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0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A7F-757A-45A9-8374-379A42CCAF0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0B7-DE85-4728-9E1E-C289D883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9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A7F-757A-45A9-8374-379A42CCAF0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0B7-DE85-4728-9E1E-C289D883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A7F-757A-45A9-8374-379A42CCAF0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0B7-DE85-4728-9E1E-C289D883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A7F-757A-45A9-8374-379A42CCAF0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0B7-DE85-4728-9E1E-C289D883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4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A7F-757A-45A9-8374-379A42CCAF0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0B7-DE85-4728-9E1E-C289D883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A7F-757A-45A9-8374-379A42CCAF0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0B7-DE85-4728-9E1E-C289D883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A7F-757A-45A9-8374-379A42CCAF0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0B7-DE85-4728-9E1E-C289D883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A7F-757A-45A9-8374-379A42CCAF0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0B7-DE85-4728-9E1E-C289D883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A7F-757A-45A9-8374-379A42CCAF0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0B7-DE85-4728-9E1E-C289D883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A7F-757A-45A9-8374-379A42CCAF0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0B7-DE85-4728-9E1E-C289D883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A7F-757A-45A9-8374-379A42CCAF0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0B7-DE85-4728-9E1E-C289D883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CA7F-757A-45A9-8374-379A42CCAF0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60B7-DE85-4728-9E1E-C289D883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1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825786"/>
            <a:ext cx="9567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TEVEN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Steven\AppData\Local\Microsoft\Windows\Temporary Internet Files\Content.IE5\DNO1U5W1\Coming-soon[1].jpg"/>
          <p:cNvPicPr>
            <a:picLocks noChangeAspect="1" noChangeArrowheads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2"/>
          <a:stretch/>
        </p:blipFill>
        <p:spPr bwMode="auto">
          <a:xfrm>
            <a:off x="6248400" y="610664"/>
            <a:ext cx="1600200" cy="146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332500" y="478278"/>
            <a:ext cx="1554480" cy="1554480"/>
            <a:chOff x="2332500" y="478278"/>
            <a:chExt cx="1554480" cy="1554480"/>
          </a:xfrm>
        </p:grpSpPr>
        <p:sp>
          <p:nvSpPr>
            <p:cNvPr id="5" name="Oval 4"/>
            <p:cNvSpPr/>
            <p:nvPr/>
          </p:nvSpPr>
          <p:spPr>
            <a:xfrm>
              <a:off x="2332500" y="478278"/>
              <a:ext cx="1554480" cy="15544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156" y="487803"/>
              <a:ext cx="1456824" cy="1493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59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</cp:revision>
  <dcterms:created xsi:type="dcterms:W3CDTF">2015-11-15T00:53:04Z</dcterms:created>
  <dcterms:modified xsi:type="dcterms:W3CDTF">2015-11-15T02:15:40Z</dcterms:modified>
</cp:coreProperties>
</file>