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72" r:id="rId2"/>
    <p:sldId id="274" r:id="rId3"/>
    <p:sldId id="275" r:id="rId4"/>
    <p:sldId id="273" r:id="rId5"/>
    <p:sldId id="276" r:id="rId6"/>
    <p:sldId id="277" r:id="rId7"/>
    <p:sldId id="278" r:id="rId8"/>
    <p:sldId id="279" r:id="rId9"/>
    <p:sldId id="280" r:id="rId10"/>
    <p:sldId id="281" r:id="rId11"/>
    <p:sldId id="282" r:id="rId12"/>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834" autoAdjust="0"/>
  </p:normalViewPr>
  <p:slideViewPr>
    <p:cSldViewPr snapToGrid="0">
      <p:cViewPr varScale="1">
        <p:scale>
          <a:sx n="114" d="100"/>
          <a:sy n="114" d="100"/>
        </p:scale>
        <p:origin x="414" y="1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DEAA9F-10E5-4409-BBAA-BFFDBCA9F393}"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TW" altLang="en-US"/>
        </a:p>
      </dgm:t>
    </dgm:pt>
    <dgm:pt modelId="{1765824E-8682-4DC6-B15C-95AB1DC685E3}">
      <dgm:prSet phldrT="[文字]" custT="1"/>
      <dgm:spPr/>
      <dgm:t>
        <a:bodyPr/>
        <a:lstStyle/>
        <a:p>
          <a:r>
            <a:rPr lang="en-US" altLang="zh-TW" sz="2000" dirty="0"/>
            <a:t>Data Preprocessing</a:t>
          </a:r>
          <a:endParaRPr lang="zh-TW" altLang="en-US" sz="2000" dirty="0"/>
        </a:p>
      </dgm:t>
    </dgm:pt>
    <dgm:pt modelId="{B55E8B58-875A-4E17-992A-14AEDFEEDC11}" type="parTrans" cxnId="{FAFAB7C1-82EE-45F5-96C9-F45D69794B9D}">
      <dgm:prSet/>
      <dgm:spPr/>
      <dgm:t>
        <a:bodyPr/>
        <a:lstStyle/>
        <a:p>
          <a:endParaRPr lang="zh-TW" altLang="en-US"/>
        </a:p>
      </dgm:t>
    </dgm:pt>
    <dgm:pt modelId="{D16D3485-225A-41A4-84AF-E8E84B9BDC79}" type="sibTrans" cxnId="{FAFAB7C1-82EE-45F5-96C9-F45D69794B9D}">
      <dgm:prSet/>
      <dgm:spPr/>
      <dgm:t>
        <a:bodyPr/>
        <a:lstStyle/>
        <a:p>
          <a:endParaRPr lang="zh-TW" altLang="en-US"/>
        </a:p>
      </dgm:t>
    </dgm:pt>
    <dgm:pt modelId="{0F074D64-2FBB-4CBE-8B89-F1B166A7DEDC}">
      <dgm:prSet phldrT="[文字]" custT="1"/>
      <dgm:spPr/>
      <dgm:t>
        <a:bodyPr/>
        <a:lstStyle/>
        <a:p>
          <a:r>
            <a:rPr lang="en-US" altLang="en-US" sz="2000" dirty="0"/>
            <a:t>Change all the text to lower case.</a:t>
          </a:r>
          <a:endParaRPr lang="zh-TW" altLang="en-US" sz="2000" dirty="0"/>
        </a:p>
      </dgm:t>
    </dgm:pt>
    <dgm:pt modelId="{AA8BAE5E-B616-4D8A-873E-D2CA68ADB161}" type="parTrans" cxnId="{1BF66B88-9AB7-4C95-B58F-3D9DA044A786}">
      <dgm:prSet/>
      <dgm:spPr/>
      <dgm:t>
        <a:bodyPr/>
        <a:lstStyle/>
        <a:p>
          <a:endParaRPr lang="zh-TW" altLang="en-US"/>
        </a:p>
      </dgm:t>
    </dgm:pt>
    <dgm:pt modelId="{DEC38198-4A58-4F52-814A-3DF2D252E677}" type="sibTrans" cxnId="{1BF66B88-9AB7-4C95-B58F-3D9DA044A786}">
      <dgm:prSet/>
      <dgm:spPr/>
      <dgm:t>
        <a:bodyPr/>
        <a:lstStyle/>
        <a:p>
          <a:endParaRPr lang="zh-TW" altLang="en-US"/>
        </a:p>
      </dgm:t>
    </dgm:pt>
    <dgm:pt modelId="{E471AAD6-022A-4B33-9D7B-0F0E1BA0702E}">
      <dgm:prSet phldrT="[文字]" custT="1"/>
      <dgm:spPr/>
      <dgm:t>
        <a:bodyPr/>
        <a:lstStyle/>
        <a:p>
          <a:r>
            <a:rPr lang="en-US" altLang="zh-TW" sz="2000" dirty="0"/>
            <a:t>Training &amp; Testing</a:t>
          </a:r>
          <a:endParaRPr lang="zh-TW" altLang="en-US" sz="2000" dirty="0"/>
        </a:p>
      </dgm:t>
    </dgm:pt>
    <dgm:pt modelId="{287B3464-41F4-47CF-82FB-C0CBB325F79E}" type="parTrans" cxnId="{A115A66E-CABB-4C43-89CD-68C891502586}">
      <dgm:prSet/>
      <dgm:spPr/>
      <dgm:t>
        <a:bodyPr/>
        <a:lstStyle/>
        <a:p>
          <a:endParaRPr lang="zh-TW" altLang="en-US"/>
        </a:p>
      </dgm:t>
    </dgm:pt>
    <dgm:pt modelId="{EDAF94A6-12B1-4758-9772-1E92AFCA2891}" type="sibTrans" cxnId="{A115A66E-CABB-4C43-89CD-68C891502586}">
      <dgm:prSet/>
      <dgm:spPr/>
      <dgm:t>
        <a:bodyPr/>
        <a:lstStyle/>
        <a:p>
          <a:endParaRPr lang="zh-TW" altLang="en-US"/>
        </a:p>
      </dgm:t>
    </dgm:pt>
    <dgm:pt modelId="{9FA2E899-C64D-4B3E-A0CB-9CAB21CBF4A5}">
      <dgm:prSet phldrT="[文字]" custT="1"/>
      <dgm:spPr/>
      <dgm:t>
        <a:bodyPr/>
        <a:lstStyle/>
        <a:p>
          <a:r>
            <a:rPr lang="en-US" altLang="zh-TW" sz="2000" dirty="0"/>
            <a:t>Training dataset: Amazon reviews</a:t>
          </a:r>
          <a:endParaRPr lang="zh-TW" altLang="en-US" sz="2000" dirty="0"/>
        </a:p>
      </dgm:t>
    </dgm:pt>
    <dgm:pt modelId="{60CEFBC1-963A-40E4-8A3D-EE407A25BD6E}" type="parTrans" cxnId="{26A42A9A-DDBA-4011-8EC8-0DF3F69451C7}">
      <dgm:prSet/>
      <dgm:spPr/>
      <dgm:t>
        <a:bodyPr/>
        <a:lstStyle/>
        <a:p>
          <a:endParaRPr lang="zh-TW" altLang="en-US"/>
        </a:p>
      </dgm:t>
    </dgm:pt>
    <dgm:pt modelId="{AB9CCCCE-1C55-4072-9BF3-7B24BE7311B6}" type="sibTrans" cxnId="{26A42A9A-DDBA-4011-8EC8-0DF3F69451C7}">
      <dgm:prSet/>
      <dgm:spPr/>
      <dgm:t>
        <a:bodyPr/>
        <a:lstStyle/>
        <a:p>
          <a:endParaRPr lang="zh-TW" altLang="en-US"/>
        </a:p>
      </dgm:t>
    </dgm:pt>
    <dgm:pt modelId="{5BCE3FA3-160B-4F10-B438-051C6937502D}">
      <dgm:prSet phldrT="[文字]" custT="1"/>
      <dgm:spPr/>
      <dgm:t>
        <a:bodyPr/>
        <a:lstStyle/>
        <a:p>
          <a:r>
            <a:rPr lang="en-US" altLang="zh-TW" sz="2000" dirty="0"/>
            <a:t>User Interface</a:t>
          </a:r>
          <a:endParaRPr lang="zh-TW" altLang="en-US" sz="2000" dirty="0"/>
        </a:p>
      </dgm:t>
    </dgm:pt>
    <dgm:pt modelId="{A711B64C-0021-46A4-AE67-C53523E450D7}" type="parTrans" cxnId="{7370A298-6D55-4CFD-8A0B-3FE97B94A854}">
      <dgm:prSet/>
      <dgm:spPr/>
      <dgm:t>
        <a:bodyPr/>
        <a:lstStyle/>
        <a:p>
          <a:endParaRPr lang="zh-TW" altLang="en-US"/>
        </a:p>
      </dgm:t>
    </dgm:pt>
    <dgm:pt modelId="{3C203F93-F897-406D-BB15-438C0CE574EB}" type="sibTrans" cxnId="{7370A298-6D55-4CFD-8A0B-3FE97B94A854}">
      <dgm:prSet/>
      <dgm:spPr/>
      <dgm:t>
        <a:bodyPr/>
        <a:lstStyle/>
        <a:p>
          <a:endParaRPr lang="zh-TW" altLang="en-US"/>
        </a:p>
      </dgm:t>
    </dgm:pt>
    <dgm:pt modelId="{B4074B50-62E3-4631-A8E1-5C61C6335106}">
      <dgm:prSet phldrT="[文字]" custT="1"/>
      <dgm:spPr/>
      <dgm:t>
        <a:bodyPr/>
        <a:lstStyle/>
        <a:p>
          <a:r>
            <a:rPr lang="en-US" altLang="zh-TW" sz="2000" dirty="0"/>
            <a:t>Web Interface for testing</a:t>
          </a:r>
          <a:endParaRPr lang="zh-TW" altLang="en-US" sz="2000" dirty="0"/>
        </a:p>
      </dgm:t>
    </dgm:pt>
    <dgm:pt modelId="{65C77C4C-1104-4F6C-BE4E-B9995F92BE13}" type="parTrans" cxnId="{5B52FD54-E93A-48F2-9E26-94CFB6085607}">
      <dgm:prSet/>
      <dgm:spPr/>
      <dgm:t>
        <a:bodyPr/>
        <a:lstStyle/>
        <a:p>
          <a:endParaRPr lang="zh-TW" altLang="en-US"/>
        </a:p>
      </dgm:t>
    </dgm:pt>
    <dgm:pt modelId="{A5DAA99B-F60D-42B3-AD69-DF296CEF5099}" type="sibTrans" cxnId="{5B52FD54-E93A-48F2-9E26-94CFB6085607}">
      <dgm:prSet/>
      <dgm:spPr/>
      <dgm:t>
        <a:bodyPr/>
        <a:lstStyle/>
        <a:p>
          <a:endParaRPr lang="zh-TW" altLang="en-US"/>
        </a:p>
      </dgm:t>
    </dgm:pt>
    <dgm:pt modelId="{F3CD71F1-630A-4BA9-A030-214DB6D345D8}">
      <dgm:prSet phldrT="[文字]" custT="1"/>
      <dgm:spPr/>
      <dgm:t>
        <a:bodyPr/>
        <a:lstStyle/>
        <a:p>
          <a:r>
            <a:rPr lang="en-US" altLang="en-US" sz="2000" dirty="0"/>
            <a:t>Tokenization</a:t>
          </a:r>
          <a:endParaRPr lang="zh-TW" altLang="en-US" sz="2000" dirty="0"/>
        </a:p>
      </dgm:t>
    </dgm:pt>
    <dgm:pt modelId="{D170BF36-FE16-4CFE-B7E6-41757ACB86C3}" type="parTrans" cxnId="{B608ED77-B961-4558-86FE-172B95920550}">
      <dgm:prSet/>
      <dgm:spPr/>
      <dgm:t>
        <a:bodyPr/>
        <a:lstStyle/>
        <a:p>
          <a:endParaRPr lang="zh-TW" altLang="en-US"/>
        </a:p>
      </dgm:t>
    </dgm:pt>
    <dgm:pt modelId="{C9CA0638-EBD3-412C-AC87-F0A214E9D9CE}" type="sibTrans" cxnId="{B608ED77-B961-4558-86FE-172B95920550}">
      <dgm:prSet/>
      <dgm:spPr/>
      <dgm:t>
        <a:bodyPr/>
        <a:lstStyle/>
        <a:p>
          <a:endParaRPr lang="zh-TW" altLang="en-US"/>
        </a:p>
      </dgm:t>
    </dgm:pt>
    <dgm:pt modelId="{CCE6A3F7-5390-4B13-8478-A6D80A105CFC}">
      <dgm:prSet phldrT="[文字]" custT="1"/>
      <dgm:spPr/>
      <dgm:t>
        <a:bodyPr/>
        <a:lstStyle/>
        <a:p>
          <a:r>
            <a:rPr lang="en-US" altLang="en-US" sz="2000" dirty="0"/>
            <a:t>Remove Stop words</a:t>
          </a:r>
          <a:endParaRPr lang="zh-TW" altLang="en-US" sz="2000" dirty="0"/>
        </a:p>
      </dgm:t>
    </dgm:pt>
    <dgm:pt modelId="{D0C2F979-E4EA-4929-A7C3-F6A7D54A776B}" type="parTrans" cxnId="{4087689D-9E95-4BCF-A9BA-3F9C67B5E66A}">
      <dgm:prSet/>
      <dgm:spPr/>
      <dgm:t>
        <a:bodyPr/>
        <a:lstStyle/>
        <a:p>
          <a:endParaRPr lang="zh-TW" altLang="en-US"/>
        </a:p>
      </dgm:t>
    </dgm:pt>
    <dgm:pt modelId="{352EA607-3390-46F0-B754-7E2DB4A93B04}" type="sibTrans" cxnId="{4087689D-9E95-4BCF-A9BA-3F9C67B5E66A}">
      <dgm:prSet/>
      <dgm:spPr/>
      <dgm:t>
        <a:bodyPr/>
        <a:lstStyle/>
        <a:p>
          <a:endParaRPr lang="zh-TW" altLang="en-US"/>
        </a:p>
      </dgm:t>
    </dgm:pt>
    <dgm:pt modelId="{AD982F62-984C-4598-BA1C-40C86E9B77F6}">
      <dgm:prSet phldrT="[文字]" custT="1"/>
      <dgm:spPr/>
      <dgm:t>
        <a:bodyPr/>
        <a:lstStyle/>
        <a:p>
          <a:r>
            <a:rPr lang="en-US" sz="2000" b="0" i="0" dirty="0"/>
            <a:t>Remove Non-alpha text</a:t>
          </a:r>
          <a:endParaRPr lang="zh-TW" altLang="en-US" sz="2000" dirty="0"/>
        </a:p>
      </dgm:t>
    </dgm:pt>
    <dgm:pt modelId="{9E8978CE-4E53-49BA-B65A-CB4350967325}" type="parTrans" cxnId="{2D02221C-995C-4FDE-B9E1-E9364821C6AB}">
      <dgm:prSet/>
      <dgm:spPr/>
      <dgm:t>
        <a:bodyPr/>
        <a:lstStyle/>
        <a:p>
          <a:endParaRPr lang="zh-TW" altLang="en-US"/>
        </a:p>
      </dgm:t>
    </dgm:pt>
    <dgm:pt modelId="{CAA2111F-F627-4D9F-830F-72731832A547}" type="sibTrans" cxnId="{2D02221C-995C-4FDE-B9E1-E9364821C6AB}">
      <dgm:prSet/>
      <dgm:spPr/>
      <dgm:t>
        <a:bodyPr/>
        <a:lstStyle/>
        <a:p>
          <a:endParaRPr lang="zh-TW" altLang="en-US"/>
        </a:p>
      </dgm:t>
    </dgm:pt>
    <dgm:pt modelId="{0573B49F-61C1-440C-B192-4E22EA499E40}">
      <dgm:prSet phldrT="[文字]" custT="1"/>
      <dgm:spPr/>
      <dgm:t>
        <a:bodyPr/>
        <a:lstStyle/>
        <a:p>
          <a:r>
            <a:rPr lang="en-US" altLang="en-US" sz="2000" dirty="0"/>
            <a:t>Word Stemming</a:t>
          </a:r>
          <a:endParaRPr lang="zh-TW" altLang="en-US" sz="2000" dirty="0"/>
        </a:p>
      </dgm:t>
    </dgm:pt>
    <dgm:pt modelId="{F639D7F7-E154-424B-BAA1-BDE3364FE122}" type="parTrans" cxnId="{5EB70FEB-D08E-4C34-A5A1-03FFE524B5A2}">
      <dgm:prSet/>
      <dgm:spPr/>
      <dgm:t>
        <a:bodyPr/>
        <a:lstStyle/>
        <a:p>
          <a:endParaRPr lang="zh-TW" altLang="en-US"/>
        </a:p>
      </dgm:t>
    </dgm:pt>
    <dgm:pt modelId="{673CD587-33D1-4C89-B2B1-10C8A5F0492E}" type="sibTrans" cxnId="{5EB70FEB-D08E-4C34-A5A1-03FFE524B5A2}">
      <dgm:prSet/>
      <dgm:spPr/>
      <dgm:t>
        <a:bodyPr/>
        <a:lstStyle/>
        <a:p>
          <a:endParaRPr lang="zh-TW" altLang="en-US"/>
        </a:p>
      </dgm:t>
    </dgm:pt>
    <dgm:pt modelId="{C4F8D18C-4BFB-4108-BF6F-52FDD9542058}">
      <dgm:prSet phldrT="[文字]" custT="1"/>
      <dgm:spPr/>
      <dgm:t>
        <a:bodyPr/>
        <a:lstStyle/>
        <a:p>
          <a:r>
            <a:rPr lang="en-US" altLang="zh-TW" sz="2000" dirty="0"/>
            <a:t>70% for training</a:t>
          </a:r>
          <a:endParaRPr lang="zh-TW" altLang="en-US" sz="2000" dirty="0"/>
        </a:p>
      </dgm:t>
    </dgm:pt>
    <dgm:pt modelId="{60F372D7-3FB0-457C-A7EB-64DE1CFC883C}" type="parTrans" cxnId="{1BC7BFBA-59B6-4327-987E-0F44F6E9EFE3}">
      <dgm:prSet/>
      <dgm:spPr/>
      <dgm:t>
        <a:bodyPr/>
        <a:lstStyle/>
        <a:p>
          <a:endParaRPr lang="zh-TW" altLang="en-US"/>
        </a:p>
      </dgm:t>
    </dgm:pt>
    <dgm:pt modelId="{91EF9B28-57E0-46E1-BC6A-2B48E569C270}" type="sibTrans" cxnId="{1BC7BFBA-59B6-4327-987E-0F44F6E9EFE3}">
      <dgm:prSet/>
      <dgm:spPr/>
      <dgm:t>
        <a:bodyPr/>
        <a:lstStyle/>
        <a:p>
          <a:endParaRPr lang="zh-TW" altLang="en-US"/>
        </a:p>
      </dgm:t>
    </dgm:pt>
    <dgm:pt modelId="{A2AD93AE-3D9A-420D-AE84-44B077D0AD69}">
      <dgm:prSet phldrT="[文字]" custT="1"/>
      <dgm:spPr/>
      <dgm:t>
        <a:bodyPr/>
        <a:lstStyle/>
        <a:p>
          <a:r>
            <a:rPr lang="en-US" altLang="zh-TW" sz="2000" dirty="0"/>
            <a:t>30% for testing</a:t>
          </a:r>
          <a:endParaRPr lang="zh-TW" altLang="en-US" sz="2000" dirty="0"/>
        </a:p>
      </dgm:t>
    </dgm:pt>
    <dgm:pt modelId="{DD3698E2-6A61-4840-ACB3-0645532D8B58}" type="parTrans" cxnId="{66A25A54-0370-4249-9498-8A280592E22B}">
      <dgm:prSet/>
      <dgm:spPr/>
      <dgm:t>
        <a:bodyPr/>
        <a:lstStyle/>
        <a:p>
          <a:endParaRPr lang="zh-TW" altLang="en-US"/>
        </a:p>
      </dgm:t>
    </dgm:pt>
    <dgm:pt modelId="{99E778D2-C306-480C-8308-BC3F39B18B29}" type="sibTrans" cxnId="{66A25A54-0370-4249-9498-8A280592E22B}">
      <dgm:prSet/>
      <dgm:spPr/>
      <dgm:t>
        <a:bodyPr/>
        <a:lstStyle/>
        <a:p>
          <a:endParaRPr lang="zh-TW" altLang="en-US"/>
        </a:p>
      </dgm:t>
    </dgm:pt>
    <dgm:pt modelId="{48724965-C8F7-4C2A-8495-5A18C7807273}">
      <dgm:prSet phldrT="[文字]" custT="1"/>
      <dgm:spPr/>
      <dgm:t>
        <a:bodyPr/>
        <a:lstStyle/>
        <a:p>
          <a:endParaRPr lang="zh-TW" altLang="en-US" sz="2000" dirty="0"/>
        </a:p>
      </dgm:t>
    </dgm:pt>
    <dgm:pt modelId="{7EE8AB0E-0BBC-4C94-B0D4-DF6A48E74D69}" type="parTrans" cxnId="{5A83E37A-9AFE-46BD-A8AA-64991894E712}">
      <dgm:prSet/>
      <dgm:spPr/>
      <dgm:t>
        <a:bodyPr/>
        <a:lstStyle/>
        <a:p>
          <a:endParaRPr lang="zh-TW" altLang="en-US"/>
        </a:p>
      </dgm:t>
    </dgm:pt>
    <dgm:pt modelId="{2941B7E3-11EB-45E8-B409-C058BEC67783}" type="sibTrans" cxnId="{5A83E37A-9AFE-46BD-A8AA-64991894E712}">
      <dgm:prSet/>
      <dgm:spPr/>
      <dgm:t>
        <a:bodyPr/>
        <a:lstStyle/>
        <a:p>
          <a:endParaRPr lang="zh-TW" altLang="en-US"/>
        </a:p>
      </dgm:t>
    </dgm:pt>
    <dgm:pt modelId="{5870091A-D7B0-46A8-B984-61078FC9DCA6}">
      <dgm:prSet phldrT="[文字]" custT="1"/>
      <dgm:spPr/>
      <dgm:t>
        <a:bodyPr/>
        <a:lstStyle/>
        <a:p>
          <a:endParaRPr lang="zh-TW" altLang="en-US" sz="2000" dirty="0"/>
        </a:p>
      </dgm:t>
    </dgm:pt>
    <dgm:pt modelId="{DD921972-EA6C-43FA-90C4-6A2EAA884207}" type="parTrans" cxnId="{FAA3ED40-7EAC-4A0D-967A-7D68AC86F6CC}">
      <dgm:prSet/>
      <dgm:spPr/>
      <dgm:t>
        <a:bodyPr/>
        <a:lstStyle/>
        <a:p>
          <a:endParaRPr lang="zh-TW" altLang="en-US"/>
        </a:p>
      </dgm:t>
    </dgm:pt>
    <dgm:pt modelId="{B008D551-CA90-407A-BE5C-A963AD85E26F}" type="sibTrans" cxnId="{FAA3ED40-7EAC-4A0D-967A-7D68AC86F6CC}">
      <dgm:prSet/>
      <dgm:spPr/>
      <dgm:t>
        <a:bodyPr/>
        <a:lstStyle/>
        <a:p>
          <a:endParaRPr lang="zh-TW" altLang="en-US"/>
        </a:p>
      </dgm:t>
    </dgm:pt>
    <dgm:pt modelId="{7A0DB03C-0CED-4762-A97E-0B15AC1A9A2B}">
      <dgm:prSet phldrT="[文字]" custT="1"/>
      <dgm:spPr/>
      <dgm:t>
        <a:bodyPr/>
        <a:lstStyle/>
        <a:p>
          <a:r>
            <a:rPr lang="en-US" altLang="en-US" sz="2000" dirty="0"/>
            <a:t> TF-IDF</a:t>
          </a:r>
          <a:endParaRPr lang="zh-TW" altLang="en-US" sz="2000" dirty="0"/>
        </a:p>
      </dgm:t>
    </dgm:pt>
    <dgm:pt modelId="{0D084ED1-1D40-4F54-BE3B-FE93BCEEFCBF}" type="parTrans" cxnId="{FB73EBEC-8034-4548-9858-73DF3A7AC204}">
      <dgm:prSet/>
      <dgm:spPr/>
      <dgm:t>
        <a:bodyPr/>
        <a:lstStyle/>
        <a:p>
          <a:endParaRPr lang="zh-TW" altLang="en-US"/>
        </a:p>
      </dgm:t>
    </dgm:pt>
    <dgm:pt modelId="{CE6D89B4-C27D-44C1-974C-E2516F7C27D5}" type="sibTrans" cxnId="{FB73EBEC-8034-4548-9858-73DF3A7AC204}">
      <dgm:prSet/>
      <dgm:spPr/>
      <dgm:t>
        <a:bodyPr/>
        <a:lstStyle/>
        <a:p>
          <a:endParaRPr lang="zh-TW" altLang="en-US"/>
        </a:p>
      </dgm:t>
    </dgm:pt>
    <dgm:pt modelId="{9B797DA9-5BCA-4A91-88B7-AF1B26CB1B0F}">
      <dgm:prSet phldrT="[文字]" custT="1"/>
      <dgm:spPr/>
      <dgm:t>
        <a:bodyPr/>
        <a:lstStyle/>
        <a:p>
          <a:r>
            <a:rPr lang="en-US" altLang="zh-TW" sz="2000" dirty="0"/>
            <a:t>Kernel: Linear</a:t>
          </a:r>
          <a:endParaRPr lang="zh-TW" altLang="en-US" sz="2000" dirty="0"/>
        </a:p>
      </dgm:t>
    </dgm:pt>
    <dgm:pt modelId="{EE7A04C6-61CB-4E3F-97B4-10092825B8D9}" type="parTrans" cxnId="{55742F42-6FA2-49EC-B853-49AB910A6273}">
      <dgm:prSet/>
      <dgm:spPr/>
      <dgm:t>
        <a:bodyPr/>
        <a:lstStyle/>
        <a:p>
          <a:endParaRPr lang="zh-TW" altLang="en-US"/>
        </a:p>
      </dgm:t>
    </dgm:pt>
    <dgm:pt modelId="{E9C93809-0EB4-46C3-BC42-39CA9B26035A}" type="sibTrans" cxnId="{55742F42-6FA2-49EC-B853-49AB910A6273}">
      <dgm:prSet/>
      <dgm:spPr/>
      <dgm:t>
        <a:bodyPr/>
        <a:lstStyle/>
        <a:p>
          <a:endParaRPr lang="zh-TW" altLang="en-US"/>
        </a:p>
      </dgm:t>
    </dgm:pt>
    <dgm:pt modelId="{C2B38D5C-DA55-45F0-A675-BD703FBAB43F}" type="pres">
      <dgm:prSet presAssocID="{B6DEAA9F-10E5-4409-BBAA-BFFDBCA9F393}" presName="linearFlow" presStyleCnt="0">
        <dgm:presLayoutVars>
          <dgm:dir/>
          <dgm:animLvl val="lvl"/>
          <dgm:resizeHandles val="exact"/>
        </dgm:presLayoutVars>
      </dgm:prSet>
      <dgm:spPr/>
    </dgm:pt>
    <dgm:pt modelId="{8F7FFF5E-D1AD-45A2-A25E-1625D4E85538}" type="pres">
      <dgm:prSet presAssocID="{1765824E-8682-4DC6-B15C-95AB1DC685E3}" presName="composite" presStyleCnt="0"/>
      <dgm:spPr/>
    </dgm:pt>
    <dgm:pt modelId="{2E2CC0C2-B851-4B6E-A7F2-0A8FDF8FD28F}" type="pres">
      <dgm:prSet presAssocID="{1765824E-8682-4DC6-B15C-95AB1DC685E3}" presName="parTx" presStyleLbl="node1" presStyleIdx="0" presStyleCnt="3">
        <dgm:presLayoutVars>
          <dgm:chMax val="0"/>
          <dgm:chPref val="0"/>
          <dgm:bulletEnabled val="1"/>
        </dgm:presLayoutVars>
      </dgm:prSet>
      <dgm:spPr/>
    </dgm:pt>
    <dgm:pt modelId="{5638BAAE-43DD-40B1-9AF5-DAB506750448}" type="pres">
      <dgm:prSet presAssocID="{1765824E-8682-4DC6-B15C-95AB1DC685E3}" presName="parSh" presStyleLbl="node1" presStyleIdx="0" presStyleCnt="3" custLinFactNeighborX="-616" custLinFactNeighborY="-45493"/>
      <dgm:spPr/>
    </dgm:pt>
    <dgm:pt modelId="{B0B3B9DC-9410-4F4F-BAC6-3F3A676D66B5}" type="pres">
      <dgm:prSet presAssocID="{1765824E-8682-4DC6-B15C-95AB1DC685E3}" presName="desTx" presStyleLbl="fgAcc1" presStyleIdx="0" presStyleCnt="3" custScaleX="126289" custScaleY="98736" custLinFactNeighborX="8178" custLinFactNeighborY="-3236">
        <dgm:presLayoutVars>
          <dgm:bulletEnabled val="1"/>
        </dgm:presLayoutVars>
      </dgm:prSet>
      <dgm:spPr/>
    </dgm:pt>
    <dgm:pt modelId="{4EF18BFE-4F81-45BC-A7D1-E4BD4DF67DA1}" type="pres">
      <dgm:prSet presAssocID="{D16D3485-225A-41A4-84AF-E8E84B9BDC79}" presName="sibTrans" presStyleLbl="sibTrans2D1" presStyleIdx="0" presStyleCnt="2"/>
      <dgm:spPr/>
    </dgm:pt>
    <dgm:pt modelId="{BA66DB5E-881B-46FC-84C4-30321D4BA213}" type="pres">
      <dgm:prSet presAssocID="{D16D3485-225A-41A4-84AF-E8E84B9BDC79}" presName="connTx" presStyleLbl="sibTrans2D1" presStyleIdx="0" presStyleCnt="2"/>
      <dgm:spPr/>
    </dgm:pt>
    <dgm:pt modelId="{166F891A-B921-4D12-8B9E-CA39E8700CFE}" type="pres">
      <dgm:prSet presAssocID="{E471AAD6-022A-4B33-9D7B-0F0E1BA0702E}" presName="composite" presStyleCnt="0"/>
      <dgm:spPr/>
    </dgm:pt>
    <dgm:pt modelId="{922FCF7A-7AF0-491D-AAEC-73508C49E4B0}" type="pres">
      <dgm:prSet presAssocID="{E471AAD6-022A-4B33-9D7B-0F0E1BA0702E}" presName="parTx" presStyleLbl="node1" presStyleIdx="0" presStyleCnt="3">
        <dgm:presLayoutVars>
          <dgm:chMax val="0"/>
          <dgm:chPref val="0"/>
          <dgm:bulletEnabled val="1"/>
        </dgm:presLayoutVars>
      </dgm:prSet>
      <dgm:spPr/>
    </dgm:pt>
    <dgm:pt modelId="{5EA304E6-C055-46B9-97FC-89EF8CB0AA80}" type="pres">
      <dgm:prSet presAssocID="{E471AAD6-022A-4B33-9D7B-0F0E1BA0702E}" presName="parSh" presStyleLbl="node1" presStyleIdx="1" presStyleCnt="3" custLinFactNeighborX="-617" custLinFactNeighborY="-45493"/>
      <dgm:spPr/>
    </dgm:pt>
    <dgm:pt modelId="{29968C1A-BB17-409B-AA09-D9E220F1FEAD}" type="pres">
      <dgm:prSet presAssocID="{E471AAD6-022A-4B33-9D7B-0F0E1BA0702E}" presName="desTx" presStyleLbl="fgAcc1" presStyleIdx="1" presStyleCnt="3" custScaleX="112772" custScaleY="99084" custLinFactNeighborX="-986" custLinFactNeighborY="-2576">
        <dgm:presLayoutVars>
          <dgm:bulletEnabled val="1"/>
        </dgm:presLayoutVars>
      </dgm:prSet>
      <dgm:spPr/>
    </dgm:pt>
    <dgm:pt modelId="{EC9DC7EA-5F0E-4A92-8765-53E4C82DB7AD}" type="pres">
      <dgm:prSet presAssocID="{EDAF94A6-12B1-4758-9772-1E92AFCA2891}" presName="sibTrans" presStyleLbl="sibTrans2D1" presStyleIdx="1" presStyleCnt="2"/>
      <dgm:spPr/>
    </dgm:pt>
    <dgm:pt modelId="{05FAFC1D-B2E7-4723-9E8C-98B0F069B862}" type="pres">
      <dgm:prSet presAssocID="{EDAF94A6-12B1-4758-9772-1E92AFCA2891}" presName="connTx" presStyleLbl="sibTrans2D1" presStyleIdx="1" presStyleCnt="2"/>
      <dgm:spPr/>
    </dgm:pt>
    <dgm:pt modelId="{3648FD5D-564B-41C0-9874-0AB0222A5329}" type="pres">
      <dgm:prSet presAssocID="{5BCE3FA3-160B-4F10-B438-051C6937502D}" presName="composite" presStyleCnt="0"/>
      <dgm:spPr/>
    </dgm:pt>
    <dgm:pt modelId="{FFF25EED-9124-45A0-ADC0-46C13BB5154A}" type="pres">
      <dgm:prSet presAssocID="{5BCE3FA3-160B-4F10-B438-051C6937502D}" presName="parTx" presStyleLbl="node1" presStyleIdx="1" presStyleCnt="3">
        <dgm:presLayoutVars>
          <dgm:chMax val="0"/>
          <dgm:chPref val="0"/>
          <dgm:bulletEnabled val="1"/>
        </dgm:presLayoutVars>
      </dgm:prSet>
      <dgm:spPr/>
    </dgm:pt>
    <dgm:pt modelId="{F9B7306F-5B7D-45EA-93D2-0676F2A9235E}" type="pres">
      <dgm:prSet presAssocID="{5BCE3FA3-160B-4F10-B438-051C6937502D}" presName="parSh" presStyleLbl="node1" presStyleIdx="2" presStyleCnt="3" custLinFactNeighborX="-617" custLinFactNeighborY="-45493"/>
      <dgm:spPr/>
    </dgm:pt>
    <dgm:pt modelId="{8D5F1874-F523-44F2-B374-07DEB39E602B}" type="pres">
      <dgm:prSet presAssocID="{5BCE3FA3-160B-4F10-B438-051C6937502D}" presName="desTx" presStyleLbl="fgAcc1" presStyleIdx="2" presStyleCnt="3" custLinFactNeighborX="397" custLinFactNeighborY="-4582">
        <dgm:presLayoutVars>
          <dgm:bulletEnabled val="1"/>
        </dgm:presLayoutVars>
      </dgm:prSet>
      <dgm:spPr/>
    </dgm:pt>
  </dgm:ptLst>
  <dgm:cxnLst>
    <dgm:cxn modelId="{D5784707-E483-4DD6-AF99-4194BE019376}" type="presOf" srcId="{1765824E-8682-4DC6-B15C-95AB1DC685E3}" destId="{2E2CC0C2-B851-4B6E-A7F2-0A8FDF8FD28F}" srcOrd="0" destOrd="0" presId="urn:microsoft.com/office/officeart/2005/8/layout/process3"/>
    <dgm:cxn modelId="{B83C1D0B-8B27-4259-8965-B59B4702FCAB}" type="presOf" srcId="{C4F8D18C-4BFB-4108-BF6F-52FDD9542058}" destId="{29968C1A-BB17-409B-AA09-D9E220F1FEAD}" srcOrd="0" destOrd="1" presId="urn:microsoft.com/office/officeart/2005/8/layout/process3"/>
    <dgm:cxn modelId="{15DA9214-D67F-4260-B674-7D3F961F8E8C}" type="presOf" srcId="{AD982F62-984C-4598-BA1C-40C86E9B77F6}" destId="{B0B3B9DC-9410-4F4F-BAC6-3F3A676D66B5}" srcOrd="0" destOrd="3" presId="urn:microsoft.com/office/officeart/2005/8/layout/process3"/>
    <dgm:cxn modelId="{D207AC18-F5DE-4A7B-A098-AC36D31236CA}" type="presOf" srcId="{B4074B50-62E3-4631-A8E1-5C61C6335106}" destId="{8D5F1874-F523-44F2-B374-07DEB39E602B}" srcOrd="0" destOrd="0" presId="urn:microsoft.com/office/officeart/2005/8/layout/process3"/>
    <dgm:cxn modelId="{80E4681B-4EA7-42D4-9642-CC7D4B2C2F4E}" type="presOf" srcId="{D16D3485-225A-41A4-84AF-E8E84B9BDC79}" destId="{4EF18BFE-4F81-45BC-A7D1-E4BD4DF67DA1}" srcOrd="0" destOrd="0" presId="urn:microsoft.com/office/officeart/2005/8/layout/process3"/>
    <dgm:cxn modelId="{2D02221C-995C-4FDE-B9E1-E9364821C6AB}" srcId="{1765824E-8682-4DC6-B15C-95AB1DC685E3}" destId="{AD982F62-984C-4598-BA1C-40C86E9B77F6}" srcOrd="3" destOrd="0" parTransId="{9E8978CE-4E53-49BA-B65A-CB4350967325}" sibTransId="{CAA2111F-F627-4D9F-830F-72731832A547}"/>
    <dgm:cxn modelId="{3B763F28-E2AA-401F-8BCD-3AC933AA7507}" type="presOf" srcId="{CCE6A3F7-5390-4B13-8478-A6D80A105CFC}" destId="{B0B3B9DC-9410-4F4F-BAC6-3F3A676D66B5}" srcOrd="0" destOrd="2" presId="urn:microsoft.com/office/officeart/2005/8/layout/process3"/>
    <dgm:cxn modelId="{F744EE2A-DB34-4B63-BEED-D77210F67046}" type="presOf" srcId="{1765824E-8682-4DC6-B15C-95AB1DC685E3}" destId="{5638BAAE-43DD-40B1-9AF5-DAB506750448}" srcOrd="1" destOrd="0" presId="urn:microsoft.com/office/officeart/2005/8/layout/process3"/>
    <dgm:cxn modelId="{948D7B3C-32C5-4DB4-995B-81E6884C06B4}" type="presOf" srcId="{7A0DB03C-0CED-4762-A97E-0B15AC1A9A2B}" destId="{B0B3B9DC-9410-4F4F-BAC6-3F3A676D66B5}" srcOrd="0" destOrd="5" presId="urn:microsoft.com/office/officeart/2005/8/layout/process3"/>
    <dgm:cxn modelId="{FAA3ED40-7EAC-4A0D-967A-7D68AC86F6CC}" srcId="{1765824E-8682-4DC6-B15C-95AB1DC685E3}" destId="{5870091A-D7B0-46A8-B984-61078FC9DCA6}" srcOrd="6" destOrd="0" parTransId="{DD921972-EA6C-43FA-90C4-6A2EAA884207}" sibTransId="{B008D551-CA90-407A-BE5C-A963AD85E26F}"/>
    <dgm:cxn modelId="{16FE2542-95C5-4558-B6F3-19F520199E2D}" type="presOf" srcId="{9FA2E899-C64D-4B3E-A0CB-9CAB21CBF4A5}" destId="{29968C1A-BB17-409B-AA09-D9E220F1FEAD}" srcOrd="0" destOrd="0" presId="urn:microsoft.com/office/officeart/2005/8/layout/process3"/>
    <dgm:cxn modelId="{55742F42-6FA2-49EC-B853-49AB910A6273}" srcId="{E471AAD6-022A-4B33-9D7B-0F0E1BA0702E}" destId="{9B797DA9-5BCA-4A91-88B7-AF1B26CB1B0F}" srcOrd="3" destOrd="0" parTransId="{EE7A04C6-61CB-4E3F-97B4-10092825B8D9}" sibTransId="{E9C93809-0EB4-46C3-BC42-39CA9B26035A}"/>
    <dgm:cxn modelId="{C0DA4864-9C9A-4E0B-B2F3-2D87FC72DBF5}" type="presOf" srcId="{5870091A-D7B0-46A8-B984-61078FC9DCA6}" destId="{B0B3B9DC-9410-4F4F-BAC6-3F3A676D66B5}" srcOrd="0" destOrd="6" presId="urn:microsoft.com/office/officeart/2005/8/layout/process3"/>
    <dgm:cxn modelId="{7F606266-17D6-4C2E-AB45-58BA564CAA76}" type="presOf" srcId="{E471AAD6-022A-4B33-9D7B-0F0E1BA0702E}" destId="{5EA304E6-C055-46B9-97FC-89EF8CB0AA80}" srcOrd="1" destOrd="0" presId="urn:microsoft.com/office/officeart/2005/8/layout/process3"/>
    <dgm:cxn modelId="{A115A66E-CABB-4C43-89CD-68C891502586}" srcId="{B6DEAA9F-10E5-4409-BBAA-BFFDBCA9F393}" destId="{E471AAD6-022A-4B33-9D7B-0F0E1BA0702E}" srcOrd="1" destOrd="0" parTransId="{287B3464-41F4-47CF-82FB-C0CBB325F79E}" sibTransId="{EDAF94A6-12B1-4758-9772-1E92AFCA2891}"/>
    <dgm:cxn modelId="{66A25A54-0370-4249-9498-8A280592E22B}" srcId="{E471AAD6-022A-4B33-9D7B-0F0E1BA0702E}" destId="{A2AD93AE-3D9A-420D-AE84-44B077D0AD69}" srcOrd="2" destOrd="0" parTransId="{DD3698E2-6A61-4840-ACB3-0645532D8B58}" sibTransId="{99E778D2-C306-480C-8308-BC3F39B18B29}"/>
    <dgm:cxn modelId="{5B52FD54-E93A-48F2-9E26-94CFB6085607}" srcId="{5BCE3FA3-160B-4F10-B438-051C6937502D}" destId="{B4074B50-62E3-4631-A8E1-5C61C6335106}" srcOrd="0" destOrd="0" parTransId="{65C77C4C-1104-4F6C-BE4E-B9995F92BE13}" sibTransId="{A5DAA99B-F60D-42B3-AD69-DF296CEF5099}"/>
    <dgm:cxn modelId="{B608ED77-B961-4558-86FE-172B95920550}" srcId="{1765824E-8682-4DC6-B15C-95AB1DC685E3}" destId="{F3CD71F1-630A-4BA9-A030-214DB6D345D8}" srcOrd="1" destOrd="0" parTransId="{D170BF36-FE16-4CFE-B7E6-41757ACB86C3}" sibTransId="{C9CA0638-EBD3-412C-AC87-F0A214E9D9CE}"/>
    <dgm:cxn modelId="{9E9A2659-3578-426A-992C-4822305469FE}" type="presOf" srcId="{48724965-C8F7-4C2A-8495-5A18C7807273}" destId="{29968C1A-BB17-409B-AA09-D9E220F1FEAD}" srcOrd="0" destOrd="4" presId="urn:microsoft.com/office/officeart/2005/8/layout/process3"/>
    <dgm:cxn modelId="{5A83E37A-9AFE-46BD-A8AA-64991894E712}" srcId="{E471AAD6-022A-4B33-9D7B-0F0E1BA0702E}" destId="{48724965-C8F7-4C2A-8495-5A18C7807273}" srcOrd="4" destOrd="0" parTransId="{7EE8AB0E-0BBC-4C94-B0D4-DF6A48E74D69}" sibTransId="{2941B7E3-11EB-45E8-B409-C058BEC67783}"/>
    <dgm:cxn modelId="{150B847B-24A3-4A4A-8F1D-93690C72D64C}" type="presOf" srcId="{0F074D64-2FBB-4CBE-8B89-F1B166A7DEDC}" destId="{B0B3B9DC-9410-4F4F-BAC6-3F3A676D66B5}" srcOrd="0" destOrd="0" presId="urn:microsoft.com/office/officeart/2005/8/layout/process3"/>
    <dgm:cxn modelId="{60DD567F-DCB0-4222-A3A7-E8F1B94CF934}" type="presOf" srcId="{5BCE3FA3-160B-4F10-B438-051C6937502D}" destId="{FFF25EED-9124-45A0-ADC0-46C13BB5154A}" srcOrd="0" destOrd="0" presId="urn:microsoft.com/office/officeart/2005/8/layout/process3"/>
    <dgm:cxn modelId="{1BF66B88-9AB7-4C95-B58F-3D9DA044A786}" srcId="{1765824E-8682-4DC6-B15C-95AB1DC685E3}" destId="{0F074D64-2FBB-4CBE-8B89-F1B166A7DEDC}" srcOrd="0" destOrd="0" parTransId="{AA8BAE5E-B616-4D8A-873E-D2CA68ADB161}" sibTransId="{DEC38198-4A58-4F52-814A-3DF2D252E677}"/>
    <dgm:cxn modelId="{7FE9088E-826A-4CF8-AC14-7AD45B73435D}" type="presOf" srcId="{E471AAD6-022A-4B33-9D7B-0F0E1BA0702E}" destId="{922FCF7A-7AF0-491D-AAEC-73508C49E4B0}" srcOrd="0" destOrd="0" presId="urn:microsoft.com/office/officeart/2005/8/layout/process3"/>
    <dgm:cxn modelId="{7370A298-6D55-4CFD-8A0B-3FE97B94A854}" srcId="{B6DEAA9F-10E5-4409-BBAA-BFFDBCA9F393}" destId="{5BCE3FA3-160B-4F10-B438-051C6937502D}" srcOrd="2" destOrd="0" parTransId="{A711B64C-0021-46A4-AE67-C53523E450D7}" sibTransId="{3C203F93-F897-406D-BB15-438C0CE574EB}"/>
    <dgm:cxn modelId="{26A42A9A-DDBA-4011-8EC8-0DF3F69451C7}" srcId="{E471AAD6-022A-4B33-9D7B-0F0E1BA0702E}" destId="{9FA2E899-C64D-4B3E-A0CB-9CAB21CBF4A5}" srcOrd="0" destOrd="0" parTransId="{60CEFBC1-963A-40E4-8A3D-EE407A25BD6E}" sibTransId="{AB9CCCCE-1C55-4072-9BF3-7B24BE7311B6}"/>
    <dgm:cxn modelId="{4087689D-9E95-4BCF-A9BA-3F9C67B5E66A}" srcId="{1765824E-8682-4DC6-B15C-95AB1DC685E3}" destId="{CCE6A3F7-5390-4B13-8478-A6D80A105CFC}" srcOrd="2" destOrd="0" parTransId="{D0C2F979-E4EA-4929-A7C3-F6A7D54A776B}" sibTransId="{352EA607-3390-46F0-B754-7E2DB4A93B04}"/>
    <dgm:cxn modelId="{70B1E89D-D15B-4DB7-BACE-E5BDCD064E42}" type="presOf" srcId="{EDAF94A6-12B1-4758-9772-1E92AFCA2891}" destId="{EC9DC7EA-5F0E-4A92-8765-53E4C82DB7AD}" srcOrd="0" destOrd="0" presId="urn:microsoft.com/office/officeart/2005/8/layout/process3"/>
    <dgm:cxn modelId="{687778A0-BEC3-470F-ACE8-9356A2FA5A1E}" type="presOf" srcId="{9B797DA9-5BCA-4A91-88B7-AF1B26CB1B0F}" destId="{29968C1A-BB17-409B-AA09-D9E220F1FEAD}" srcOrd="0" destOrd="3" presId="urn:microsoft.com/office/officeart/2005/8/layout/process3"/>
    <dgm:cxn modelId="{6916F6A0-FFF4-426F-9D66-9C2D51BDFDF5}" type="presOf" srcId="{0573B49F-61C1-440C-B192-4E22EA499E40}" destId="{B0B3B9DC-9410-4F4F-BAC6-3F3A676D66B5}" srcOrd="0" destOrd="4" presId="urn:microsoft.com/office/officeart/2005/8/layout/process3"/>
    <dgm:cxn modelId="{F79A0FB1-5152-43CF-8FEB-F78D2C454A9B}" type="presOf" srcId="{A2AD93AE-3D9A-420D-AE84-44B077D0AD69}" destId="{29968C1A-BB17-409B-AA09-D9E220F1FEAD}" srcOrd="0" destOrd="2" presId="urn:microsoft.com/office/officeart/2005/8/layout/process3"/>
    <dgm:cxn modelId="{1BC7BFBA-59B6-4327-987E-0F44F6E9EFE3}" srcId="{E471AAD6-022A-4B33-9D7B-0F0E1BA0702E}" destId="{C4F8D18C-4BFB-4108-BF6F-52FDD9542058}" srcOrd="1" destOrd="0" parTransId="{60F372D7-3FB0-457C-A7EB-64DE1CFC883C}" sibTransId="{91EF9B28-57E0-46E1-BC6A-2B48E569C270}"/>
    <dgm:cxn modelId="{1EFD90BB-2988-4339-8165-58147BCC970E}" type="presOf" srcId="{B6DEAA9F-10E5-4409-BBAA-BFFDBCA9F393}" destId="{C2B38D5C-DA55-45F0-A675-BD703FBAB43F}" srcOrd="0" destOrd="0" presId="urn:microsoft.com/office/officeart/2005/8/layout/process3"/>
    <dgm:cxn modelId="{FAFAB7C1-82EE-45F5-96C9-F45D69794B9D}" srcId="{B6DEAA9F-10E5-4409-BBAA-BFFDBCA9F393}" destId="{1765824E-8682-4DC6-B15C-95AB1DC685E3}" srcOrd="0" destOrd="0" parTransId="{B55E8B58-875A-4E17-992A-14AEDFEEDC11}" sibTransId="{D16D3485-225A-41A4-84AF-E8E84B9BDC79}"/>
    <dgm:cxn modelId="{739594C2-678C-43AF-8EBC-FFC4CE453990}" type="presOf" srcId="{EDAF94A6-12B1-4758-9772-1E92AFCA2891}" destId="{05FAFC1D-B2E7-4723-9E8C-98B0F069B862}" srcOrd="1" destOrd="0" presId="urn:microsoft.com/office/officeart/2005/8/layout/process3"/>
    <dgm:cxn modelId="{48A89FD6-95CC-4083-B446-B3F3070E23DA}" type="presOf" srcId="{F3CD71F1-630A-4BA9-A030-214DB6D345D8}" destId="{B0B3B9DC-9410-4F4F-BAC6-3F3A676D66B5}" srcOrd="0" destOrd="1" presId="urn:microsoft.com/office/officeart/2005/8/layout/process3"/>
    <dgm:cxn modelId="{CAE87FDB-984A-459C-99B6-900FBE928B99}" type="presOf" srcId="{D16D3485-225A-41A4-84AF-E8E84B9BDC79}" destId="{BA66DB5E-881B-46FC-84C4-30321D4BA213}" srcOrd="1" destOrd="0" presId="urn:microsoft.com/office/officeart/2005/8/layout/process3"/>
    <dgm:cxn modelId="{5EB70FEB-D08E-4C34-A5A1-03FFE524B5A2}" srcId="{1765824E-8682-4DC6-B15C-95AB1DC685E3}" destId="{0573B49F-61C1-440C-B192-4E22EA499E40}" srcOrd="4" destOrd="0" parTransId="{F639D7F7-E154-424B-BAA1-BDE3364FE122}" sibTransId="{673CD587-33D1-4C89-B2B1-10C8A5F0492E}"/>
    <dgm:cxn modelId="{A735A9EC-EC0B-4E62-9579-480BE39077B4}" type="presOf" srcId="{5BCE3FA3-160B-4F10-B438-051C6937502D}" destId="{F9B7306F-5B7D-45EA-93D2-0676F2A9235E}" srcOrd="1" destOrd="0" presId="urn:microsoft.com/office/officeart/2005/8/layout/process3"/>
    <dgm:cxn modelId="{FB73EBEC-8034-4548-9858-73DF3A7AC204}" srcId="{1765824E-8682-4DC6-B15C-95AB1DC685E3}" destId="{7A0DB03C-0CED-4762-A97E-0B15AC1A9A2B}" srcOrd="5" destOrd="0" parTransId="{0D084ED1-1D40-4F54-BE3B-FE93BCEEFCBF}" sibTransId="{CE6D89B4-C27D-44C1-974C-E2516F7C27D5}"/>
    <dgm:cxn modelId="{C3FB844B-4A25-4B8D-9C76-6DAC815F3008}" type="presParOf" srcId="{C2B38D5C-DA55-45F0-A675-BD703FBAB43F}" destId="{8F7FFF5E-D1AD-45A2-A25E-1625D4E85538}" srcOrd="0" destOrd="0" presId="urn:microsoft.com/office/officeart/2005/8/layout/process3"/>
    <dgm:cxn modelId="{80D36F54-0170-427F-A379-801FB6CC37C3}" type="presParOf" srcId="{8F7FFF5E-D1AD-45A2-A25E-1625D4E85538}" destId="{2E2CC0C2-B851-4B6E-A7F2-0A8FDF8FD28F}" srcOrd="0" destOrd="0" presId="urn:microsoft.com/office/officeart/2005/8/layout/process3"/>
    <dgm:cxn modelId="{50396BD9-4BBE-4C9D-9E07-097C8BBC1F0C}" type="presParOf" srcId="{8F7FFF5E-D1AD-45A2-A25E-1625D4E85538}" destId="{5638BAAE-43DD-40B1-9AF5-DAB506750448}" srcOrd="1" destOrd="0" presId="urn:microsoft.com/office/officeart/2005/8/layout/process3"/>
    <dgm:cxn modelId="{023C0B37-C5E1-4596-BA2F-CDF15EDE5F1F}" type="presParOf" srcId="{8F7FFF5E-D1AD-45A2-A25E-1625D4E85538}" destId="{B0B3B9DC-9410-4F4F-BAC6-3F3A676D66B5}" srcOrd="2" destOrd="0" presId="urn:microsoft.com/office/officeart/2005/8/layout/process3"/>
    <dgm:cxn modelId="{1DBD76AB-7CEF-4B0E-8DB7-5F2BD168143D}" type="presParOf" srcId="{C2B38D5C-DA55-45F0-A675-BD703FBAB43F}" destId="{4EF18BFE-4F81-45BC-A7D1-E4BD4DF67DA1}" srcOrd="1" destOrd="0" presId="urn:microsoft.com/office/officeart/2005/8/layout/process3"/>
    <dgm:cxn modelId="{93B98508-54A4-4A6C-A2C8-0D41A0BCC8F6}" type="presParOf" srcId="{4EF18BFE-4F81-45BC-A7D1-E4BD4DF67DA1}" destId="{BA66DB5E-881B-46FC-84C4-30321D4BA213}" srcOrd="0" destOrd="0" presId="urn:microsoft.com/office/officeart/2005/8/layout/process3"/>
    <dgm:cxn modelId="{9B7E8343-3F34-4ECC-AF5F-73EE095438C2}" type="presParOf" srcId="{C2B38D5C-DA55-45F0-A675-BD703FBAB43F}" destId="{166F891A-B921-4D12-8B9E-CA39E8700CFE}" srcOrd="2" destOrd="0" presId="urn:microsoft.com/office/officeart/2005/8/layout/process3"/>
    <dgm:cxn modelId="{48BCACF7-0B6C-401B-AE3A-F4F6D780433C}" type="presParOf" srcId="{166F891A-B921-4D12-8B9E-CA39E8700CFE}" destId="{922FCF7A-7AF0-491D-AAEC-73508C49E4B0}" srcOrd="0" destOrd="0" presId="urn:microsoft.com/office/officeart/2005/8/layout/process3"/>
    <dgm:cxn modelId="{2490EBE2-497B-42A9-B6CF-42D0C505D0C1}" type="presParOf" srcId="{166F891A-B921-4D12-8B9E-CA39E8700CFE}" destId="{5EA304E6-C055-46B9-97FC-89EF8CB0AA80}" srcOrd="1" destOrd="0" presId="urn:microsoft.com/office/officeart/2005/8/layout/process3"/>
    <dgm:cxn modelId="{0EEFCE05-EE09-4431-B5AB-ECA0A8643DC7}" type="presParOf" srcId="{166F891A-B921-4D12-8B9E-CA39E8700CFE}" destId="{29968C1A-BB17-409B-AA09-D9E220F1FEAD}" srcOrd="2" destOrd="0" presId="urn:microsoft.com/office/officeart/2005/8/layout/process3"/>
    <dgm:cxn modelId="{09AB68F6-32F3-418D-8293-F9DE658A9B90}" type="presParOf" srcId="{C2B38D5C-DA55-45F0-A675-BD703FBAB43F}" destId="{EC9DC7EA-5F0E-4A92-8765-53E4C82DB7AD}" srcOrd="3" destOrd="0" presId="urn:microsoft.com/office/officeart/2005/8/layout/process3"/>
    <dgm:cxn modelId="{23136B0C-E6C8-415C-A928-49459EDFE9F4}" type="presParOf" srcId="{EC9DC7EA-5F0E-4A92-8765-53E4C82DB7AD}" destId="{05FAFC1D-B2E7-4723-9E8C-98B0F069B862}" srcOrd="0" destOrd="0" presId="urn:microsoft.com/office/officeart/2005/8/layout/process3"/>
    <dgm:cxn modelId="{AF26FF5B-F9AF-457A-B8B5-9DC757226963}" type="presParOf" srcId="{C2B38D5C-DA55-45F0-A675-BD703FBAB43F}" destId="{3648FD5D-564B-41C0-9874-0AB0222A5329}" srcOrd="4" destOrd="0" presId="urn:microsoft.com/office/officeart/2005/8/layout/process3"/>
    <dgm:cxn modelId="{536D4CEE-3926-49E8-848F-739580B1CE7B}" type="presParOf" srcId="{3648FD5D-564B-41C0-9874-0AB0222A5329}" destId="{FFF25EED-9124-45A0-ADC0-46C13BB5154A}" srcOrd="0" destOrd="0" presId="urn:microsoft.com/office/officeart/2005/8/layout/process3"/>
    <dgm:cxn modelId="{E3FB77C5-AE2A-4099-B6C8-83A38E004DA9}" type="presParOf" srcId="{3648FD5D-564B-41C0-9874-0AB0222A5329}" destId="{F9B7306F-5B7D-45EA-93D2-0676F2A9235E}" srcOrd="1" destOrd="0" presId="urn:microsoft.com/office/officeart/2005/8/layout/process3"/>
    <dgm:cxn modelId="{F72A358E-2A98-4086-9313-145A6283EF91}" type="presParOf" srcId="{3648FD5D-564B-41C0-9874-0AB0222A5329}" destId="{8D5F1874-F523-44F2-B374-07DEB39E602B}"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4CFFED-4CCB-4632-B071-6D008B1C0364}" type="doc">
      <dgm:prSet loTypeId="urn:microsoft.com/office/officeart/2005/8/layout/process1" loCatId="process" qsTypeId="urn:microsoft.com/office/officeart/2005/8/quickstyle/simple1" qsCatId="simple" csTypeId="urn:microsoft.com/office/officeart/2005/8/colors/accent1_2" csCatId="accent1" phldr="1"/>
      <dgm:spPr/>
    </dgm:pt>
    <dgm:pt modelId="{8783795B-7049-48B1-B07D-2AA345991E80}">
      <dgm:prSet phldrT="[文字]" custT="1"/>
      <dgm:spPr/>
      <dgm:t>
        <a:bodyPr/>
        <a:lstStyle/>
        <a:p>
          <a:r>
            <a:rPr lang="en-US" altLang="zh-TW" sz="2000" dirty="0"/>
            <a:t>Training SVM and store the model to a file</a:t>
          </a:r>
          <a:endParaRPr lang="zh-TW" altLang="en-US" sz="2000" dirty="0"/>
        </a:p>
      </dgm:t>
    </dgm:pt>
    <dgm:pt modelId="{608F7D1B-CD36-4B85-B481-5AAC802C4D6C}" type="parTrans" cxnId="{F31DE851-1733-48B6-8FB0-7BDA66E30E6E}">
      <dgm:prSet/>
      <dgm:spPr/>
      <dgm:t>
        <a:bodyPr/>
        <a:lstStyle/>
        <a:p>
          <a:endParaRPr lang="zh-TW" altLang="en-US"/>
        </a:p>
      </dgm:t>
    </dgm:pt>
    <dgm:pt modelId="{6CAB0467-986E-4517-96B9-BDF823877972}" type="sibTrans" cxnId="{F31DE851-1733-48B6-8FB0-7BDA66E30E6E}">
      <dgm:prSet/>
      <dgm:spPr/>
      <dgm:t>
        <a:bodyPr/>
        <a:lstStyle/>
        <a:p>
          <a:endParaRPr lang="zh-TW" altLang="en-US"/>
        </a:p>
      </dgm:t>
    </dgm:pt>
    <dgm:pt modelId="{A98C2146-5421-41E1-80A7-C34C30E9D067}">
      <dgm:prSet phldrT="[文字]" custT="1"/>
      <dgm:spPr/>
      <dgm:t>
        <a:bodyPr/>
        <a:lstStyle/>
        <a:p>
          <a:r>
            <a:rPr lang="en-US" altLang="zh-TW" sz="2000" dirty="0"/>
            <a:t>Take the review from PHP and reload the model from a file to determine the value</a:t>
          </a:r>
          <a:endParaRPr lang="zh-TW" altLang="en-US" sz="2000" dirty="0"/>
        </a:p>
      </dgm:t>
    </dgm:pt>
    <dgm:pt modelId="{DC7EA435-CF2E-405E-B108-C88D99BBEABE}" type="parTrans" cxnId="{7FBF6CD0-75D0-48DC-AA20-9EA74B37D366}">
      <dgm:prSet/>
      <dgm:spPr/>
      <dgm:t>
        <a:bodyPr/>
        <a:lstStyle/>
        <a:p>
          <a:endParaRPr lang="zh-TW" altLang="en-US"/>
        </a:p>
      </dgm:t>
    </dgm:pt>
    <dgm:pt modelId="{CB75496B-BA17-4A28-B76E-A90E6E166D3D}" type="sibTrans" cxnId="{7FBF6CD0-75D0-48DC-AA20-9EA74B37D366}">
      <dgm:prSet/>
      <dgm:spPr/>
      <dgm:t>
        <a:bodyPr/>
        <a:lstStyle/>
        <a:p>
          <a:endParaRPr lang="zh-TW" altLang="en-US"/>
        </a:p>
      </dgm:t>
    </dgm:pt>
    <dgm:pt modelId="{8759C5E3-D2A9-4841-8F27-9797D0331D54}">
      <dgm:prSet phldrT="[文字]" custT="1"/>
      <dgm:spPr/>
      <dgm:t>
        <a:bodyPr/>
        <a:lstStyle/>
        <a:p>
          <a:r>
            <a:rPr lang="en-US" altLang="zh-TW" sz="2000" dirty="0"/>
            <a:t>User write a review and see it’s positive or negative</a:t>
          </a:r>
          <a:endParaRPr lang="zh-TW" altLang="en-US" sz="2000" dirty="0"/>
        </a:p>
      </dgm:t>
    </dgm:pt>
    <dgm:pt modelId="{03641C0D-53FB-46CB-8D2A-E3FADF04674B}" type="parTrans" cxnId="{9AC393E4-CC48-4C16-9618-190038DCC44E}">
      <dgm:prSet/>
      <dgm:spPr/>
      <dgm:t>
        <a:bodyPr/>
        <a:lstStyle/>
        <a:p>
          <a:endParaRPr lang="zh-TW" altLang="en-US"/>
        </a:p>
      </dgm:t>
    </dgm:pt>
    <dgm:pt modelId="{30960FEA-0380-4F53-B3F5-16ACEDFC4E12}" type="sibTrans" cxnId="{9AC393E4-CC48-4C16-9618-190038DCC44E}">
      <dgm:prSet/>
      <dgm:spPr/>
      <dgm:t>
        <a:bodyPr/>
        <a:lstStyle/>
        <a:p>
          <a:endParaRPr lang="zh-TW" altLang="en-US"/>
        </a:p>
      </dgm:t>
    </dgm:pt>
    <dgm:pt modelId="{C0410128-013C-4DA6-8657-2FDF54F66DEC}" type="pres">
      <dgm:prSet presAssocID="{C74CFFED-4CCB-4632-B071-6D008B1C0364}" presName="Name0" presStyleCnt="0">
        <dgm:presLayoutVars>
          <dgm:dir/>
          <dgm:resizeHandles val="exact"/>
        </dgm:presLayoutVars>
      </dgm:prSet>
      <dgm:spPr/>
    </dgm:pt>
    <dgm:pt modelId="{BD9AFD3A-68BE-4C48-A494-AEC64E76FCA3}" type="pres">
      <dgm:prSet presAssocID="{8783795B-7049-48B1-B07D-2AA345991E80}" presName="node" presStyleLbl="node1" presStyleIdx="0" presStyleCnt="3" custScaleX="45413" custScaleY="40619" custLinFactNeighborX="28107" custLinFactNeighborY="36650">
        <dgm:presLayoutVars>
          <dgm:bulletEnabled val="1"/>
        </dgm:presLayoutVars>
      </dgm:prSet>
      <dgm:spPr/>
    </dgm:pt>
    <dgm:pt modelId="{071FD83B-AEC9-4CDE-BB5F-621DADAC20E1}" type="pres">
      <dgm:prSet presAssocID="{6CAB0467-986E-4517-96B9-BDF823877972}" presName="sibTrans" presStyleLbl="sibTrans2D1" presStyleIdx="0" presStyleCnt="2" custScaleY="44398"/>
      <dgm:spPr/>
    </dgm:pt>
    <dgm:pt modelId="{CCE8B23C-C17B-4493-9969-9D8C5EBD44DE}" type="pres">
      <dgm:prSet presAssocID="{6CAB0467-986E-4517-96B9-BDF823877972}" presName="connectorText" presStyleLbl="sibTrans2D1" presStyleIdx="0" presStyleCnt="2"/>
      <dgm:spPr/>
    </dgm:pt>
    <dgm:pt modelId="{19339F61-8A8B-4983-9F67-5C337A07BFEC}" type="pres">
      <dgm:prSet presAssocID="{A98C2146-5421-41E1-80A7-C34C30E9D067}" presName="node" presStyleLbl="node1" presStyleIdx="1" presStyleCnt="3" custScaleX="45413" custScaleY="56134" custLinFactX="20183" custLinFactNeighborX="100000" custLinFactNeighborY="36374">
        <dgm:presLayoutVars>
          <dgm:bulletEnabled val="1"/>
        </dgm:presLayoutVars>
      </dgm:prSet>
      <dgm:spPr/>
    </dgm:pt>
    <dgm:pt modelId="{2AA2D926-C931-42A8-B4FF-034A48707AE7}" type="pres">
      <dgm:prSet presAssocID="{CB75496B-BA17-4A28-B76E-A90E6E166D3D}" presName="sibTrans" presStyleLbl="sibTrans2D1" presStyleIdx="1" presStyleCnt="2" custAng="10804381" custScaleY="35458" custLinFactNeighborX="-59526" custLinFactNeighborY="-9136"/>
      <dgm:spPr/>
    </dgm:pt>
    <dgm:pt modelId="{0A991B1A-E09F-48B1-957A-0C967CC66400}" type="pres">
      <dgm:prSet presAssocID="{CB75496B-BA17-4A28-B76E-A90E6E166D3D}" presName="connectorText" presStyleLbl="sibTrans2D1" presStyleIdx="1" presStyleCnt="2"/>
      <dgm:spPr/>
    </dgm:pt>
    <dgm:pt modelId="{977C3B73-ED82-4915-B2C1-AA19B73663E8}" type="pres">
      <dgm:prSet presAssocID="{8759C5E3-D2A9-4841-8F27-9797D0331D54}" presName="node" presStyleLbl="node1" presStyleIdx="2" presStyleCnt="3" custScaleX="45413" custScaleY="40619" custLinFactNeighborX="-62415" custLinFactNeighborY="-46036">
        <dgm:presLayoutVars>
          <dgm:bulletEnabled val="1"/>
        </dgm:presLayoutVars>
      </dgm:prSet>
      <dgm:spPr/>
    </dgm:pt>
  </dgm:ptLst>
  <dgm:cxnLst>
    <dgm:cxn modelId="{F96E4641-5432-40FB-9096-2CCD223BBA91}" type="presOf" srcId="{A98C2146-5421-41E1-80A7-C34C30E9D067}" destId="{19339F61-8A8B-4983-9F67-5C337A07BFEC}" srcOrd="0" destOrd="0" presId="urn:microsoft.com/office/officeart/2005/8/layout/process1"/>
    <dgm:cxn modelId="{DBD07969-F4E7-4E5E-9D66-B66F77F15697}" type="presOf" srcId="{C74CFFED-4CCB-4632-B071-6D008B1C0364}" destId="{C0410128-013C-4DA6-8657-2FDF54F66DEC}" srcOrd="0" destOrd="0" presId="urn:microsoft.com/office/officeart/2005/8/layout/process1"/>
    <dgm:cxn modelId="{F31DE851-1733-48B6-8FB0-7BDA66E30E6E}" srcId="{C74CFFED-4CCB-4632-B071-6D008B1C0364}" destId="{8783795B-7049-48B1-B07D-2AA345991E80}" srcOrd="0" destOrd="0" parTransId="{608F7D1B-CD36-4B85-B481-5AAC802C4D6C}" sibTransId="{6CAB0467-986E-4517-96B9-BDF823877972}"/>
    <dgm:cxn modelId="{067F2D54-4E86-4EB2-9FEB-12AF8BDF64F8}" type="presOf" srcId="{8783795B-7049-48B1-B07D-2AA345991E80}" destId="{BD9AFD3A-68BE-4C48-A494-AEC64E76FCA3}" srcOrd="0" destOrd="0" presId="urn:microsoft.com/office/officeart/2005/8/layout/process1"/>
    <dgm:cxn modelId="{0325BCA4-26D7-4AAF-BB67-9F93240CD43F}" type="presOf" srcId="{CB75496B-BA17-4A28-B76E-A90E6E166D3D}" destId="{2AA2D926-C931-42A8-B4FF-034A48707AE7}" srcOrd="0" destOrd="0" presId="urn:microsoft.com/office/officeart/2005/8/layout/process1"/>
    <dgm:cxn modelId="{4193D7CB-6B78-4E19-950A-EC0A8F0EA345}" type="presOf" srcId="{CB75496B-BA17-4A28-B76E-A90E6E166D3D}" destId="{0A991B1A-E09F-48B1-957A-0C967CC66400}" srcOrd="1" destOrd="0" presId="urn:microsoft.com/office/officeart/2005/8/layout/process1"/>
    <dgm:cxn modelId="{7FBF6CD0-75D0-48DC-AA20-9EA74B37D366}" srcId="{C74CFFED-4CCB-4632-B071-6D008B1C0364}" destId="{A98C2146-5421-41E1-80A7-C34C30E9D067}" srcOrd="1" destOrd="0" parTransId="{DC7EA435-CF2E-405E-B108-C88D99BBEABE}" sibTransId="{CB75496B-BA17-4A28-B76E-A90E6E166D3D}"/>
    <dgm:cxn modelId="{66B88AD9-F73E-4F88-91CA-598072FADAEA}" type="presOf" srcId="{6CAB0467-986E-4517-96B9-BDF823877972}" destId="{071FD83B-AEC9-4CDE-BB5F-621DADAC20E1}" srcOrd="0" destOrd="0" presId="urn:microsoft.com/office/officeart/2005/8/layout/process1"/>
    <dgm:cxn modelId="{9AC393E4-CC48-4C16-9618-190038DCC44E}" srcId="{C74CFFED-4CCB-4632-B071-6D008B1C0364}" destId="{8759C5E3-D2A9-4841-8F27-9797D0331D54}" srcOrd="2" destOrd="0" parTransId="{03641C0D-53FB-46CB-8D2A-E3FADF04674B}" sibTransId="{30960FEA-0380-4F53-B3F5-16ACEDFC4E12}"/>
    <dgm:cxn modelId="{C2133CF3-4FA7-4490-BA2C-2E1C0FA8030F}" type="presOf" srcId="{8759C5E3-D2A9-4841-8F27-9797D0331D54}" destId="{977C3B73-ED82-4915-B2C1-AA19B73663E8}" srcOrd="0" destOrd="0" presId="urn:microsoft.com/office/officeart/2005/8/layout/process1"/>
    <dgm:cxn modelId="{534B97F7-09ED-49C7-AFC4-F88F2D1B1763}" type="presOf" srcId="{6CAB0467-986E-4517-96B9-BDF823877972}" destId="{CCE8B23C-C17B-4493-9969-9D8C5EBD44DE}" srcOrd="1" destOrd="0" presId="urn:microsoft.com/office/officeart/2005/8/layout/process1"/>
    <dgm:cxn modelId="{BB90BFB7-9A4E-47A7-B078-53A7E7EB5FEB}" type="presParOf" srcId="{C0410128-013C-4DA6-8657-2FDF54F66DEC}" destId="{BD9AFD3A-68BE-4C48-A494-AEC64E76FCA3}" srcOrd="0" destOrd="0" presId="urn:microsoft.com/office/officeart/2005/8/layout/process1"/>
    <dgm:cxn modelId="{4C54DAB3-73A8-4987-BF47-B100AA4415A6}" type="presParOf" srcId="{C0410128-013C-4DA6-8657-2FDF54F66DEC}" destId="{071FD83B-AEC9-4CDE-BB5F-621DADAC20E1}" srcOrd="1" destOrd="0" presId="urn:microsoft.com/office/officeart/2005/8/layout/process1"/>
    <dgm:cxn modelId="{0D69D529-FBF4-41A0-8941-177FA2005942}" type="presParOf" srcId="{071FD83B-AEC9-4CDE-BB5F-621DADAC20E1}" destId="{CCE8B23C-C17B-4493-9969-9D8C5EBD44DE}" srcOrd="0" destOrd="0" presId="urn:microsoft.com/office/officeart/2005/8/layout/process1"/>
    <dgm:cxn modelId="{0D6B7796-71E1-4251-AAE4-539182821F93}" type="presParOf" srcId="{C0410128-013C-4DA6-8657-2FDF54F66DEC}" destId="{19339F61-8A8B-4983-9F67-5C337A07BFEC}" srcOrd="2" destOrd="0" presId="urn:microsoft.com/office/officeart/2005/8/layout/process1"/>
    <dgm:cxn modelId="{418B128E-CE45-48EE-82FF-A9A5E50CF748}" type="presParOf" srcId="{C0410128-013C-4DA6-8657-2FDF54F66DEC}" destId="{2AA2D926-C931-42A8-B4FF-034A48707AE7}" srcOrd="3" destOrd="0" presId="urn:microsoft.com/office/officeart/2005/8/layout/process1"/>
    <dgm:cxn modelId="{C07400F5-5A02-433A-9848-D731824B6494}" type="presParOf" srcId="{2AA2D926-C931-42A8-B4FF-034A48707AE7}" destId="{0A991B1A-E09F-48B1-957A-0C967CC66400}" srcOrd="0" destOrd="0" presId="urn:microsoft.com/office/officeart/2005/8/layout/process1"/>
    <dgm:cxn modelId="{30008032-5551-4A34-9DFB-8810E7471028}" type="presParOf" srcId="{C0410128-013C-4DA6-8657-2FDF54F66DEC}" destId="{977C3B73-ED82-4915-B2C1-AA19B73663E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8BAAE-43DD-40B1-9AF5-DAB506750448}">
      <dsp:nvSpPr>
        <dsp:cNvPr id="0" name=""/>
        <dsp:cNvSpPr/>
      </dsp:nvSpPr>
      <dsp:spPr>
        <a:xfrm>
          <a:off x="3865" y="0"/>
          <a:ext cx="2372370" cy="1273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altLang="zh-TW" sz="2000" kern="1200" dirty="0"/>
            <a:t>Data Preprocessing</a:t>
          </a:r>
          <a:endParaRPr lang="zh-TW" altLang="en-US" sz="2000" kern="1200" dirty="0"/>
        </a:p>
      </dsp:txBody>
      <dsp:txXfrm>
        <a:off x="3865" y="0"/>
        <a:ext cx="2372370" cy="849141"/>
      </dsp:txXfrm>
    </dsp:sp>
    <dsp:sp modelId="{B0B3B9DC-9410-4F4F-BAC6-3F3A676D66B5}">
      <dsp:nvSpPr>
        <dsp:cNvPr id="0" name=""/>
        <dsp:cNvSpPr/>
      </dsp:nvSpPr>
      <dsp:spPr>
        <a:xfrm>
          <a:off x="385534" y="841444"/>
          <a:ext cx="2996043" cy="3357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altLang="en-US" sz="2000" kern="1200" dirty="0"/>
            <a:t>Change all the text to lower case.</a:t>
          </a:r>
          <a:endParaRPr lang="zh-TW" altLang="en-US" sz="2000" kern="1200" dirty="0"/>
        </a:p>
        <a:p>
          <a:pPr marL="228600" lvl="1" indent="-228600" algn="l" defTabSz="889000">
            <a:lnSpc>
              <a:spcPct val="90000"/>
            </a:lnSpc>
            <a:spcBef>
              <a:spcPct val="0"/>
            </a:spcBef>
            <a:spcAft>
              <a:spcPct val="15000"/>
            </a:spcAft>
            <a:buChar char="•"/>
          </a:pPr>
          <a:r>
            <a:rPr lang="en-US" altLang="en-US" sz="2000" kern="1200" dirty="0"/>
            <a:t>Tokenization</a:t>
          </a:r>
          <a:endParaRPr lang="zh-TW" altLang="en-US" sz="2000" kern="1200" dirty="0"/>
        </a:p>
        <a:p>
          <a:pPr marL="228600" lvl="1" indent="-228600" algn="l" defTabSz="889000">
            <a:lnSpc>
              <a:spcPct val="90000"/>
            </a:lnSpc>
            <a:spcBef>
              <a:spcPct val="0"/>
            </a:spcBef>
            <a:spcAft>
              <a:spcPct val="15000"/>
            </a:spcAft>
            <a:buChar char="•"/>
          </a:pPr>
          <a:r>
            <a:rPr lang="en-US" altLang="en-US" sz="2000" kern="1200" dirty="0"/>
            <a:t>Remove Stop words</a:t>
          </a:r>
          <a:endParaRPr lang="zh-TW" altLang="en-US" sz="2000" kern="1200" dirty="0"/>
        </a:p>
        <a:p>
          <a:pPr marL="228600" lvl="1" indent="-228600" algn="l" defTabSz="889000">
            <a:lnSpc>
              <a:spcPct val="90000"/>
            </a:lnSpc>
            <a:spcBef>
              <a:spcPct val="0"/>
            </a:spcBef>
            <a:spcAft>
              <a:spcPct val="15000"/>
            </a:spcAft>
            <a:buChar char="•"/>
          </a:pPr>
          <a:r>
            <a:rPr lang="en-US" sz="2000" b="0" i="0" kern="1200" dirty="0"/>
            <a:t>Remove Non-alpha text</a:t>
          </a:r>
          <a:endParaRPr lang="zh-TW" altLang="en-US" sz="2000" kern="1200" dirty="0"/>
        </a:p>
        <a:p>
          <a:pPr marL="228600" lvl="1" indent="-228600" algn="l" defTabSz="889000">
            <a:lnSpc>
              <a:spcPct val="90000"/>
            </a:lnSpc>
            <a:spcBef>
              <a:spcPct val="0"/>
            </a:spcBef>
            <a:spcAft>
              <a:spcPct val="15000"/>
            </a:spcAft>
            <a:buChar char="•"/>
          </a:pPr>
          <a:r>
            <a:rPr lang="en-US" altLang="en-US" sz="2000" kern="1200" dirty="0"/>
            <a:t>Word Stemming</a:t>
          </a:r>
          <a:endParaRPr lang="zh-TW" altLang="en-US" sz="2000" kern="1200" dirty="0"/>
        </a:p>
        <a:p>
          <a:pPr marL="228600" lvl="1" indent="-228600" algn="l" defTabSz="889000">
            <a:lnSpc>
              <a:spcPct val="90000"/>
            </a:lnSpc>
            <a:spcBef>
              <a:spcPct val="0"/>
            </a:spcBef>
            <a:spcAft>
              <a:spcPct val="15000"/>
            </a:spcAft>
            <a:buChar char="•"/>
          </a:pPr>
          <a:r>
            <a:rPr lang="en-US" altLang="en-US" sz="2000" kern="1200" dirty="0"/>
            <a:t> TF-IDF</a:t>
          </a:r>
          <a:endParaRPr lang="zh-TW" altLang="en-US" sz="2000" kern="1200" dirty="0"/>
        </a:p>
        <a:p>
          <a:pPr marL="228600" lvl="1" indent="-228600" algn="l" defTabSz="889000">
            <a:lnSpc>
              <a:spcPct val="90000"/>
            </a:lnSpc>
            <a:spcBef>
              <a:spcPct val="0"/>
            </a:spcBef>
            <a:spcAft>
              <a:spcPct val="15000"/>
            </a:spcAft>
            <a:buChar char="•"/>
          </a:pPr>
          <a:endParaRPr lang="zh-TW" altLang="en-US" sz="2000" kern="1200" dirty="0"/>
        </a:p>
      </dsp:txBody>
      <dsp:txXfrm>
        <a:off x="473285" y="929195"/>
        <a:ext cx="2820541" cy="3181621"/>
      </dsp:txXfrm>
    </dsp:sp>
    <dsp:sp modelId="{4EF18BFE-4F81-45BC-A7D1-E4BD4DF67DA1}">
      <dsp:nvSpPr>
        <dsp:cNvPr id="0" name=""/>
        <dsp:cNvSpPr/>
      </dsp:nvSpPr>
      <dsp:spPr>
        <a:xfrm>
          <a:off x="2813342" y="129533"/>
          <a:ext cx="926665" cy="590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zh-TW" altLang="en-US" sz="400" kern="1200"/>
        </a:p>
      </dsp:txBody>
      <dsp:txXfrm>
        <a:off x="2813342" y="247548"/>
        <a:ext cx="749643" cy="354044"/>
      </dsp:txXfrm>
    </dsp:sp>
    <dsp:sp modelId="{5EA304E6-C055-46B9-97FC-89EF8CB0AA80}">
      <dsp:nvSpPr>
        <dsp:cNvPr id="0" name=""/>
        <dsp:cNvSpPr/>
      </dsp:nvSpPr>
      <dsp:spPr>
        <a:xfrm>
          <a:off x="4124661" y="0"/>
          <a:ext cx="2372370" cy="1273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altLang="zh-TW" sz="2000" kern="1200" dirty="0"/>
            <a:t>Training &amp; Testing</a:t>
          </a:r>
          <a:endParaRPr lang="zh-TW" altLang="en-US" sz="2000" kern="1200" dirty="0"/>
        </a:p>
      </dsp:txBody>
      <dsp:txXfrm>
        <a:off x="4124661" y="0"/>
        <a:ext cx="2372370" cy="849141"/>
      </dsp:txXfrm>
    </dsp:sp>
    <dsp:sp modelId="{29968C1A-BB17-409B-AA09-D9E220F1FEAD}">
      <dsp:nvSpPr>
        <dsp:cNvPr id="0" name=""/>
        <dsp:cNvSpPr/>
      </dsp:nvSpPr>
      <dsp:spPr>
        <a:xfrm>
          <a:off x="4449285" y="871171"/>
          <a:ext cx="2675369" cy="33380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altLang="zh-TW" sz="2000" kern="1200" dirty="0"/>
            <a:t>Training dataset: Amazon reviews</a:t>
          </a:r>
          <a:endParaRPr lang="zh-TW" altLang="en-US" sz="2000" kern="1200" dirty="0"/>
        </a:p>
        <a:p>
          <a:pPr marL="228600" lvl="1" indent="-228600" algn="l" defTabSz="889000">
            <a:lnSpc>
              <a:spcPct val="90000"/>
            </a:lnSpc>
            <a:spcBef>
              <a:spcPct val="0"/>
            </a:spcBef>
            <a:spcAft>
              <a:spcPct val="15000"/>
            </a:spcAft>
            <a:buChar char="•"/>
          </a:pPr>
          <a:r>
            <a:rPr lang="en-US" altLang="zh-TW" sz="2000" kern="1200" dirty="0"/>
            <a:t>70% for training</a:t>
          </a:r>
          <a:endParaRPr lang="zh-TW" altLang="en-US" sz="2000" kern="1200" dirty="0"/>
        </a:p>
        <a:p>
          <a:pPr marL="228600" lvl="1" indent="-228600" algn="l" defTabSz="889000">
            <a:lnSpc>
              <a:spcPct val="90000"/>
            </a:lnSpc>
            <a:spcBef>
              <a:spcPct val="0"/>
            </a:spcBef>
            <a:spcAft>
              <a:spcPct val="15000"/>
            </a:spcAft>
            <a:buChar char="•"/>
          </a:pPr>
          <a:r>
            <a:rPr lang="en-US" altLang="zh-TW" sz="2000" kern="1200" dirty="0"/>
            <a:t>30% for testing</a:t>
          </a:r>
          <a:endParaRPr lang="zh-TW" altLang="en-US" sz="2000" kern="1200" dirty="0"/>
        </a:p>
        <a:p>
          <a:pPr marL="228600" lvl="1" indent="-228600" algn="l" defTabSz="889000">
            <a:lnSpc>
              <a:spcPct val="90000"/>
            </a:lnSpc>
            <a:spcBef>
              <a:spcPct val="0"/>
            </a:spcBef>
            <a:spcAft>
              <a:spcPct val="15000"/>
            </a:spcAft>
            <a:buChar char="•"/>
          </a:pPr>
          <a:r>
            <a:rPr lang="en-US" altLang="zh-TW" sz="2000" kern="1200" dirty="0"/>
            <a:t>Kernel: Linear</a:t>
          </a:r>
          <a:endParaRPr lang="zh-TW" altLang="en-US" sz="2000" kern="1200" dirty="0"/>
        </a:p>
        <a:p>
          <a:pPr marL="228600" lvl="1" indent="-228600" algn="l" defTabSz="889000">
            <a:lnSpc>
              <a:spcPct val="90000"/>
            </a:lnSpc>
            <a:spcBef>
              <a:spcPct val="0"/>
            </a:spcBef>
            <a:spcAft>
              <a:spcPct val="15000"/>
            </a:spcAft>
            <a:buChar char="•"/>
          </a:pPr>
          <a:endParaRPr lang="zh-TW" altLang="en-US" sz="2000" kern="1200" dirty="0"/>
        </a:p>
      </dsp:txBody>
      <dsp:txXfrm>
        <a:off x="4527644" y="949530"/>
        <a:ext cx="2518651" cy="3181378"/>
      </dsp:txXfrm>
    </dsp:sp>
    <dsp:sp modelId="{EC9DC7EA-5F0E-4A92-8765-53E4C82DB7AD}">
      <dsp:nvSpPr>
        <dsp:cNvPr id="0" name=""/>
        <dsp:cNvSpPr/>
      </dsp:nvSpPr>
      <dsp:spPr>
        <a:xfrm>
          <a:off x="6894063" y="129533"/>
          <a:ext cx="841707" cy="590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zh-TW" altLang="en-US" sz="400" kern="1200"/>
        </a:p>
      </dsp:txBody>
      <dsp:txXfrm>
        <a:off x="6894063" y="247548"/>
        <a:ext cx="664685" cy="354044"/>
      </dsp:txXfrm>
    </dsp:sp>
    <dsp:sp modelId="{F9B7306F-5B7D-45EA-93D2-0676F2A9235E}">
      <dsp:nvSpPr>
        <dsp:cNvPr id="0" name=""/>
        <dsp:cNvSpPr/>
      </dsp:nvSpPr>
      <dsp:spPr>
        <a:xfrm>
          <a:off x="8085159" y="0"/>
          <a:ext cx="2369661" cy="1273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altLang="zh-TW" sz="2000" kern="1200" dirty="0"/>
            <a:t>User Interface</a:t>
          </a:r>
          <a:endParaRPr lang="zh-TW" altLang="en-US" sz="2000" kern="1200" dirty="0"/>
        </a:p>
      </dsp:txBody>
      <dsp:txXfrm>
        <a:off x="8085159" y="0"/>
        <a:ext cx="2369661" cy="849141"/>
      </dsp:txXfrm>
    </dsp:sp>
    <dsp:sp modelId="{8D5F1874-F523-44F2-B374-07DEB39E602B}">
      <dsp:nvSpPr>
        <dsp:cNvPr id="0" name=""/>
        <dsp:cNvSpPr/>
      </dsp:nvSpPr>
      <dsp:spPr>
        <a:xfrm>
          <a:off x="8594066" y="780445"/>
          <a:ext cx="2369661" cy="33689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altLang="zh-TW" sz="2000" kern="1200" dirty="0"/>
            <a:t>Web Interface for testing</a:t>
          </a:r>
          <a:endParaRPr lang="zh-TW" altLang="en-US" sz="2000" kern="1200" dirty="0"/>
        </a:p>
      </dsp:txBody>
      <dsp:txXfrm>
        <a:off x="8663471" y="849850"/>
        <a:ext cx="2230851" cy="3230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AFD3A-68BE-4C48-A494-AEC64E76FCA3}">
      <dsp:nvSpPr>
        <dsp:cNvPr id="0" name=""/>
        <dsp:cNvSpPr/>
      </dsp:nvSpPr>
      <dsp:spPr>
        <a:xfrm>
          <a:off x="575823" y="2741406"/>
          <a:ext cx="2301936" cy="13589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TW" sz="2000" kern="1200" dirty="0"/>
            <a:t>Training SVM and store the model to a file</a:t>
          </a:r>
          <a:endParaRPr lang="zh-TW" altLang="en-US" sz="2000" kern="1200" dirty="0"/>
        </a:p>
      </dsp:txBody>
      <dsp:txXfrm>
        <a:off x="615625" y="2781208"/>
        <a:ext cx="2222332" cy="1279345"/>
      </dsp:txXfrm>
    </dsp:sp>
    <dsp:sp modelId="{071FD83B-AEC9-4CDE-BB5F-621DADAC20E1}">
      <dsp:nvSpPr>
        <dsp:cNvPr id="0" name=""/>
        <dsp:cNvSpPr/>
      </dsp:nvSpPr>
      <dsp:spPr>
        <a:xfrm rot="21595892">
          <a:off x="4004830" y="3137671"/>
          <a:ext cx="2389392" cy="5581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TW" altLang="en-US" sz="2100" kern="1200"/>
        </a:p>
      </dsp:txBody>
      <dsp:txXfrm>
        <a:off x="4004830" y="3249395"/>
        <a:ext cx="2221956" cy="334872"/>
      </dsp:txXfrm>
    </dsp:sp>
    <dsp:sp modelId="{19339F61-8A8B-4983-9F67-5C337A07BFEC}">
      <dsp:nvSpPr>
        <dsp:cNvPr id="0" name=""/>
        <dsp:cNvSpPr/>
      </dsp:nvSpPr>
      <dsp:spPr>
        <a:xfrm>
          <a:off x="7386043" y="2472887"/>
          <a:ext cx="2301936" cy="18797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TW" sz="2000" kern="1200" dirty="0"/>
            <a:t>Take the review from PHP and reload the model from a file to determine the value</a:t>
          </a:r>
          <a:endParaRPr lang="zh-TW" altLang="en-US" sz="2000" kern="1200" dirty="0"/>
        </a:p>
      </dsp:txBody>
      <dsp:txXfrm>
        <a:off x="7441098" y="2527942"/>
        <a:ext cx="2191826" cy="1769601"/>
      </dsp:txXfrm>
    </dsp:sp>
    <dsp:sp modelId="{2AA2D926-C931-42A8-B4FF-034A48707AE7}">
      <dsp:nvSpPr>
        <dsp:cNvPr id="0" name=""/>
        <dsp:cNvSpPr/>
      </dsp:nvSpPr>
      <dsp:spPr>
        <a:xfrm rot="5421219">
          <a:off x="7899182" y="1562734"/>
          <a:ext cx="589117" cy="4457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TW" altLang="en-US" sz="1700" kern="1200"/>
        </a:p>
      </dsp:txBody>
      <dsp:txXfrm>
        <a:off x="7966455" y="1585022"/>
        <a:ext cx="455396" cy="267443"/>
      </dsp:txXfrm>
    </dsp:sp>
    <dsp:sp modelId="{977C3B73-ED82-4915-B2C1-AA19B73663E8}">
      <dsp:nvSpPr>
        <dsp:cNvPr id="0" name=""/>
        <dsp:cNvSpPr/>
      </dsp:nvSpPr>
      <dsp:spPr>
        <a:xfrm>
          <a:off x="7399425" y="0"/>
          <a:ext cx="2301936" cy="13613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TW" sz="2000" kern="1200" dirty="0"/>
            <a:t>User write a review and see it’s positive or negative</a:t>
          </a:r>
          <a:endParaRPr lang="zh-TW" altLang="en-US" sz="2000" kern="1200" dirty="0"/>
        </a:p>
      </dsp:txBody>
      <dsp:txXfrm>
        <a:off x="7439298" y="39873"/>
        <a:ext cx="2222190" cy="12816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latin typeface="微軟正黑體" panose="020B0604030504040204" pitchFamily="34" charset="-120"/>
              <a:ea typeface="微軟正黑體"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C3C03C-F128-4D77-8177-A57732A67E39}" type="datetime2">
              <a:rPr lang="zh-TW" altLang="en-US" smtClean="0">
                <a:latin typeface="微軟正黑體" panose="020B0604030504040204" pitchFamily="34" charset="-120"/>
                <a:ea typeface="微軟正黑體" panose="020B0604030504040204" pitchFamily="34" charset="-120"/>
              </a:rPr>
              <a:t>2020年4月27日</a:t>
            </a:fld>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latin typeface="微軟正黑體" panose="020B0604030504040204" pitchFamily="34" charset="-120"/>
              <a:ea typeface="微軟正黑體" panose="020B0604030504040204" pitchFamily="34" charset="-120"/>
            </a:endParaRPr>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5ACC1-7210-4F0A-BEEB-8EC885077F20}" type="slidenum">
              <a:rPr lang="en-US" altLang="zh-TW" smtClean="0">
                <a:latin typeface="微軟正黑體" panose="020B0604030504040204" pitchFamily="34" charset="-120"/>
                <a:ea typeface="微軟正黑體" panose="020B0604030504040204" pitchFamily="34" charset="-120"/>
              </a:rPr>
              <a:t>‹#›</a:t>
            </a:fld>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70653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ea typeface="微軟正黑體"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ea typeface="微軟正黑體" panose="020B0604030504040204" pitchFamily="34" charset="-120"/>
              </a:defRPr>
            </a:lvl1pPr>
          </a:lstStyle>
          <a:p>
            <a:fld id="{8DF2C87C-757E-4C70-9F14-5785D5A3EB9B}" type="datetime2">
              <a:rPr lang="zh-TW" altLang="en-US" smtClean="0"/>
              <a:pPr/>
              <a:t>2020年4月27日</a:t>
            </a:fld>
            <a:endParaRPr lang="zh-TW" altLang="en-US" dirty="0"/>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ea typeface="微軟正黑體"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ea typeface="微軟正黑體" panose="020B0604030504040204" pitchFamily="34" charset="-120"/>
              </a:defRPr>
            </a:lvl1pPr>
          </a:lstStyle>
          <a:p>
            <a:fld id="{893B0CF2-7F87-4E02-A248-870047730F99}" type="slidenum">
              <a:rPr lang="en-US" altLang="zh-TW" noProof="0" smtClean="0"/>
              <a:pPr/>
              <a:t>‹#›</a:t>
            </a:fld>
            <a:endParaRPr lang="zh-TW"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2pPr>
    <a:lvl3pPr marL="9144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3pPr>
    <a:lvl4pPr marL="13716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4pPr>
    <a:lvl5pPr marL="18288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noProof="0" dirty="0">
              <a:latin typeface="微軟正黑體" panose="020B0604030504040204" pitchFamily="34" charset="-120"/>
              <a:ea typeface="微軟正黑體"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10</a:t>
            </a:fld>
            <a:endParaRPr lang="zh-TW" altLang="en-US" dirty="0"/>
          </a:p>
        </p:txBody>
      </p:sp>
    </p:spTree>
    <p:extLst>
      <p:ext uri="{BB962C8B-B14F-4D97-AF65-F5344CB8AC3E}">
        <p14:creationId xmlns:p14="http://schemas.microsoft.com/office/powerpoint/2010/main" val="38379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11</a:t>
            </a:fld>
            <a:endParaRPr lang="zh-TW" altLang="en-US" dirty="0"/>
          </a:p>
        </p:txBody>
      </p:sp>
    </p:spTree>
    <p:extLst>
      <p:ext uri="{BB962C8B-B14F-4D97-AF65-F5344CB8AC3E}">
        <p14:creationId xmlns:p14="http://schemas.microsoft.com/office/powerpoint/2010/main" val="225718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2</a:t>
            </a:fld>
            <a:endParaRPr lang="zh-TW" altLang="en-US" dirty="0"/>
          </a:p>
        </p:txBody>
      </p:sp>
    </p:spTree>
    <p:extLst>
      <p:ext uri="{BB962C8B-B14F-4D97-AF65-F5344CB8AC3E}">
        <p14:creationId xmlns:p14="http://schemas.microsoft.com/office/powerpoint/2010/main" val="306509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3</a:t>
            </a:fld>
            <a:endParaRPr lang="zh-TW" altLang="en-US" dirty="0"/>
          </a:p>
        </p:txBody>
      </p:sp>
    </p:spTree>
    <p:extLst>
      <p:ext uri="{BB962C8B-B14F-4D97-AF65-F5344CB8AC3E}">
        <p14:creationId xmlns:p14="http://schemas.microsoft.com/office/powerpoint/2010/main" val="269289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4</a:t>
            </a:fld>
            <a:endParaRPr lang="zh-TW" altLang="en-US" dirty="0"/>
          </a:p>
        </p:txBody>
      </p:sp>
    </p:spTree>
    <p:extLst>
      <p:ext uri="{BB962C8B-B14F-4D97-AF65-F5344CB8AC3E}">
        <p14:creationId xmlns:p14="http://schemas.microsoft.com/office/powerpoint/2010/main" val="152879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5</a:t>
            </a:fld>
            <a:endParaRPr lang="zh-TW" altLang="en-US" dirty="0"/>
          </a:p>
        </p:txBody>
      </p:sp>
    </p:spTree>
    <p:extLst>
      <p:ext uri="{BB962C8B-B14F-4D97-AF65-F5344CB8AC3E}">
        <p14:creationId xmlns:p14="http://schemas.microsoft.com/office/powerpoint/2010/main" val="2846174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6</a:t>
            </a:fld>
            <a:endParaRPr lang="zh-TW" altLang="en-US" dirty="0"/>
          </a:p>
        </p:txBody>
      </p:sp>
    </p:spTree>
    <p:extLst>
      <p:ext uri="{BB962C8B-B14F-4D97-AF65-F5344CB8AC3E}">
        <p14:creationId xmlns:p14="http://schemas.microsoft.com/office/powerpoint/2010/main" val="3692125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7</a:t>
            </a:fld>
            <a:endParaRPr lang="zh-TW" altLang="en-US" dirty="0"/>
          </a:p>
        </p:txBody>
      </p:sp>
    </p:spTree>
    <p:extLst>
      <p:ext uri="{BB962C8B-B14F-4D97-AF65-F5344CB8AC3E}">
        <p14:creationId xmlns:p14="http://schemas.microsoft.com/office/powerpoint/2010/main" val="107270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8</a:t>
            </a:fld>
            <a:endParaRPr lang="zh-TW" altLang="en-US" dirty="0"/>
          </a:p>
        </p:txBody>
      </p:sp>
    </p:spTree>
    <p:extLst>
      <p:ext uri="{BB962C8B-B14F-4D97-AF65-F5344CB8AC3E}">
        <p14:creationId xmlns:p14="http://schemas.microsoft.com/office/powerpoint/2010/main" val="81660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rtl="0"/>
            <a:fld id="{893B0CF2-7F87-4E02-A248-870047730F99}" type="slidenum">
              <a:rPr lang="en-US" altLang="zh-TW" smtClean="0"/>
              <a:t>9</a:t>
            </a:fld>
            <a:endParaRPr lang="zh-TW" altLang="en-US" dirty="0"/>
          </a:p>
        </p:txBody>
      </p:sp>
    </p:spTree>
    <p:extLst>
      <p:ext uri="{BB962C8B-B14F-4D97-AF65-F5344CB8AC3E}">
        <p14:creationId xmlns:p14="http://schemas.microsoft.com/office/powerpoint/2010/main" val="284454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1">
        <a:schemeClr val="bg1"/>
      </p:bgRef>
    </p:bg>
    <p:spTree>
      <p:nvGrpSpPr>
        <p:cNvPr id="1" name=""/>
        <p:cNvGrpSpPr/>
        <p:nvPr/>
      </p:nvGrpSpPr>
      <p:grpSpPr>
        <a:xfrm>
          <a:off x="0" y="0"/>
          <a:ext cx="0" cy="0"/>
          <a:chOff x="0" y="0"/>
          <a:chExt cx="0" cy="0"/>
        </a:xfrm>
      </p:grpSpPr>
      <p:grpSp>
        <p:nvGrpSpPr>
          <p:cNvPr id="10" name="群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zh-TW" altLang="en-US" noProof="0" dirty="0">
                <a:latin typeface="細明體" panose="02020509000000000000" pitchFamily="49" charset="-120"/>
                <a:ea typeface="細明體" panose="02020509000000000000" pitchFamily="49" charset="-120"/>
              </a:endParaRPr>
            </a:p>
          </p:txBody>
        </p:sp>
        <p:cxnSp>
          <p:nvCxnSpPr>
            <p:cNvPr id="7" name="直線接點​​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接點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標題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軟正黑體" panose="020B0604030504040204" pitchFamily="34" charset="-120"/>
                <a:ea typeface="微軟正黑體" panose="020B0604030504040204" pitchFamily="34" charset="-120"/>
                <a:cs typeface="+mj-cs"/>
              </a:defRPr>
            </a:lvl1pPr>
          </a:lstStyle>
          <a:p>
            <a:pPr rtl="0"/>
            <a:r>
              <a:rPr lang="zh-TW" altLang="en-US" noProof="0"/>
              <a:t>按一下以編輯母片標題樣式</a:t>
            </a:r>
            <a:endParaRPr kumimoji="0" lang="zh-TW" altLang="en-US" noProof="0" dirty="0"/>
          </a:p>
        </p:txBody>
      </p:sp>
      <p:sp>
        <p:nvSpPr>
          <p:cNvPr id="17" name="副標題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細明體" panose="02020509000000000000" pitchFamily="49" charset="-120"/>
                <a:ea typeface="細明體" panose="02020509000000000000" pitchFamily="49" charset="-12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TW" altLang="en-US" noProof="0"/>
              <a:t>按一下以編輯母片子標題樣式</a:t>
            </a:r>
            <a:endParaRPr kumimoji="0" lang="zh-TW" altLang="en-US" noProof="0" dirty="0"/>
          </a:p>
        </p:txBody>
      </p:sp>
      <p:sp>
        <p:nvSpPr>
          <p:cNvPr id="30" name="日期預留位置 29"/>
          <p:cNvSpPr>
            <a:spLocks noGrp="1"/>
          </p:cNvSpPr>
          <p:nvPr>
            <p:ph type="dt" sz="half" idx="10"/>
          </p:nvPr>
        </p:nvSpPr>
        <p:spPr/>
        <p:txBody>
          <a:bodyPr rtlCol="0"/>
          <a:lstStyle>
            <a:lvl1pPr>
              <a:defRPr>
                <a:latin typeface="細明體" panose="02020509000000000000" pitchFamily="49" charset="-120"/>
                <a:ea typeface="細明體" panose="02020509000000000000" pitchFamily="49" charset="-120"/>
              </a:defRPr>
            </a:lvl1pPr>
          </a:lstStyle>
          <a:p>
            <a:fld id="{176010F5-1FDB-4412-9DA5-0DC277F3AA47}" type="datetime2">
              <a:rPr lang="zh-TW" altLang="en-US" smtClean="0"/>
              <a:pPr/>
              <a:t>2020年4月27日</a:t>
            </a:fld>
            <a:endParaRPr lang="zh-TW" altLang="en-US" dirty="0"/>
          </a:p>
        </p:txBody>
      </p:sp>
      <p:sp>
        <p:nvSpPr>
          <p:cNvPr id="19" name="頁尾預留位置 18"/>
          <p:cNvSpPr>
            <a:spLocks noGrp="1"/>
          </p:cNvSpPr>
          <p:nvPr>
            <p:ph type="ftr" sz="quarter" idx="11"/>
          </p:nvPr>
        </p:nvSpPr>
        <p:spPr/>
        <p:txBody>
          <a:bodyPr rtlCol="0"/>
          <a:lstStyle>
            <a:lvl1pPr>
              <a:defRPr>
                <a:latin typeface="細明體" panose="02020509000000000000" pitchFamily="49" charset="-120"/>
                <a:ea typeface="細明體" panose="02020509000000000000" pitchFamily="49" charset="-120"/>
              </a:defRPr>
            </a:lvl1pPr>
          </a:lstStyle>
          <a:p>
            <a:r>
              <a:rPr lang="zh-TW" altLang="en-US" noProof="0" dirty="0"/>
              <a:t>新增頁尾</a:t>
            </a:r>
          </a:p>
        </p:txBody>
      </p:sp>
      <p:sp>
        <p:nvSpPr>
          <p:cNvPr id="27" name="投影片編號預留位置 26"/>
          <p:cNvSpPr>
            <a:spLocks noGrp="1"/>
          </p:cNvSpPr>
          <p:nvPr>
            <p:ph type="sldNum" sz="quarter" idx="12"/>
          </p:nvPr>
        </p:nvSpPr>
        <p:spPr/>
        <p:txBody>
          <a:bodyPr rtlCol="0"/>
          <a:lstStyle>
            <a:lvl1pPr>
              <a:defRPr>
                <a:latin typeface="細明體" panose="02020509000000000000" pitchFamily="49" charset="-120"/>
                <a:ea typeface="細明體" panose="02020509000000000000" pitchFamily="49" charset="-120"/>
              </a:defRPr>
            </a:lvl1pPr>
          </a:lstStyle>
          <a:p>
            <a:fld id="{401CF334-2D5C-4859-84A6-CA7E6E43FAEB}" type="slidenum">
              <a:rPr lang="en-US" altLang="zh-TW" noProof="0" smtClean="0"/>
              <a:pPr/>
              <a:t>‹#›</a:t>
            </a:fld>
            <a:endParaRPr lang="zh-TW"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kumimoji="0" lang="zh-TW" altLang="en-US" dirty="0"/>
          </a:p>
        </p:txBody>
      </p:sp>
      <p:sp>
        <p:nvSpPr>
          <p:cNvPr id="3" name="直排文字預留位置 2"/>
          <p:cNvSpPr>
            <a:spLocks noGrp="1"/>
          </p:cNvSpPr>
          <p:nvPr>
            <p:ph type="body" orient="vert" idx="1"/>
          </p:nvPr>
        </p:nvSpPr>
        <p:spPr/>
        <p:txBody>
          <a:bodyPr vert="eaVert" rtlCol="0"/>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4" name="日期預留位置 3"/>
          <p:cNvSpPr>
            <a:spLocks noGrp="1"/>
          </p:cNvSpPr>
          <p:nvPr>
            <p:ph type="dt" sz="half" idx="10"/>
          </p:nvPr>
        </p:nvSpPr>
        <p:spPr/>
        <p:txBody>
          <a:bodyPr rtlCol="0"/>
          <a:lstStyle>
            <a:lvl1pPr>
              <a:defRPr/>
            </a:lvl1pPr>
          </a:lstStyle>
          <a:p>
            <a:fld id="{54856E54-3F8D-429F-92B0-552EFC395570}" type="datetime2">
              <a:rPr lang="zh-TW" altLang="en-US" smtClean="0"/>
              <a:pPr/>
              <a:t>2020年4月27日</a:t>
            </a:fld>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6" name="投影片編號預留位置 5"/>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914402"/>
            <a:ext cx="2743200" cy="5211763"/>
          </a:xfrm>
        </p:spPr>
        <p:txBody>
          <a:bodyPr vert="eaVert" rtlCol="0"/>
          <a:lstStyle/>
          <a:p>
            <a:pPr rtl="0"/>
            <a:r>
              <a:rPr lang="zh-TW" altLang="en-US"/>
              <a:t>按一下以編輯母片標題樣式</a:t>
            </a:r>
            <a:endParaRPr kumimoji="0" lang="zh-TW" altLang="en-US" dirty="0"/>
          </a:p>
        </p:txBody>
      </p:sp>
      <p:sp>
        <p:nvSpPr>
          <p:cNvPr id="3" name="直排文字預留位置 2"/>
          <p:cNvSpPr>
            <a:spLocks noGrp="1"/>
          </p:cNvSpPr>
          <p:nvPr>
            <p:ph type="body" orient="vert" idx="1"/>
          </p:nvPr>
        </p:nvSpPr>
        <p:spPr>
          <a:xfrm>
            <a:off x="609600" y="914402"/>
            <a:ext cx="8026400" cy="5211763"/>
          </a:xfrm>
        </p:spPr>
        <p:txBody>
          <a:bodyPr vert="eaVert" rtlCol="0"/>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4" name="日期預留位置 3"/>
          <p:cNvSpPr>
            <a:spLocks noGrp="1"/>
          </p:cNvSpPr>
          <p:nvPr>
            <p:ph type="dt" sz="half" idx="10"/>
          </p:nvPr>
        </p:nvSpPr>
        <p:spPr/>
        <p:txBody>
          <a:bodyPr rtlCol="0"/>
          <a:lstStyle>
            <a:lvl1pPr>
              <a:defRPr/>
            </a:lvl1pPr>
          </a:lstStyle>
          <a:p>
            <a:fld id="{AABC2E8B-FC54-48F9-A7AF-9A7E3F43F4EC}" type="datetime2">
              <a:rPr lang="zh-TW" altLang="en-US" smtClean="0"/>
              <a:pPr/>
              <a:t>2020年4月27日</a:t>
            </a:fld>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6" name="投影片編號預留位置 5"/>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kumimoji="0" lang="zh-TW" altLang="en-US" dirty="0"/>
          </a:p>
        </p:txBody>
      </p:sp>
      <p:sp>
        <p:nvSpPr>
          <p:cNvPr id="3" name="內容預留位置 2"/>
          <p:cNvSpPr>
            <a:spLocks noGrp="1"/>
          </p:cNvSpPr>
          <p:nvPr>
            <p:ph idx="1"/>
          </p:nvPr>
        </p:nvSpPr>
        <p:spPr/>
        <p:txBody>
          <a:bodyPr rtlCol="0"/>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4" name="日期預留位置 3"/>
          <p:cNvSpPr>
            <a:spLocks noGrp="1"/>
          </p:cNvSpPr>
          <p:nvPr>
            <p:ph type="dt" sz="half" idx="10"/>
          </p:nvPr>
        </p:nvSpPr>
        <p:spPr/>
        <p:txBody>
          <a:bodyPr rtlCol="0"/>
          <a:lstStyle>
            <a:lvl1pPr>
              <a:defRPr/>
            </a:lvl1pPr>
          </a:lstStyle>
          <a:p>
            <a:fld id="{1032A294-16A4-4EBE-BAE1-F92EFB453A48}" type="datetime2">
              <a:rPr lang="zh-TW" altLang="en-US" smtClean="0"/>
              <a:pPr/>
              <a:t>2020年4月27日</a:t>
            </a:fld>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6" name="投影片編號預留位置 5"/>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微軟正黑體" panose="020B0604030504040204" pitchFamily="34" charset="-120"/>
                <a:ea typeface="微軟正黑體" panose="020B0604030504040204" pitchFamily="34" charset="-120"/>
                <a:cs typeface="+mj-cs"/>
              </a:defRPr>
            </a:lvl1pPr>
          </a:lstStyle>
          <a:p>
            <a:pPr rtl="0"/>
            <a:r>
              <a:rPr lang="zh-TW" altLang="en-US"/>
              <a:t>按一下以編輯母片標題樣式</a:t>
            </a:r>
            <a:endParaRPr kumimoji="0" lang="zh-TW" altLang="en-US" dirty="0"/>
          </a:p>
        </p:txBody>
      </p:sp>
      <p:sp>
        <p:nvSpPr>
          <p:cNvPr id="3" name="文字預留位置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TW" altLang="en-US"/>
              <a:t>按一下以編輯母片文字樣式</a:t>
            </a:r>
          </a:p>
        </p:txBody>
      </p:sp>
      <p:sp>
        <p:nvSpPr>
          <p:cNvPr id="4" name="日期預留位置 3"/>
          <p:cNvSpPr>
            <a:spLocks noGrp="1"/>
          </p:cNvSpPr>
          <p:nvPr>
            <p:ph type="dt" sz="half" idx="10"/>
          </p:nvPr>
        </p:nvSpPr>
        <p:spPr/>
        <p:txBody>
          <a:bodyPr rtlCol="0"/>
          <a:lstStyle>
            <a:lvl1pPr>
              <a:defRPr/>
            </a:lvl1pPr>
          </a:lstStyle>
          <a:p>
            <a:fld id="{B2F135DD-489F-40F6-9DF5-0023BF78E97D}" type="datetime2">
              <a:rPr lang="zh-TW" altLang="en-US" smtClean="0"/>
              <a:pPr/>
              <a:t>2020年4月27日</a:t>
            </a:fld>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6" name="投影片編號預留位置 5"/>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704088"/>
            <a:ext cx="10972800" cy="1143000"/>
          </a:xfrm>
        </p:spPr>
        <p:txBody>
          <a:bodyPr rtlCol="0"/>
          <a:lstStyle>
            <a:lvl1pPr>
              <a:defRPr>
                <a:latin typeface="微軟正黑體" panose="020B0604030504040204" pitchFamily="34" charset="-120"/>
                <a:ea typeface="微軟正黑體" panose="020B0604030504040204" pitchFamily="34" charset="-120"/>
              </a:defRPr>
            </a:lvl1pPr>
          </a:lstStyle>
          <a:p>
            <a:pPr rtl="0"/>
            <a:r>
              <a:rPr lang="zh-TW" altLang="en-US"/>
              <a:t>按一下以編輯母片標題樣式</a:t>
            </a:r>
            <a:endParaRPr kumimoji="0" lang="zh-TW" altLang="en-US" dirty="0"/>
          </a:p>
        </p:txBody>
      </p:sp>
      <p:sp>
        <p:nvSpPr>
          <p:cNvPr id="3" name="內容預留位置 2"/>
          <p:cNvSpPr>
            <a:spLocks noGrp="1"/>
          </p:cNvSpPr>
          <p:nvPr>
            <p:ph sz="half" idx="1"/>
          </p:nvPr>
        </p:nvSpPr>
        <p:spPr>
          <a:xfrm>
            <a:off x="609600" y="1920085"/>
            <a:ext cx="5384800" cy="4434840"/>
          </a:xfrm>
        </p:spPr>
        <p:txBody>
          <a:bodyPr rtlCol="0"/>
          <a:lstStyle>
            <a:lvl1pPr>
              <a:defRPr sz="2600">
                <a:latin typeface="細明體" panose="02020509000000000000" pitchFamily="49" charset="-120"/>
                <a:ea typeface="細明體" panose="02020509000000000000" pitchFamily="49" charset="-120"/>
              </a:defRPr>
            </a:lvl1pPr>
            <a:lvl2pPr>
              <a:defRPr sz="2400">
                <a:latin typeface="細明體" panose="02020509000000000000" pitchFamily="49" charset="-120"/>
                <a:ea typeface="細明體" panose="02020509000000000000" pitchFamily="49" charset="-120"/>
              </a:defRPr>
            </a:lvl2pPr>
            <a:lvl3pPr>
              <a:defRPr sz="2000">
                <a:latin typeface="細明體" panose="02020509000000000000" pitchFamily="49" charset="-120"/>
                <a:ea typeface="細明體" panose="02020509000000000000" pitchFamily="49" charset="-120"/>
              </a:defRPr>
            </a:lvl3pPr>
            <a:lvl4pPr>
              <a:defRPr sz="1800">
                <a:latin typeface="細明體" panose="02020509000000000000" pitchFamily="49" charset="-120"/>
                <a:ea typeface="細明體" panose="02020509000000000000" pitchFamily="49" charset="-120"/>
              </a:defRPr>
            </a:lvl4pPr>
            <a:lvl5pPr>
              <a:defRPr sz="1800">
                <a:latin typeface="細明體" panose="02020509000000000000" pitchFamily="49" charset="-120"/>
                <a:ea typeface="細明體" panose="02020509000000000000" pitchFamily="49" charset="-120"/>
              </a:defRPr>
            </a:lvl5pPr>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4" name="內容預留位置 3"/>
          <p:cNvSpPr>
            <a:spLocks noGrp="1"/>
          </p:cNvSpPr>
          <p:nvPr>
            <p:ph sz="half" idx="2"/>
          </p:nvPr>
        </p:nvSpPr>
        <p:spPr>
          <a:xfrm>
            <a:off x="6197600" y="1920085"/>
            <a:ext cx="5384800" cy="4434840"/>
          </a:xfrm>
        </p:spPr>
        <p:txBody>
          <a:bodyPr rtlCol="0"/>
          <a:lstStyle>
            <a:lvl1pPr>
              <a:defRPr sz="2600">
                <a:latin typeface="細明體" panose="02020509000000000000" pitchFamily="49" charset="-120"/>
                <a:ea typeface="細明體" panose="02020509000000000000" pitchFamily="49" charset="-120"/>
              </a:defRPr>
            </a:lvl1pPr>
            <a:lvl2pPr>
              <a:defRPr sz="2400">
                <a:latin typeface="細明體" panose="02020509000000000000" pitchFamily="49" charset="-120"/>
                <a:ea typeface="細明體" panose="02020509000000000000" pitchFamily="49" charset="-120"/>
              </a:defRPr>
            </a:lvl2pPr>
            <a:lvl3pPr>
              <a:defRPr sz="2000">
                <a:latin typeface="細明體" panose="02020509000000000000" pitchFamily="49" charset="-120"/>
                <a:ea typeface="細明體" panose="02020509000000000000" pitchFamily="49" charset="-120"/>
              </a:defRPr>
            </a:lvl3pPr>
            <a:lvl4pPr>
              <a:defRPr sz="1800">
                <a:latin typeface="細明體" panose="02020509000000000000" pitchFamily="49" charset="-120"/>
                <a:ea typeface="細明體" panose="02020509000000000000" pitchFamily="49" charset="-120"/>
              </a:defRPr>
            </a:lvl4pPr>
            <a:lvl5pPr>
              <a:defRPr sz="1800">
                <a:latin typeface="細明體" panose="02020509000000000000" pitchFamily="49" charset="-120"/>
                <a:ea typeface="細明體" panose="02020509000000000000" pitchFamily="49" charset="-120"/>
              </a:defRPr>
            </a:lvl5pPr>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5" name="日期預留位置 4"/>
          <p:cNvSpPr>
            <a:spLocks noGrp="1"/>
          </p:cNvSpPr>
          <p:nvPr>
            <p:ph type="dt" sz="half" idx="10"/>
          </p:nvPr>
        </p:nvSpPr>
        <p:spPr/>
        <p:txBody>
          <a:bodyPr rtlCol="0"/>
          <a:lstStyle>
            <a:lvl1pPr>
              <a:defRPr>
                <a:latin typeface="細明體" panose="02020509000000000000" pitchFamily="49" charset="-120"/>
                <a:ea typeface="細明體" panose="02020509000000000000" pitchFamily="49" charset="-120"/>
              </a:defRPr>
            </a:lvl1pPr>
          </a:lstStyle>
          <a:p>
            <a:fld id="{16C209C4-ED81-4BB2-901D-6F9161800EE0}" type="datetime2">
              <a:rPr lang="zh-TW" altLang="en-US" smtClean="0"/>
              <a:pPr/>
              <a:t>2020年4月27日</a:t>
            </a:fld>
            <a:endParaRPr lang="zh-TW" altLang="en-US" dirty="0"/>
          </a:p>
        </p:txBody>
      </p:sp>
      <p:sp>
        <p:nvSpPr>
          <p:cNvPr id="6" name="頁尾預留位置 5"/>
          <p:cNvSpPr>
            <a:spLocks noGrp="1"/>
          </p:cNvSpPr>
          <p:nvPr>
            <p:ph type="ftr" sz="quarter" idx="11"/>
          </p:nvPr>
        </p:nvSpPr>
        <p:spPr/>
        <p:txBody>
          <a:bodyPr rtlCol="0"/>
          <a:lstStyle>
            <a:lvl1pPr>
              <a:defRPr>
                <a:latin typeface="細明體" panose="02020509000000000000" pitchFamily="49" charset="-120"/>
                <a:ea typeface="細明體" panose="02020509000000000000" pitchFamily="49" charset="-120"/>
              </a:defRPr>
            </a:lvl1pPr>
          </a:lstStyle>
          <a:p>
            <a:r>
              <a:rPr lang="zh-TW" altLang="en-US"/>
              <a:t>新增頁尾</a:t>
            </a:r>
            <a:endParaRPr lang="zh-TW" altLang="en-US" dirty="0"/>
          </a:p>
        </p:txBody>
      </p:sp>
      <p:sp>
        <p:nvSpPr>
          <p:cNvPr id="7" name="投影片編號預留位置 6"/>
          <p:cNvSpPr>
            <a:spLocks noGrp="1"/>
          </p:cNvSpPr>
          <p:nvPr>
            <p:ph type="sldNum" sz="quarter" idx="12"/>
          </p:nvPr>
        </p:nvSpPr>
        <p:spPr/>
        <p:txBody>
          <a:bodyPr rtlCol="0"/>
          <a:lstStyle>
            <a:lvl1pPr>
              <a:defRPr>
                <a:latin typeface="細明體" panose="02020509000000000000" pitchFamily="49" charset="-120"/>
                <a:ea typeface="細明體" panose="02020509000000000000" pitchFamily="49" charset="-120"/>
              </a:defRPr>
            </a:lvl1pPr>
          </a:lstStyle>
          <a:p>
            <a:fld id="{401CF334-2D5C-4859-84A6-CA7E6E43FAEB}" type="slidenum">
              <a:rPr lang="en-US" altLang="zh-TW" smtClean="0"/>
              <a:pPr/>
              <a:t>‹#›</a:t>
            </a:fld>
            <a:endParaRPr lang="zh-TW" altLang="en-US"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609600" y="704088"/>
            <a:ext cx="10972800" cy="1143000"/>
          </a:xfrm>
        </p:spPr>
        <p:txBody>
          <a:bodyPr tIns="45720" rtlCol="0" anchor="b"/>
          <a:lstStyle>
            <a:lvl1pPr>
              <a:defRPr/>
            </a:lvl1pPr>
          </a:lstStyle>
          <a:p>
            <a:pPr rtl="0"/>
            <a:r>
              <a:rPr lang="zh-TW" altLang="en-US"/>
              <a:t>按一下以編輯母片標題樣式</a:t>
            </a:r>
            <a:endParaRPr kumimoji="0" lang="zh-TW" altLang="en-US" dirty="0"/>
          </a:p>
        </p:txBody>
      </p:sp>
      <p:sp>
        <p:nvSpPr>
          <p:cNvPr id="3" name="文字預留位置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TW" altLang="en-US"/>
              <a:t>按一下以編輯母片文字樣式</a:t>
            </a:r>
          </a:p>
        </p:txBody>
      </p:sp>
      <p:sp>
        <p:nvSpPr>
          <p:cNvPr id="5" name="內容預留位置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4" name="文字預留位置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TW" altLang="en-US"/>
              <a:t>按一下以編輯母片文字樣式</a:t>
            </a:r>
          </a:p>
        </p:txBody>
      </p:sp>
      <p:sp>
        <p:nvSpPr>
          <p:cNvPr id="6" name="內容預留位置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7" name="日期預留位置 6"/>
          <p:cNvSpPr>
            <a:spLocks noGrp="1"/>
          </p:cNvSpPr>
          <p:nvPr>
            <p:ph type="dt" sz="half" idx="10"/>
          </p:nvPr>
        </p:nvSpPr>
        <p:spPr/>
        <p:txBody>
          <a:bodyPr rtlCol="0"/>
          <a:lstStyle>
            <a:lvl1pPr>
              <a:defRPr/>
            </a:lvl1pPr>
          </a:lstStyle>
          <a:p>
            <a:fld id="{FD00FEF3-3DB6-4A7C-AB4D-ACE4B86A9E82}" type="datetime2">
              <a:rPr lang="zh-TW" altLang="en-US" smtClean="0"/>
              <a:pPr/>
              <a:t>2020年4月27日</a:t>
            </a:fld>
            <a:endParaRPr lang="zh-TW" altLang="en-US" dirty="0"/>
          </a:p>
        </p:txBody>
      </p:sp>
      <p:sp>
        <p:nvSpPr>
          <p:cNvPr id="8" name="頁尾預留位置 7"/>
          <p:cNvSpPr>
            <a:spLocks noGrp="1"/>
          </p:cNvSpPr>
          <p:nvPr>
            <p:ph type="ftr" sz="quarter" idx="11"/>
          </p:nvPr>
        </p:nvSpPr>
        <p:spPr/>
        <p:txBody>
          <a:bodyPr rtlCol="0"/>
          <a:lstStyle/>
          <a:p>
            <a:pPr rtl="0"/>
            <a:r>
              <a:rPr lang="zh-TW" altLang="en-US" dirty="0"/>
              <a:t>新增頁尾</a:t>
            </a:r>
          </a:p>
        </p:txBody>
      </p:sp>
      <p:sp>
        <p:nvSpPr>
          <p:cNvPr id="9" name="投影片編號預留位置 8"/>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微軟正黑體" panose="020B0604030504040204" pitchFamily="34" charset="-120"/>
                <a:ea typeface="微軟正黑體" panose="020B0604030504040204" pitchFamily="34" charset="-120"/>
                <a:cs typeface="+mj-cs"/>
              </a:defRPr>
            </a:lvl1pPr>
          </a:lstStyle>
          <a:p>
            <a:pPr rtl="0"/>
            <a:r>
              <a:rPr lang="zh-TW" altLang="en-US"/>
              <a:t>按一下以編輯母片標題樣式</a:t>
            </a:r>
            <a:endParaRPr kumimoji="0" lang="zh-TW" altLang="en-US" dirty="0"/>
          </a:p>
        </p:txBody>
      </p:sp>
      <p:sp>
        <p:nvSpPr>
          <p:cNvPr id="3" name="日期預留位置 2"/>
          <p:cNvSpPr>
            <a:spLocks noGrp="1"/>
          </p:cNvSpPr>
          <p:nvPr>
            <p:ph type="dt" sz="half" idx="10"/>
          </p:nvPr>
        </p:nvSpPr>
        <p:spPr/>
        <p:txBody>
          <a:bodyPr rtlCol="0"/>
          <a:lstStyle>
            <a:lvl1pPr>
              <a:defRPr/>
            </a:lvl1pPr>
          </a:lstStyle>
          <a:p>
            <a:fld id="{025927D5-6AF4-4517-AA98-65218CDB69F3}" type="datetime2">
              <a:rPr lang="zh-TW" altLang="en-US" smtClean="0"/>
              <a:pPr/>
              <a:t>2020年4月27日</a:t>
            </a:fld>
            <a:endParaRPr lang="zh-TW" altLang="en-US" dirty="0"/>
          </a:p>
        </p:txBody>
      </p:sp>
      <p:sp>
        <p:nvSpPr>
          <p:cNvPr id="4" name="頁尾預留位置 3"/>
          <p:cNvSpPr>
            <a:spLocks noGrp="1"/>
          </p:cNvSpPr>
          <p:nvPr>
            <p:ph type="ftr" sz="quarter" idx="11"/>
          </p:nvPr>
        </p:nvSpPr>
        <p:spPr/>
        <p:txBody>
          <a:bodyPr rtlCol="0"/>
          <a:lstStyle/>
          <a:p>
            <a:pPr rtl="0"/>
            <a:r>
              <a:rPr lang="zh-TW" altLang="en-US" dirty="0"/>
              <a:t>新增頁尾</a:t>
            </a:r>
          </a:p>
        </p:txBody>
      </p:sp>
      <p:sp>
        <p:nvSpPr>
          <p:cNvPr id="5" name="投影片編號預留位置 4"/>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lvl1pPr>
              <a:defRPr/>
            </a:lvl1pPr>
          </a:lstStyle>
          <a:p>
            <a:fld id="{2A6FC618-F0E5-4989-AF68-72D3D428384C}" type="datetime2">
              <a:rPr lang="zh-TW" altLang="en-US" smtClean="0"/>
              <a:pPr/>
              <a:t>2020年4月27日</a:t>
            </a:fld>
            <a:endParaRPr lang="zh-TW" altLang="en-US" dirty="0"/>
          </a:p>
        </p:txBody>
      </p:sp>
      <p:sp>
        <p:nvSpPr>
          <p:cNvPr id="3" name="頁尾預留位置 2"/>
          <p:cNvSpPr>
            <a:spLocks noGrp="1"/>
          </p:cNvSpPr>
          <p:nvPr>
            <p:ph type="ftr" sz="quarter" idx="11"/>
          </p:nvPr>
        </p:nvSpPr>
        <p:spPr/>
        <p:txBody>
          <a:bodyPr rtlCol="0"/>
          <a:lstStyle/>
          <a:p>
            <a:pPr rtl="0"/>
            <a:r>
              <a:rPr lang="zh-TW" altLang="en-US" dirty="0"/>
              <a:t>新增頁尾</a:t>
            </a:r>
          </a:p>
        </p:txBody>
      </p:sp>
      <p:sp>
        <p:nvSpPr>
          <p:cNvPr id="4" name="投影片編號預留位置 3"/>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微軟正黑體" panose="020B0604030504040204" pitchFamily="34" charset="-120"/>
                <a:ea typeface="微軟正黑體" panose="020B0604030504040204" pitchFamily="34" charset="-120"/>
                <a:cs typeface="+mj-cs"/>
              </a:defRPr>
            </a:lvl1pPr>
          </a:lstStyle>
          <a:p>
            <a:pPr rtl="0"/>
            <a:r>
              <a:rPr lang="zh-TW" altLang="en-US"/>
              <a:t>按一下以編輯母片標題樣式</a:t>
            </a:r>
            <a:endParaRPr kumimoji="0" lang="zh-TW" altLang="en-US" dirty="0"/>
          </a:p>
        </p:txBody>
      </p:sp>
      <p:sp>
        <p:nvSpPr>
          <p:cNvPr id="4" name="內容預留位置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3" name="文字預留位置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TW" altLang="en-US"/>
              <a:t>按一下以編輯母片文字樣式</a:t>
            </a:r>
          </a:p>
        </p:txBody>
      </p:sp>
      <p:sp>
        <p:nvSpPr>
          <p:cNvPr id="5" name="日期預留位置 4"/>
          <p:cNvSpPr>
            <a:spLocks noGrp="1"/>
          </p:cNvSpPr>
          <p:nvPr>
            <p:ph type="dt" sz="half" idx="10"/>
          </p:nvPr>
        </p:nvSpPr>
        <p:spPr/>
        <p:txBody>
          <a:bodyPr rtlCol="0"/>
          <a:lstStyle>
            <a:lvl1pPr>
              <a:defRPr/>
            </a:lvl1pPr>
          </a:lstStyle>
          <a:p>
            <a:fld id="{89A1821B-84B2-4BCF-9103-D9BA6B63AE5A}" type="datetime2">
              <a:rPr lang="zh-TW" altLang="en-US" smtClean="0"/>
              <a:pPr/>
              <a:t>2020年4月27日</a:t>
            </a:fld>
            <a:endParaRPr lang="zh-TW" altLang="en-US" dirty="0"/>
          </a:p>
        </p:txBody>
      </p:sp>
      <p:sp>
        <p:nvSpPr>
          <p:cNvPr id="6" name="頁尾預留位置 5"/>
          <p:cNvSpPr>
            <a:spLocks noGrp="1"/>
          </p:cNvSpPr>
          <p:nvPr>
            <p:ph type="ftr" sz="quarter" idx="11"/>
          </p:nvPr>
        </p:nvSpPr>
        <p:spPr/>
        <p:txBody>
          <a:bodyPr rtlCol="0"/>
          <a:lstStyle/>
          <a:p>
            <a:pPr rtl="0"/>
            <a:r>
              <a:rPr lang="zh-TW" altLang="en-US" dirty="0"/>
              <a:t>新增頁尾</a:t>
            </a:r>
          </a:p>
        </p:txBody>
      </p:sp>
      <p:sp>
        <p:nvSpPr>
          <p:cNvPr id="7" name="投影片編號預留位置 6"/>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zh-TW" altLang="en-US" sz="1800" dirty="0">
              <a:latin typeface="細明體" panose="02020509000000000000" pitchFamily="49" charset="-120"/>
              <a:ea typeface="細明體" panose="02020509000000000000" pitchFamily="49" charset="-120"/>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zh-TW" altLang="en-US" sz="1800" dirty="0">
              <a:latin typeface="細明體" panose="02020509000000000000" pitchFamily="49" charset="-120"/>
              <a:ea typeface="細明體" panose="02020509000000000000" pitchFamily="49" charset="-120"/>
            </a:endParaRPr>
          </a:p>
        </p:txBody>
      </p:sp>
      <p:sp>
        <p:nvSpPr>
          <p:cNvPr id="2" name="標題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zh-TW" altLang="en-US"/>
              <a:t>按一下以編輯母片標題樣式</a:t>
            </a:r>
            <a:endParaRPr kumimoji="0" lang="zh-TW" altLang="en-US" dirty="0"/>
          </a:p>
        </p:txBody>
      </p:sp>
      <p:sp>
        <p:nvSpPr>
          <p:cNvPr id="3" name="圖片預留位置 2" descr="要新增影像的空白預留位置。按一下預留位置，然後選取您要新增的影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細明體" panose="02020509000000000000" pitchFamily="49" charset="-120"/>
                <a:ea typeface="細明體" panose="02020509000000000000" pitchFamily="49" charset="-120"/>
              </a:defRPr>
            </a:lvl1pPr>
          </a:lstStyle>
          <a:p>
            <a:pPr rtl="0"/>
            <a:r>
              <a:rPr lang="zh-TW" altLang="en-US"/>
              <a:t>按一下圖示以新增圖片</a:t>
            </a:r>
            <a:endParaRPr kumimoji="0" lang="zh-TW" altLang="en-US" dirty="0"/>
          </a:p>
        </p:txBody>
      </p:sp>
      <p:sp>
        <p:nvSpPr>
          <p:cNvPr id="4" name="文字預留位置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細明體" panose="02020509000000000000" pitchFamily="49" charset="-120"/>
                <a:ea typeface="細明體" panose="02020509000000000000" pitchFamily="49" charset="-120"/>
              </a:defRPr>
            </a:lvl1pPr>
            <a:lvl2pPr>
              <a:defRPr sz="1200"/>
            </a:lvl2pPr>
            <a:lvl3pPr>
              <a:defRPr sz="1000"/>
            </a:lvl3pPr>
            <a:lvl4pPr>
              <a:defRPr sz="900"/>
            </a:lvl4pPr>
            <a:lvl5pPr>
              <a:defRPr sz="900"/>
            </a:lvl5pPr>
          </a:lstStyle>
          <a:p>
            <a:pPr lvl="0" rtl="0" eaLnBrk="1" latinLnBrk="0" hangingPunct="1"/>
            <a:r>
              <a:rPr lang="zh-TW" altLang="en-US"/>
              <a:t>按一下以編輯母片文字樣式</a:t>
            </a:r>
          </a:p>
        </p:txBody>
      </p:sp>
      <p:sp>
        <p:nvSpPr>
          <p:cNvPr id="5" name="日期預留位置 4"/>
          <p:cNvSpPr>
            <a:spLocks noGrp="1"/>
          </p:cNvSpPr>
          <p:nvPr>
            <p:ph type="dt" sz="half" idx="10"/>
          </p:nvPr>
        </p:nvSpPr>
        <p:spPr/>
        <p:txBody>
          <a:bodyPr rtlCol="0"/>
          <a:lstStyle>
            <a:lvl1pPr>
              <a:defRPr>
                <a:latin typeface="細明體" panose="02020509000000000000" pitchFamily="49" charset="-120"/>
                <a:ea typeface="細明體" panose="02020509000000000000" pitchFamily="49" charset="-120"/>
              </a:defRPr>
            </a:lvl1pPr>
          </a:lstStyle>
          <a:p>
            <a:fld id="{B29EDC9E-0ED5-49F5-AB3A-F546F39FF920}" type="datetime2">
              <a:rPr lang="zh-TW" altLang="en-US" smtClean="0"/>
              <a:pPr/>
              <a:t>2020年4月27日</a:t>
            </a:fld>
            <a:endParaRPr lang="zh-TW" altLang="en-US" dirty="0"/>
          </a:p>
        </p:txBody>
      </p:sp>
      <p:sp>
        <p:nvSpPr>
          <p:cNvPr id="6" name="頁尾預留位置 5"/>
          <p:cNvSpPr>
            <a:spLocks noGrp="1"/>
          </p:cNvSpPr>
          <p:nvPr>
            <p:ph type="ftr" sz="quarter" idx="11"/>
          </p:nvPr>
        </p:nvSpPr>
        <p:spPr/>
        <p:txBody>
          <a:bodyPr rtlCol="0"/>
          <a:lstStyle>
            <a:lvl1pPr>
              <a:defRPr>
                <a:latin typeface="細明體" panose="02020509000000000000" pitchFamily="49" charset="-120"/>
                <a:ea typeface="細明體" panose="02020509000000000000" pitchFamily="49" charset="-120"/>
              </a:defRPr>
            </a:lvl1pPr>
          </a:lstStyle>
          <a:p>
            <a:r>
              <a:rPr lang="zh-TW" altLang="en-US"/>
              <a:t>新增頁尾</a:t>
            </a:r>
            <a:endParaRPr lang="zh-TW" altLang="en-US" dirty="0"/>
          </a:p>
        </p:txBody>
      </p:sp>
      <p:sp>
        <p:nvSpPr>
          <p:cNvPr id="7" name="投影片編號預留位置 6"/>
          <p:cNvSpPr>
            <a:spLocks noGrp="1"/>
          </p:cNvSpPr>
          <p:nvPr>
            <p:ph type="sldNum" sz="quarter" idx="12"/>
          </p:nvPr>
        </p:nvSpPr>
        <p:spPr>
          <a:xfrm>
            <a:off x="10769600" y="6356351"/>
            <a:ext cx="812800" cy="365125"/>
          </a:xfrm>
        </p:spPr>
        <p:txBody>
          <a:bodyPr rtlCol="0"/>
          <a:lstStyle>
            <a:lvl1pPr>
              <a:defRPr>
                <a:latin typeface="細明體" panose="02020509000000000000" pitchFamily="49" charset="-120"/>
                <a:ea typeface="細明體" panose="02020509000000000000" pitchFamily="49" charset="-120"/>
              </a:defRPr>
            </a:lvl1pPr>
          </a:lstStyle>
          <a:p>
            <a:fld id="{401CF334-2D5C-4859-84A6-CA7E6E43FAEB}" type="slidenum">
              <a:rPr lang="en-US" altLang="zh-TW" smtClean="0"/>
              <a:pPr/>
              <a:t>‹#›</a:t>
            </a:fld>
            <a:endParaRPr lang="zh-TW" altLang="en-US" dirty="0"/>
          </a:p>
        </p:txBody>
      </p:sp>
      <p:sp>
        <p:nvSpPr>
          <p:cNvPr id="10" name="手繪多邊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dirty="0">
              <a:solidFill>
                <a:schemeClr val="tx1"/>
              </a:solidFill>
              <a:latin typeface="細明體" panose="02020509000000000000" pitchFamily="49" charset="-120"/>
              <a:ea typeface="細明體" panose="02020509000000000000" pitchFamily="49" charset="-120"/>
              <a:cs typeface="+mn-cs"/>
            </a:endParaRPr>
          </a:p>
        </p:txBody>
      </p:sp>
      <p:sp>
        <p:nvSpPr>
          <p:cNvPr id="11" name="手繪多邊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dirty="0">
              <a:solidFill>
                <a:schemeClr val="tx1"/>
              </a:solidFill>
              <a:latin typeface="細明體" panose="02020509000000000000" pitchFamily="49" charset="-120"/>
              <a:ea typeface="細明體" panose="02020509000000000000" pitchFamily="49" charset="-120"/>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群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細明體" panose="02020509000000000000" pitchFamily="49" charset="-120"/>
                <a:ea typeface="細明體" panose="02020509000000000000" pitchFamily="49" charset="-120"/>
              </a:endParaRPr>
            </a:p>
          </p:txBody>
        </p:sp>
        <p:grpSp>
          <p:nvGrpSpPr>
            <p:cNvPr id="27" name="群組 26"/>
            <p:cNvGrpSpPr/>
            <p:nvPr/>
          </p:nvGrpSpPr>
          <p:grpSpPr>
            <a:xfrm>
              <a:off x="0" y="-21658"/>
              <a:ext cx="12240731" cy="1041400"/>
              <a:chOff x="-25356" y="-7144"/>
              <a:chExt cx="12240731" cy="1041400"/>
            </a:xfrm>
          </p:grpSpPr>
          <p:sp>
            <p:nvSpPr>
              <p:cNvPr id="28" name="手繪多邊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noProof="0" dirty="0">
                  <a:solidFill>
                    <a:schemeClr val="tx1"/>
                  </a:solidFill>
                  <a:latin typeface="細明體" panose="02020509000000000000" pitchFamily="49" charset="-120"/>
                  <a:ea typeface="細明體" panose="02020509000000000000" pitchFamily="49" charset="-120"/>
                  <a:cs typeface="+mn-cs"/>
                </a:endParaRPr>
              </a:p>
            </p:txBody>
          </p:sp>
          <p:sp>
            <p:nvSpPr>
              <p:cNvPr id="29" name="手繪多邊形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noProof="0" dirty="0">
                  <a:solidFill>
                    <a:schemeClr val="tx1"/>
                  </a:solidFill>
                  <a:latin typeface="細明體" panose="02020509000000000000" pitchFamily="49" charset="-120"/>
                  <a:ea typeface="細明體" panose="02020509000000000000" pitchFamily="49" charset="-120"/>
                  <a:cs typeface="+mn-cs"/>
                </a:endParaRPr>
              </a:p>
            </p:txBody>
          </p:sp>
          <p:grpSp>
            <p:nvGrpSpPr>
              <p:cNvPr id="31" name="群組 30"/>
              <p:cNvGrpSpPr/>
              <p:nvPr/>
            </p:nvGrpSpPr>
            <p:grpSpPr>
              <a:xfrm>
                <a:off x="-25356" y="202408"/>
                <a:ext cx="12240731" cy="649224"/>
                <a:chOff x="-19045" y="216550"/>
                <a:chExt cx="9180548" cy="649224"/>
              </a:xfrm>
            </p:grpSpPr>
            <p:sp>
              <p:nvSpPr>
                <p:cNvPr id="32" name="手繪多邊形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zh-TW" altLang="en-US" sz="1800" noProof="0" dirty="0">
                    <a:latin typeface="細明體" panose="02020509000000000000" pitchFamily="49" charset="-120"/>
                    <a:ea typeface="細明體" panose="02020509000000000000" pitchFamily="49" charset="-120"/>
                  </a:endParaRPr>
                </a:p>
              </p:txBody>
            </p:sp>
            <p:sp>
              <p:nvSpPr>
                <p:cNvPr id="33" name="手繪多邊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zh-TW" altLang="en-US" sz="1800" noProof="0" dirty="0">
                    <a:latin typeface="細明體" panose="02020509000000000000" pitchFamily="49" charset="-120"/>
                    <a:ea typeface="細明體" panose="02020509000000000000" pitchFamily="49" charset="-120"/>
                  </a:endParaRPr>
                </a:p>
              </p:txBody>
            </p:sp>
          </p:grpSp>
        </p:grpSp>
      </p:grpSp>
      <p:sp>
        <p:nvSpPr>
          <p:cNvPr id="9" name="標題預留位置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TW" altLang="en-US" noProof="0" dirty="0"/>
              <a:t>按一下以編輯母片標題樣式</a:t>
            </a:r>
            <a:endParaRPr kumimoji="0" lang="zh-TW" altLang="en-US" noProof="0" dirty="0"/>
          </a:p>
        </p:txBody>
      </p:sp>
      <p:sp>
        <p:nvSpPr>
          <p:cNvPr id="30" name="文字預留位置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TW" altLang="en-US" noProof="0" dirty="0"/>
              <a:t>按一下以編輯母片文字樣式</a:t>
            </a:r>
          </a:p>
          <a:p>
            <a:pPr lvl="1" rtl="0" eaLnBrk="1" latinLnBrk="0" hangingPunct="1"/>
            <a:r>
              <a:rPr lang="zh-TW" altLang="en-US" noProof="0" dirty="0"/>
              <a:t>第二層</a:t>
            </a:r>
          </a:p>
          <a:p>
            <a:pPr lvl="2" rtl="0" eaLnBrk="1" latinLnBrk="0" hangingPunct="1"/>
            <a:r>
              <a:rPr lang="zh-TW" altLang="en-US" noProof="0" dirty="0"/>
              <a:t>第三層</a:t>
            </a:r>
          </a:p>
          <a:p>
            <a:pPr lvl="3" rtl="0" eaLnBrk="1" latinLnBrk="0" hangingPunct="1"/>
            <a:r>
              <a:rPr lang="zh-TW" altLang="en-US" noProof="0" dirty="0"/>
              <a:t>第四層</a:t>
            </a:r>
          </a:p>
          <a:p>
            <a:pPr lvl="4" rtl="0" eaLnBrk="1" latinLnBrk="0" hangingPunct="1"/>
            <a:r>
              <a:rPr lang="zh-TW" altLang="en-US" noProof="0" dirty="0"/>
              <a:t>第五層</a:t>
            </a:r>
          </a:p>
        </p:txBody>
      </p:sp>
      <p:sp>
        <p:nvSpPr>
          <p:cNvPr id="10" name="日期預留位置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細明體" panose="02020509000000000000" pitchFamily="49" charset="-120"/>
                <a:ea typeface="細明體" panose="02020509000000000000" pitchFamily="49" charset="-120"/>
              </a:defRPr>
            </a:lvl1pPr>
          </a:lstStyle>
          <a:p>
            <a:fld id="{D0565B32-B448-4814-A34B-8E4078D6BFB9}" type="datetime2">
              <a:rPr lang="zh-TW" altLang="en-US" smtClean="0"/>
              <a:pPr/>
              <a:t>2020年4月27日</a:t>
            </a:fld>
            <a:endParaRPr lang="zh-TW" altLang="en-US" dirty="0"/>
          </a:p>
        </p:txBody>
      </p:sp>
      <p:sp>
        <p:nvSpPr>
          <p:cNvPr id="22" name="頁尾預留位置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細明體" panose="02020509000000000000" pitchFamily="49" charset="-120"/>
                <a:ea typeface="細明體" panose="02020509000000000000" pitchFamily="49" charset="-120"/>
              </a:defRPr>
            </a:lvl1pPr>
          </a:lstStyle>
          <a:p>
            <a:r>
              <a:rPr lang="zh-TW" altLang="en-US" noProof="0" dirty="0"/>
              <a:t>新增頁尾</a:t>
            </a:r>
          </a:p>
        </p:txBody>
      </p:sp>
      <p:sp>
        <p:nvSpPr>
          <p:cNvPr id="18" name="投影片編號預留位置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細明體" panose="02020509000000000000" pitchFamily="49" charset="-120"/>
                <a:ea typeface="細明體" panose="02020509000000000000" pitchFamily="49" charset="-120"/>
              </a:defRPr>
            </a:lvl1pPr>
          </a:lstStyle>
          <a:p>
            <a:fld id="{401CF334-2D5C-4859-84A6-CA7E6E43FAEB}" type="slidenum">
              <a:rPr lang="en-US" altLang="zh-TW" noProof="0" smtClean="0"/>
              <a:pPr/>
              <a:t>‹#›</a:t>
            </a:fld>
            <a:endParaRPr lang="zh-TW"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軟正黑體" panose="020B0604030504040204" pitchFamily="34" charset="-120"/>
          <a:ea typeface="微軟正黑體" panose="020B0604030504040204" pitchFamily="34" charset="-120"/>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細明體" panose="02020509000000000000" pitchFamily="49" charset="-120"/>
          <a:ea typeface="細明體" panose="02020509000000000000" pitchFamily="49" charset="-120"/>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細明體" panose="02020509000000000000" pitchFamily="49" charset="-120"/>
          <a:ea typeface="細明體" panose="02020509000000000000" pitchFamily="49" charset="-120"/>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細明體" panose="02020509000000000000" pitchFamily="49" charset="-120"/>
          <a:ea typeface="細明體" panose="02020509000000000000" pitchFamily="49" charset="-120"/>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細明體" panose="02020509000000000000" pitchFamily="49" charset="-120"/>
          <a:ea typeface="細明體" panose="02020509000000000000" pitchFamily="49" charset="-120"/>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細明體" panose="02020509000000000000" pitchFamily="49" charset="-120"/>
          <a:ea typeface="細明體" panose="02020509000000000000" pitchFamily="49" charset="-120"/>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rtlCol="0"/>
          <a:lstStyle/>
          <a:p>
            <a:r>
              <a:rPr lang="en-US" altLang="zh-TW" dirty="0">
                <a:latin typeface="微軟正黑體 Light" panose="020B0304030504040204" pitchFamily="34" charset="-120"/>
                <a:ea typeface="微軟正黑體 Light" panose="020B0304030504040204" pitchFamily="34" charset="-120"/>
                <a:sym typeface="新細明體" panose="02020500000000000000" pitchFamily="18" charset="-120"/>
              </a:rPr>
              <a:t>CSC7991: Information Retrieval</a:t>
            </a:r>
            <a:br>
              <a:rPr lang="en-US" altLang="zh-TW" dirty="0">
                <a:latin typeface="微軟正黑體 Light" panose="020B0304030504040204" pitchFamily="34" charset="-120"/>
                <a:ea typeface="微軟正黑體 Light" panose="020B0304030504040204" pitchFamily="34" charset="-120"/>
                <a:sym typeface="新細明體" panose="02020500000000000000" pitchFamily="18" charset="-120"/>
              </a:rPr>
            </a:br>
            <a:r>
              <a:rPr lang="en-US" altLang="zh-TW" dirty="0">
                <a:latin typeface="微軟正黑體 Light" panose="020B0304030504040204" pitchFamily="34" charset="-120"/>
                <a:ea typeface="微軟正黑體 Light" panose="020B0304030504040204" pitchFamily="34" charset="-120"/>
                <a:sym typeface="新細明體" panose="02020500000000000000" pitchFamily="18" charset="-120"/>
              </a:rPr>
              <a:t>Course Project</a:t>
            </a:r>
            <a:endParaRPr lang="zh-TW" altLang="en-US" dirty="0">
              <a:latin typeface="微軟正黑體 Light" panose="020B0304030504040204" pitchFamily="34" charset="-120"/>
              <a:ea typeface="微軟正黑體 Light" panose="020B0304030504040204" pitchFamily="34" charset="-120"/>
              <a:sym typeface="新細明體" panose="02020500000000000000" pitchFamily="18" charset="-120"/>
            </a:endParaRPr>
          </a:p>
        </p:txBody>
      </p:sp>
      <p:sp>
        <p:nvSpPr>
          <p:cNvPr id="5" name="副標題 4"/>
          <p:cNvSpPr>
            <a:spLocks noGrp="1"/>
          </p:cNvSpPr>
          <p:nvPr>
            <p:ph type="subTitle" idx="1"/>
          </p:nvPr>
        </p:nvSpPr>
        <p:spPr/>
        <p:txBody>
          <a:bodyPr rtlCol="0"/>
          <a:lstStyle/>
          <a:p>
            <a:pPr rtl="0"/>
            <a:r>
              <a:rPr lang="en-US" altLang="zh-TW" dirty="0" err="1">
                <a:latin typeface="微軟正黑體" panose="020B0604030504040204" pitchFamily="34" charset="-120"/>
                <a:ea typeface="微軟正黑體" panose="020B0604030504040204" pitchFamily="34" charset="-120"/>
                <a:sym typeface="新細明體" panose="02020500000000000000" pitchFamily="18" charset="-120"/>
              </a:rPr>
              <a:t>Chunghao</a:t>
            </a:r>
            <a:r>
              <a:rPr lang="en-US" altLang="zh-TW" dirty="0">
                <a:latin typeface="微軟正黑體" panose="020B0604030504040204" pitchFamily="34" charset="-120"/>
                <a:ea typeface="微軟正黑體" panose="020B0604030504040204" pitchFamily="34" charset="-120"/>
                <a:sym typeface="新細明體" panose="02020500000000000000" pitchFamily="18" charset="-120"/>
              </a:rPr>
              <a:t> Chao</a:t>
            </a:r>
            <a:endParaRPr lang="zh-TW" altLang="en-US" dirty="0">
              <a:latin typeface="微軟正黑體" panose="020B0604030504040204" pitchFamily="34" charset="-120"/>
              <a:ea typeface="微軟正黑體" panose="020B0604030504040204" pitchFamily="34" charset="-120"/>
              <a:sym typeface="新細明體" panose="02020500000000000000" pitchFamily="18" charset="-120"/>
            </a:endParaRPr>
          </a:p>
          <a:p>
            <a:pPr rtl="0"/>
            <a:endParaRPr lang="zh-TW" altLang="en-US" dirty="0">
              <a:latin typeface="細明體" panose="02020509000000000000" pitchFamily="49" charset="-120"/>
              <a:ea typeface="細明體" panose="02020509000000000000" pitchFamily="49" charset="-120"/>
              <a:sym typeface="新細明體" panose="02020500000000000000" pitchFamily="18" charset="-120"/>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en-US" altLang="zh-TW" sz="5400" dirty="0"/>
              <a:t>Training &amp; Testing</a:t>
            </a:r>
            <a:endParaRPr lang="zh-TW" altLang="en-US" sz="5400" dirty="0"/>
          </a:p>
        </p:txBody>
      </p:sp>
      <p:sp>
        <p:nvSpPr>
          <p:cNvPr id="2" name="內容版面配置區 1">
            <a:extLst>
              <a:ext uri="{FF2B5EF4-FFF2-40B4-BE49-F238E27FC236}">
                <a16:creationId xmlns:a16="http://schemas.microsoft.com/office/drawing/2014/main" id="{F26E4AF4-8C9A-4D9F-99DE-8912B1674D73}"/>
              </a:ext>
            </a:extLst>
          </p:cNvPr>
          <p:cNvSpPr>
            <a:spLocks noGrp="1"/>
          </p:cNvSpPr>
          <p:nvPr>
            <p:ph idx="1"/>
          </p:nvPr>
        </p:nvSpPr>
        <p:spPr/>
        <p:txBody>
          <a:bodyPr/>
          <a:lstStyle/>
          <a:p>
            <a:endParaRPr lang="zh-TW" altLang="en-US" sz="2000" dirty="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9D02D152-0CF5-4631-842F-86B705EA0838}"/>
              </a:ext>
            </a:extLst>
          </p:cNvPr>
          <p:cNvPicPr>
            <a:picLocks noChangeAspect="1"/>
          </p:cNvPicPr>
          <p:nvPr/>
        </p:nvPicPr>
        <p:blipFill>
          <a:blip r:embed="rId3"/>
          <a:stretch>
            <a:fillRect/>
          </a:stretch>
        </p:blipFill>
        <p:spPr>
          <a:xfrm>
            <a:off x="131667" y="2924525"/>
            <a:ext cx="6020640" cy="3162741"/>
          </a:xfrm>
          <a:prstGeom prst="rect">
            <a:avLst/>
          </a:prstGeom>
        </p:spPr>
      </p:pic>
      <p:pic>
        <p:nvPicPr>
          <p:cNvPr id="7" name="圖片 6">
            <a:extLst>
              <a:ext uri="{FF2B5EF4-FFF2-40B4-BE49-F238E27FC236}">
                <a16:creationId xmlns:a16="http://schemas.microsoft.com/office/drawing/2014/main" id="{1BE63D81-FB1F-4C22-AFB4-78BDAED9AEF8}"/>
              </a:ext>
            </a:extLst>
          </p:cNvPr>
          <p:cNvPicPr>
            <a:picLocks noChangeAspect="1"/>
          </p:cNvPicPr>
          <p:nvPr/>
        </p:nvPicPr>
        <p:blipFill>
          <a:blip r:embed="rId4"/>
          <a:stretch>
            <a:fillRect/>
          </a:stretch>
        </p:blipFill>
        <p:spPr>
          <a:xfrm>
            <a:off x="6152307" y="2943539"/>
            <a:ext cx="6039693" cy="3210373"/>
          </a:xfrm>
          <a:prstGeom prst="rect">
            <a:avLst/>
          </a:prstGeom>
        </p:spPr>
      </p:pic>
      <p:cxnSp>
        <p:nvCxnSpPr>
          <p:cNvPr id="9" name="直線接點 8">
            <a:extLst>
              <a:ext uri="{FF2B5EF4-FFF2-40B4-BE49-F238E27FC236}">
                <a16:creationId xmlns:a16="http://schemas.microsoft.com/office/drawing/2014/main" id="{2E9A86DA-7C8A-442F-B0DF-B059744BA942}"/>
              </a:ext>
            </a:extLst>
          </p:cNvPr>
          <p:cNvCxnSpPr>
            <a:stCxn id="2" idx="0"/>
            <a:endCxn id="2" idx="2"/>
          </p:cNvCxnSpPr>
          <p:nvPr/>
        </p:nvCxnSpPr>
        <p:spPr>
          <a:xfrm>
            <a:off x="6096000" y="1935480"/>
            <a:ext cx="0" cy="4389120"/>
          </a:xfrm>
          <a:prstGeom prst="line">
            <a:avLst/>
          </a:prstGeom>
          <a:ln w="63500">
            <a:headEnd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7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en-US" altLang="zh-TW" sz="5400" dirty="0"/>
              <a:t>User Interface</a:t>
            </a:r>
            <a:endParaRPr lang="zh-TW" altLang="en-US" sz="5400" dirty="0"/>
          </a:p>
        </p:txBody>
      </p:sp>
      <p:graphicFrame>
        <p:nvGraphicFramePr>
          <p:cNvPr id="8" name="內容版面配置區 7">
            <a:extLst>
              <a:ext uri="{FF2B5EF4-FFF2-40B4-BE49-F238E27FC236}">
                <a16:creationId xmlns:a16="http://schemas.microsoft.com/office/drawing/2014/main" id="{E3F79BCD-633B-47E1-A23A-9943E57666D0}"/>
              </a:ext>
            </a:extLst>
          </p:cNvPr>
          <p:cNvGraphicFramePr>
            <a:graphicFrameLocks noGrp="1"/>
          </p:cNvGraphicFramePr>
          <p:nvPr>
            <p:ph idx="1"/>
            <p:extLst>
              <p:ext uri="{D42A27DB-BD31-4B8C-83A1-F6EECF244321}">
                <p14:modId xmlns:p14="http://schemas.microsoft.com/office/powerpoint/2010/main" val="2462620817"/>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字方塊 9">
            <a:extLst>
              <a:ext uri="{FF2B5EF4-FFF2-40B4-BE49-F238E27FC236}">
                <a16:creationId xmlns:a16="http://schemas.microsoft.com/office/drawing/2014/main" id="{A8718E28-3B56-4D81-95F1-23B7FE538AD1}"/>
              </a:ext>
            </a:extLst>
          </p:cNvPr>
          <p:cNvSpPr txBox="1"/>
          <p:nvPr/>
        </p:nvSpPr>
        <p:spPr>
          <a:xfrm>
            <a:off x="1644242" y="4253218"/>
            <a:ext cx="1373774" cy="369332"/>
          </a:xfrm>
          <a:prstGeom prst="rect">
            <a:avLst/>
          </a:prstGeom>
          <a:noFill/>
          <a:ln>
            <a:solidFill>
              <a:schemeClr val="bg1"/>
            </a:solidFill>
          </a:ln>
        </p:spPr>
        <p:txBody>
          <a:bodyPr wrap="none" rtlCol="0">
            <a:spAutoFit/>
          </a:bodyPr>
          <a:lstStyle/>
          <a:p>
            <a:r>
              <a:rPr lang="en-US" altLang="zh-TW" dirty="0">
                <a:solidFill>
                  <a:schemeClr val="accent1">
                    <a:lumMod val="75000"/>
                  </a:schemeClr>
                </a:solidFill>
              </a:rPr>
              <a:t>Training.py</a:t>
            </a:r>
            <a:endParaRPr lang="zh-TW" altLang="en-US" dirty="0" err="1">
              <a:solidFill>
                <a:schemeClr val="accent1">
                  <a:lumMod val="75000"/>
                </a:schemeClr>
              </a:solidFill>
            </a:endParaRPr>
          </a:p>
        </p:txBody>
      </p:sp>
      <p:sp>
        <p:nvSpPr>
          <p:cNvPr id="11" name="文字方塊 10">
            <a:extLst>
              <a:ext uri="{FF2B5EF4-FFF2-40B4-BE49-F238E27FC236}">
                <a16:creationId xmlns:a16="http://schemas.microsoft.com/office/drawing/2014/main" id="{E2348C94-753D-4F94-A373-68F548C230E3}"/>
              </a:ext>
            </a:extLst>
          </p:cNvPr>
          <p:cNvSpPr txBox="1"/>
          <p:nvPr/>
        </p:nvSpPr>
        <p:spPr>
          <a:xfrm>
            <a:off x="8521895" y="3989252"/>
            <a:ext cx="1237839" cy="369332"/>
          </a:xfrm>
          <a:prstGeom prst="rect">
            <a:avLst/>
          </a:prstGeom>
          <a:noFill/>
          <a:ln>
            <a:solidFill>
              <a:schemeClr val="bg1"/>
            </a:solidFill>
          </a:ln>
        </p:spPr>
        <p:txBody>
          <a:bodyPr wrap="none" rtlCol="0">
            <a:spAutoFit/>
          </a:bodyPr>
          <a:lstStyle/>
          <a:p>
            <a:r>
              <a:rPr lang="en-US" altLang="zh-TW" dirty="0">
                <a:solidFill>
                  <a:schemeClr val="accent1">
                    <a:lumMod val="75000"/>
                  </a:schemeClr>
                </a:solidFill>
              </a:rPr>
              <a:t>Predict.py</a:t>
            </a:r>
            <a:endParaRPr lang="zh-TW" altLang="en-US" dirty="0" err="1">
              <a:solidFill>
                <a:schemeClr val="accent1">
                  <a:lumMod val="75000"/>
                </a:schemeClr>
              </a:solidFill>
            </a:endParaRPr>
          </a:p>
        </p:txBody>
      </p:sp>
      <p:sp>
        <p:nvSpPr>
          <p:cNvPr id="12" name="箭號: 向右 11">
            <a:extLst>
              <a:ext uri="{FF2B5EF4-FFF2-40B4-BE49-F238E27FC236}">
                <a16:creationId xmlns:a16="http://schemas.microsoft.com/office/drawing/2014/main" id="{43DD6C1D-4586-4715-A0A1-8E0B3FBC7766}"/>
              </a:ext>
            </a:extLst>
          </p:cNvPr>
          <p:cNvSpPr/>
          <p:nvPr/>
        </p:nvSpPr>
        <p:spPr>
          <a:xfrm rot="16200000">
            <a:off x="9409973" y="3427746"/>
            <a:ext cx="604290" cy="518722"/>
          </a:xfrm>
          <a:prstGeom prst="rightArrow">
            <a:avLst/>
          </a:prstGeom>
          <a:solidFill>
            <a:schemeClr val="tx2">
              <a:lumMod val="40000"/>
              <a:lumOff val="60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0AFC2D96-7E53-4ED1-ABA3-8FA3E24BA8F0}"/>
              </a:ext>
            </a:extLst>
          </p:cNvPr>
          <p:cNvSpPr txBox="1"/>
          <p:nvPr/>
        </p:nvSpPr>
        <p:spPr>
          <a:xfrm>
            <a:off x="8559565" y="1521794"/>
            <a:ext cx="1162498" cy="369332"/>
          </a:xfrm>
          <a:prstGeom prst="rect">
            <a:avLst/>
          </a:prstGeom>
          <a:noFill/>
          <a:ln>
            <a:solidFill>
              <a:schemeClr val="bg1"/>
            </a:solidFill>
          </a:ln>
        </p:spPr>
        <p:txBody>
          <a:bodyPr wrap="none" rtlCol="0">
            <a:spAutoFit/>
          </a:bodyPr>
          <a:lstStyle/>
          <a:p>
            <a:r>
              <a:rPr lang="en-US" altLang="zh-TW" dirty="0" err="1">
                <a:solidFill>
                  <a:schemeClr val="accent1">
                    <a:lumMod val="75000"/>
                  </a:schemeClr>
                </a:solidFill>
              </a:rPr>
              <a:t>SVM.php</a:t>
            </a:r>
            <a:endParaRPr lang="en-US" altLang="zh-TW" dirty="0">
              <a:solidFill>
                <a:schemeClr val="accent1">
                  <a:lumMod val="75000"/>
                </a:schemeClr>
              </a:solidFill>
            </a:endParaRPr>
          </a:p>
        </p:txBody>
      </p:sp>
      <p:sp>
        <p:nvSpPr>
          <p:cNvPr id="14" name="文字方塊 13">
            <a:extLst>
              <a:ext uri="{FF2B5EF4-FFF2-40B4-BE49-F238E27FC236}">
                <a16:creationId xmlns:a16="http://schemas.microsoft.com/office/drawing/2014/main" id="{CA936F0F-9D3C-4C1F-86D1-D5E90C6E98A7}"/>
              </a:ext>
            </a:extLst>
          </p:cNvPr>
          <p:cNvSpPr txBox="1"/>
          <p:nvPr/>
        </p:nvSpPr>
        <p:spPr>
          <a:xfrm>
            <a:off x="7610266" y="3473431"/>
            <a:ext cx="949299" cy="369332"/>
          </a:xfrm>
          <a:prstGeom prst="rect">
            <a:avLst/>
          </a:prstGeom>
          <a:noFill/>
          <a:ln>
            <a:solidFill>
              <a:schemeClr val="bg1"/>
            </a:solidFill>
          </a:ln>
        </p:spPr>
        <p:txBody>
          <a:bodyPr wrap="none" rtlCol="0">
            <a:spAutoFit/>
          </a:bodyPr>
          <a:lstStyle/>
          <a:p>
            <a:r>
              <a:rPr lang="en-US" altLang="zh-TW" dirty="0">
                <a:solidFill>
                  <a:schemeClr val="accent1">
                    <a:lumMod val="75000"/>
                  </a:schemeClr>
                </a:solidFill>
              </a:rPr>
              <a:t>Review</a:t>
            </a:r>
          </a:p>
        </p:txBody>
      </p:sp>
      <p:sp>
        <p:nvSpPr>
          <p:cNvPr id="15" name="文字方塊 14">
            <a:extLst>
              <a:ext uri="{FF2B5EF4-FFF2-40B4-BE49-F238E27FC236}">
                <a16:creationId xmlns:a16="http://schemas.microsoft.com/office/drawing/2014/main" id="{FCB1F2A8-0298-4416-A29E-4585392910D6}"/>
              </a:ext>
            </a:extLst>
          </p:cNvPr>
          <p:cNvSpPr txBox="1"/>
          <p:nvPr/>
        </p:nvSpPr>
        <p:spPr>
          <a:xfrm>
            <a:off x="9971479" y="3473431"/>
            <a:ext cx="829073" cy="369332"/>
          </a:xfrm>
          <a:prstGeom prst="rect">
            <a:avLst/>
          </a:prstGeom>
          <a:noFill/>
          <a:ln>
            <a:solidFill>
              <a:schemeClr val="bg1"/>
            </a:solidFill>
          </a:ln>
        </p:spPr>
        <p:txBody>
          <a:bodyPr wrap="none" rtlCol="0">
            <a:spAutoFit/>
          </a:bodyPr>
          <a:lstStyle/>
          <a:p>
            <a:r>
              <a:rPr lang="en-US" altLang="zh-TW" dirty="0">
                <a:solidFill>
                  <a:schemeClr val="accent1">
                    <a:lumMod val="75000"/>
                  </a:schemeClr>
                </a:solidFill>
              </a:rPr>
              <a:t>Result</a:t>
            </a:r>
          </a:p>
        </p:txBody>
      </p:sp>
    </p:spTree>
    <p:extLst>
      <p:ext uri="{BB962C8B-B14F-4D97-AF65-F5344CB8AC3E}">
        <p14:creationId xmlns:p14="http://schemas.microsoft.com/office/powerpoint/2010/main" val="138257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en-US" altLang="zh-TW" sz="5400" dirty="0"/>
              <a:t>support vector machine (SVM)</a:t>
            </a:r>
            <a:endParaRPr lang="zh-TW" altLang="en-US" sz="5400" dirty="0"/>
          </a:p>
        </p:txBody>
      </p:sp>
      <p:sp>
        <p:nvSpPr>
          <p:cNvPr id="2" name="內容版面配置區 1">
            <a:extLst>
              <a:ext uri="{FF2B5EF4-FFF2-40B4-BE49-F238E27FC236}">
                <a16:creationId xmlns:a16="http://schemas.microsoft.com/office/drawing/2014/main" id="{F26E4AF4-8C9A-4D9F-99DE-8912B1674D73}"/>
              </a:ext>
            </a:extLst>
          </p:cNvPr>
          <p:cNvSpPr>
            <a:spLocks noGrp="1"/>
          </p:cNvSpPr>
          <p:nvPr>
            <p:ph idx="1"/>
          </p:nvPr>
        </p:nvSpPr>
        <p:spPr/>
        <p:txBody>
          <a:bodyPr/>
          <a:lstStyle/>
          <a:p>
            <a:r>
              <a:rPr lang="sv-SE" altLang="zh-TW" dirty="0">
                <a:latin typeface="微軟正黑體" panose="020B0604030504040204" pitchFamily="34" charset="-120"/>
                <a:ea typeface="微軟正黑體" panose="020B0604030504040204" pitchFamily="34" charset="-120"/>
              </a:rPr>
              <a:t>Dataset</a:t>
            </a:r>
          </a:p>
          <a:p>
            <a:r>
              <a:rPr lang="sv-SE" altLang="zh-TW" dirty="0">
                <a:latin typeface="微軟正黑體" panose="020B0604030504040204" pitchFamily="34" charset="-120"/>
                <a:ea typeface="微軟正黑體" panose="020B0604030504040204" pitchFamily="34" charset="-120"/>
              </a:rPr>
              <a:t>AMAZON  DATASET </a:t>
            </a:r>
          </a:p>
          <a:p>
            <a:pPr marL="0" indent="0">
              <a:buNone/>
            </a:pPr>
            <a:r>
              <a:rPr lang="sv-SE" altLang="zh-TW" dirty="0">
                <a:latin typeface="微軟正黑體" panose="020B0604030504040204" pitchFamily="34" charset="-120"/>
                <a:ea typeface="微軟正黑體" panose="020B0604030504040204" pitchFamily="34" charset="-120"/>
              </a:rPr>
              <a:t>	</a:t>
            </a:r>
            <a:r>
              <a:rPr lang="sv-SE" altLang="zh-TW" sz="2000" dirty="0">
                <a:latin typeface="微軟正黑體" panose="020B0604030504040204" pitchFamily="34" charset="-120"/>
                <a:ea typeface="微軟正黑體" panose="020B0604030504040204" pitchFamily="34" charset="-120"/>
              </a:rPr>
              <a:t>https://www.kaggle.com/snap/amazon-fine-food-reviews/data#Reviews.csv</a:t>
            </a:r>
          </a:p>
          <a:p>
            <a:r>
              <a:rPr lang="sv-SE" altLang="zh-TW" dirty="0">
                <a:latin typeface="微軟正黑體" panose="020B0604030504040204" pitchFamily="34" charset="-120"/>
                <a:ea typeface="微軟正黑體" panose="020B0604030504040204" pitchFamily="34" charset="-120"/>
              </a:rPr>
              <a:t>IMDB DATASET </a:t>
            </a:r>
          </a:p>
          <a:p>
            <a:pPr marL="0" indent="0">
              <a:buNone/>
            </a:pPr>
            <a:r>
              <a:rPr lang="sv-SE" altLang="zh-TW" dirty="0">
                <a:latin typeface="微軟正黑體" panose="020B0604030504040204" pitchFamily="34" charset="-120"/>
                <a:ea typeface="微軟正黑體" panose="020B0604030504040204" pitchFamily="34" charset="-120"/>
              </a:rPr>
              <a:t>	</a:t>
            </a:r>
            <a:r>
              <a:rPr lang="sv-SE" altLang="zh-TW" sz="2000" dirty="0">
                <a:latin typeface="微軟正黑體" panose="020B0604030504040204" pitchFamily="34" charset="-120"/>
                <a:ea typeface="微軟正黑體" panose="020B0604030504040204" pitchFamily="34" charset="-120"/>
              </a:rPr>
              <a:t>https://www.kaggle.com/lakshmi25npathi/imdb-dataset-of-50k-movie-reviews</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107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sv-SE" altLang="zh-TW" sz="5400" dirty="0"/>
              <a:t>AMAZON </a:t>
            </a:r>
            <a:r>
              <a:rPr lang="en-US" altLang="zh-TW" sz="5400" dirty="0"/>
              <a:t>Dataset</a:t>
            </a:r>
            <a:endParaRPr lang="zh-TW" altLang="en-US" sz="5400" dirty="0"/>
          </a:p>
        </p:txBody>
      </p:sp>
      <p:graphicFrame>
        <p:nvGraphicFramePr>
          <p:cNvPr id="7" name="表格 7">
            <a:extLst>
              <a:ext uri="{FF2B5EF4-FFF2-40B4-BE49-F238E27FC236}">
                <a16:creationId xmlns:a16="http://schemas.microsoft.com/office/drawing/2014/main" id="{837037D6-3071-46E9-B80E-96028907D520}"/>
              </a:ext>
            </a:extLst>
          </p:cNvPr>
          <p:cNvGraphicFramePr>
            <a:graphicFrameLocks noGrp="1"/>
          </p:cNvGraphicFramePr>
          <p:nvPr>
            <p:extLst>
              <p:ext uri="{D42A27DB-BD31-4B8C-83A1-F6EECF244321}">
                <p14:modId xmlns:p14="http://schemas.microsoft.com/office/powerpoint/2010/main" val="1728300830"/>
              </p:ext>
            </p:extLst>
          </p:nvPr>
        </p:nvGraphicFramePr>
        <p:xfrm>
          <a:off x="2032000" y="1935480"/>
          <a:ext cx="8127999" cy="4394200"/>
        </p:xfrm>
        <a:graphic>
          <a:graphicData uri="http://schemas.openxmlformats.org/drawingml/2006/table">
            <a:tbl>
              <a:tblPr firstRow="1" bandRow="1">
                <a:tableStyleId>{8799B23B-EC83-4686-B30A-512413B5E67A}</a:tableStyleId>
              </a:tblPr>
              <a:tblGrid>
                <a:gridCol w="1503493">
                  <a:extLst>
                    <a:ext uri="{9D8B030D-6E8A-4147-A177-3AD203B41FA5}">
                      <a16:colId xmlns:a16="http://schemas.microsoft.com/office/drawing/2014/main" val="2673656822"/>
                    </a:ext>
                  </a:extLst>
                </a:gridCol>
                <a:gridCol w="2751589">
                  <a:extLst>
                    <a:ext uri="{9D8B030D-6E8A-4147-A177-3AD203B41FA5}">
                      <a16:colId xmlns:a16="http://schemas.microsoft.com/office/drawing/2014/main" val="650068913"/>
                    </a:ext>
                  </a:extLst>
                </a:gridCol>
                <a:gridCol w="3872917">
                  <a:extLst>
                    <a:ext uri="{9D8B030D-6E8A-4147-A177-3AD203B41FA5}">
                      <a16:colId xmlns:a16="http://schemas.microsoft.com/office/drawing/2014/main" val="2262547379"/>
                    </a:ext>
                  </a:extLst>
                </a:gridCol>
              </a:tblGrid>
              <a:tr h="370840">
                <a:tc>
                  <a:txBody>
                    <a:bodyPr/>
                    <a:lstStyle/>
                    <a:p>
                      <a:pPr algn="ctr"/>
                      <a:r>
                        <a:rPr lang="en-US" altLang="zh-TW" dirty="0"/>
                        <a:t>label</a:t>
                      </a:r>
                    </a:p>
                  </a:txBody>
                  <a:tcPr anchor="ctr"/>
                </a:tc>
                <a:tc>
                  <a:txBody>
                    <a:bodyPr/>
                    <a:lstStyle/>
                    <a:p>
                      <a:pPr algn="ctr"/>
                      <a:r>
                        <a:rPr lang="en-US" altLang="zh-TW" dirty="0"/>
                        <a:t>Summary</a:t>
                      </a:r>
                    </a:p>
                  </a:txBody>
                  <a:tcPr anchor="ctr"/>
                </a:tc>
                <a:tc>
                  <a:txBody>
                    <a:bodyPr/>
                    <a:lstStyle/>
                    <a:p>
                      <a:pPr algn="ctr"/>
                      <a:r>
                        <a:rPr lang="en-US" altLang="zh-TW" dirty="0"/>
                        <a:t>text</a:t>
                      </a:r>
                    </a:p>
                  </a:txBody>
                  <a:tcPr anchor="ctr"/>
                </a:tc>
                <a:extLst>
                  <a:ext uri="{0D108BD9-81ED-4DB2-BD59-A6C34878D82A}">
                    <a16:rowId xmlns:a16="http://schemas.microsoft.com/office/drawing/2014/main" val="2519746332"/>
                  </a:ext>
                </a:extLst>
              </a:tr>
              <a:tr h="370840">
                <a:tc>
                  <a:txBody>
                    <a:bodyPr/>
                    <a:lstStyle/>
                    <a:p>
                      <a:pPr algn="ctr"/>
                      <a:r>
                        <a:rPr lang="en-US" altLang="zh-TW" dirty="0"/>
                        <a:t>__label__2 </a:t>
                      </a:r>
                    </a:p>
                  </a:txBody>
                  <a:tcPr anchor="ctr"/>
                </a:tc>
                <a:tc>
                  <a:txBody>
                    <a:bodyPr/>
                    <a:lstStyle/>
                    <a:p>
                      <a:pPr algn="ctr"/>
                      <a:r>
                        <a:rPr lang="en-US" altLang="zh-TW" dirty="0"/>
                        <a:t>Good Quality Dog Food</a:t>
                      </a:r>
                      <a:endParaRPr lang="zh-TW" altLang="en-US" dirty="0"/>
                    </a:p>
                  </a:txBody>
                  <a:tcPr anchor="ctr"/>
                </a:tc>
                <a:tc>
                  <a:txBody>
                    <a:bodyPr/>
                    <a:lstStyle/>
                    <a:p>
                      <a:pPr algn="ctr"/>
                      <a:r>
                        <a:rPr lang="en-US" altLang="zh-TW" sz="1800" dirty="0"/>
                        <a:t>I have bought several of the Vitality canned dog food products and have found them all to be of good quality. The product looks more like a stew than a processed meat and it smells better. My Labrador is finicky and she appreciates this product better than  most.</a:t>
                      </a:r>
                      <a:endParaRPr lang="zh-TW" altLang="en-US" sz="1800" dirty="0"/>
                    </a:p>
                  </a:txBody>
                  <a:tcPr anchor="ctr"/>
                </a:tc>
                <a:extLst>
                  <a:ext uri="{0D108BD9-81ED-4DB2-BD59-A6C34878D82A}">
                    <a16:rowId xmlns:a16="http://schemas.microsoft.com/office/drawing/2014/main" val="32006980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__label__1 </a:t>
                      </a:r>
                    </a:p>
                  </a:txBody>
                  <a:tcPr anchor="ctr"/>
                </a:tc>
                <a:tc>
                  <a:txBody>
                    <a:bodyPr/>
                    <a:lstStyle/>
                    <a:p>
                      <a:pPr algn="ctr"/>
                      <a:r>
                        <a:rPr lang="en-US" altLang="zh-TW" dirty="0"/>
                        <a:t>Not as Advertised</a:t>
                      </a:r>
                      <a:endParaRPr lang="zh-TW" altLang="en-US" dirty="0"/>
                    </a:p>
                  </a:txBody>
                  <a:tcPr anchor="ctr"/>
                </a:tc>
                <a:tc>
                  <a:txBody>
                    <a:bodyPr/>
                    <a:lstStyle/>
                    <a:p>
                      <a:pPr algn="ctr"/>
                      <a:r>
                        <a:rPr lang="en-US" altLang="zh-TW" sz="1800" dirty="0"/>
                        <a:t>Product arrived labeled as Jumbo Salted Peanuts...the peanuts were actually small sized unsalted. Not sure if this was an error or if the vendor intended to represent the product as "Jumbo".</a:t>
                      </a:r>
                      <a:endParaRPr lang="zh-TW" altLang="en-US" sz="1800" dirty="0"/>
                    </a:p>
                  </a:txBody>
                  <a:tcPr anchor="ctr"/>
                </a:tc>
                <a:extLst>
                  <a:ext uri="{0D108BD9-81ED-4DB2-BD59-A6C34878D82A}">
                    <a16:rowId xmlns:a16="http://schemas.microsoft.com/office/drawing/2014/main" val="2426025261"/>
                  </a:ext>
                </a:extLst>
              </a:tr>
            </a:tbl>
          </a:graphicData>
        </a:graphic>
      </p:graphicFrame>
    </p:spTree>
    <p:extLst>
      <p:ext uri="{BB962C8B-B14F-4D97-AF65-F5344CB8AC3E}">
        <p14:creationId xmlns:p14="http://schemas.microsoft.com/office/powerpoint/2010/main" val="404753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r>
              <a:rPr lang="en-US" altLang="zh-TW" dirty="0"/>
              <a:t>support vector machine (SVM)</a:t>
            </a:r>
            <a:endParaRPr lang="zh-TW" altLang="en-US" dirty="0">
              <a:latin typeface="新細明體" panose="02020500000000000000" pitchFamily="18" charset="-120"/>
              <a:ea typeface="微軟正黑體" panose="020B0604030504040204" pitchFamily="34" charset="-120"/>
              <a:sym typeface="新細明體" panose="02020500000000000000" pitchFamily="18" charset="-120"/>
            </a:endParaRPr>
          </a:p>
        </p:txBody>
      </p:sp>
      <p:graphicFrame>
        <p:nvGraphicFramePr>
          <p:cNvPr id="4" name="內容版面配置區 3">
            <a:extLst>
              <a:ext uri="{FF2B5EF4-FFF2-40B4-BE49-F238E27FC236}">
                <a16:creationId xmlns:a16="http://schemas.microsoft.com/office/drawing/2014/main" id="{63143F0E-6F82-441C-B65F-AE51F7603C03}"/>
              </a:ext>
            </a:extLst>
          </p:cNvPr>
          <p:cNvGraphicFramePr>
            <a:graphicFrameLocks noGrp="1"/>
          </p:cNvGraphicFramePr>
          <p:nvPr>
            <p:ph idx="1"/>
            <p:extLst>
              <p:ext uri="{D42A27DB-BD31-4B8C-83A1-F6EECF244321}">
                <p14:modId xmlns:p14="http://schemas.microsoft.com/office/powerpoint/2010/main" val="776872170"/>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en-US" altLang="zh-TW" sz="5400" dirty="0"/>
              <a:t>Training &amp; Testing</a:t>
            </a:r>
            <a:endParaRPr lang="zh-TW" altLang="en-US" sz="5400" dirty="0"/>
          </a:p>
        </p:txBody>
      </p:sp>
      <p:sp>
        <p:nvSpPr>
          <p:cNvPr id="2" name="內容版面配置區 1">
            <a:extLst>
              <a:ext uri="{FF2B5EF4-FFF2-40B4-BE49-F238E27FC236}">
                <a16:creationId xmlns:a16="http://schemas.microsoft.com/office/drawing/2014/main" id="{F26E4AF4-8C9A-4D9F-99DE-8912B1674D73}"/>
              </a:ext>
            </a:extLst>
          </p:cNvPr>
          <p:cNvSpPr>
            <a:spLocks noGrp="1"/>
          </p:cNvSpPr>
          <p:nvPr>
            <p:ph idx="1"/>
          </p:nvPr>
        </p:nvSpPr>
        <p:spPr/>
        <p:txBody>
          <a:bodyPr/>
          <a:lstStyle/>
          <a:p>
            <a:pPr>
              <a:lnSpc>
                <a:spcPct val="200000"/>
              </a:lnSpc>
            </a:pPr>
            <a:r>
              <a:rPr lang="en-US" altLang="zh-TW" sz="2000" dirty="0">
                <a:latin typeface="微軟正黑體" panose="020B0604030504040204" pitchFamily="34" charset="-120"/>
                <a:ea typeface="微軟正黑體" panose="020B0604030504040204" pitchFamily="34" charset="-120"/>
              </a:rPr>
              <a:t>Different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type of data </a:t>
            </a:r>
          </a:p>
          <a:p>
            <a:pPr>
              <a:lnSpc>
                <a:spcPct val="200000"/>
              </a:lnSpc>
            </a:pPr>
            <a:r>
              <a:rPr lang="en-US" altLang="zh-TW" sz="2000" dirty="0">
                <a:latin typeface="微軟正黑體" panose="020B0604030504040204" pitchFamily="34" charset="-120"/>
                <a:ea typeface="微軟正黑體" panose="020B0604030504040204" pitchFamily="34" charset="-120"/>
              </a:rPr>
              <a:t>Different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data size</a:t>
            </a:r>
          </a:p>
          <a:p>
            <a:pPr>
              <a:lnSpc>
                <a:spcPct val="200000"/>
              </a:lnSpc>
            </a:pPr>
            <a:r>
              <a:rPr lang="en-US" altLang="zh-TW" sz="2000" dirty="0">
                <a:latin typeface="微軟正黑體" panose="020B0604030504040204" pitchFamily="34" charset="-120"/>
                <a:ea typeface="微軟正黑體" panose="020B0604030504040204" pitchFamily="34" charset="-120"/>
              </a:rPr>
              <a:t>Different size of feature</a:t>
            </a:r>
          </a:p>
          <a:p>
            <a:pPr>
              <a:lnSpc>
                <a:spcPct val="200000"/>
              </a:lnSpc>
            </a:pPr>
            <a:r>
              <a:rPr lang="en-US" altLang="zh-TW" sz="2000" dirty="0">
                <a:latin typeface="微軟正黑體" panose="020B0604030504040204" pitchFamily="34" charset="-120"/>
                <a:ea typeface="微軟正黑體" panose="020B0604030504040204" pitchFamily="34" charset="-120"/>
              </a:rPr>
              <a:t>Different C parameter</a:t>
            </a:r>
          </a:p>
        </p:txBody>
      </p:sp>
    </p:spTree>
    <p:extLst>
      <p:ext uri="{BB962C8B-B14F-4D97-AF65-F5344CB8AC3E}">
        <p14:creationId xmlns:p14="http://schemas.microsoft.com/office/powerpoint/2010/main" val="358753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en-US" altLang="zh-TW" sz="5400" dirty="0"/>
              <a:t>Training &amp; Testing</a:t>
            </a:r>
            <a:endParaRPr lang="zh-TW" altLang="en-US" sz="5400" dirty="0"/>
          </a:p>
        </p:txBody>
      </p:sp>
      <p:sp>
        <p:nvSpPr>
          <p:cNvPr id="2" name="內容版面配置區 1">
            <a:extLst>
              <a:ext uri="{FF2B5EF4-FFF2-40B4-BE49-F238E27FC236}">
                <a16:creationId xmlns:a16="http://schemas.microsoft.com/office/drawing/2014/main" id="{F26E4AF4-8C9A-4D9F-99DE-8912B1674D73}"/>
              </a:ext>
            </a:extLst>
          </p:cNvPr>
          <p:cNvSpPr>
            <a:spLocks noGrp="1"/>
          </p:cNvSpPr>
          <p:nvPr>
            <p:ph idx="1"/>
          </p:nvPr>
        </p:nvSpPr>
        <p:spPr/>
        <p:txBody>
          <a:bodyPr/>
          <a:lstStyle/>
          <a:p>
            <a:r>
              <a:rPr lang="en-US" altLang="zh-TW" sz="2000" dirty="0">
                <a:latin typeface="微軟正黑體" panose="020B0604030504040204" pitchFamily="34" charset="-120"/>
                <a:ea typeface="微軟正黑體" panose="020B0604030504040204" pitchFamily="34" charset="-120"/>
              </a:rPr>
              <a:t>Different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type of data</a:t>
            </a:r>
          </a:p>
          <a:p>
            <a:r>
              <a:rPr lang="en-US" altLang="zh-TW" sz="2000" dirty="0">
                <a:latin typeface="微軟正黑體" panose="020B0604030504040204" pitchFamily="34" charset="-120"/>
                <a:ea typeface="微軟正黑體" panose="020B0604030504040204" pitchFamily="34" charset="-120"/>
              </a:rPr>
              <a:t>200000 data</a:t>
            </a:r>
          </a:p>
          <a:p>
            <a:r>
              <a:rPr lang="en-US" altLang="zh-TW" sz="2000" dirty="0" err="1">
                <a:latin typeface="微軟正黑體" panose="020B0604030504040204" pitchFamily="34" charset="-120"/>
                <a:ea typeface="微軟正黑體" panose="020B0604030504040204" pitchFamily="34" charset="-120"/>
              </a:rPr>
              <a:t>max_features</a:t>
            </a:r>
            <a:r>
              <a:rPr lang="en-US" altLang="zh-TW" sz="2000" dirty="0">
                <a:latin typeface="微軟正黑體" panose="020B0604030504040204" pitchFamily="34" charset="-120"/>
                <a:ea typeface="微軟正黑體" panose="020B0604030504040204" pitchFamily="34" charset="-120"/>
              </a:rPr>
              <a:t>=5000 </a:t>
            </a:r>
          </a:p>
          <a:p>
            <a:endParaRPr lang="zh-TW" altLang="en-US" sz="2000" dirty="0">
              <a:latin typeface="微軟正黑體" panose="020B0604030504040204" pitchFamily="34" charset="-120"/>
              <a:ea typeface="微軟正黑體" panose="020B0604030504040204" pitchFamily="34" charset="-120"/>
            </a:endParaRPr>
          </a:p>
        </p:txBody>
      </p:sp>
      <p:graphicFrame>
        <p:nvGraphicFramePr>
          <p:cNvPr id="4" name="表格 4">
            <a:extLst>
              <a:ext uri="{FF2B5EF4-FFF2-40B4-BE49-F238E27FC236}">
                <a16:creationId xmlns:a16="http://schemas.microsoft.com/office/drawing/2014/main" id="{94A17BB8-0F16-46C3-9F54-8C552F2A7040}"/>
              </a:ext>
            </a:extLst>
          </p:cNvPr>
          <p:cNvGraphicFramePr>
            <a:graphicFrameLocks noGrp="1"/>
          </p:cNvGraphicFramePr>
          <p:nvPr>
            <p:extLst>
              <p:ext uri="{D42A27DB-BD31-4B8C-83A1-F6EECF244321}">
                <p14:modId xmlns:p14="http://schemas.microsoft.com/office/powerpoint/2010/main" val="395327860"/>
              </p:ext>
            </p:extLst>
          </p:nvPr>
        </p:nvGraphicFramePr>
        <p:xfrm>
          <a:off x="609600" y="3194418"/>
          <a:ext cx="10972800" cy="3205480"/>
        </p:xfrm>
        <a:graphic>
          <a:graphicData uri="http://schemas.openxmlformats.org/drawingml/2006/table">
            <a:tbl>
              <a:tblPr firstRow="1" bandRow="1">
                <a:tableStyleId>{8799B23B-EC83-4686-B30A-512413B5E67A}</a:tableStyleId>
              </a:tblPr>
              <a:tblGrid>
                <a:gridCol w="5486400">
                  <a:extLst>
                    <a:ext uri="{9D8B030D-6E8A-4147-A177-3AD203B41FA5}">
                      <a16:colId xmlns:a16="http://schemas.microsoft.com/office/drawing/2014/main" val="1033734817"/>
                    </a:ext>
                  </a:extLst>
                </a:gridCol>
                <a:gridCol w="5486400">
                  <a:extLst>
                    <a:ext uri="{9D8B030D-6E8A-4147-A177-3AD203B41FA5}">
                      <a16:colId xmlns:a16="http://schemas.microsoft.com/office/drawing/2014/main" val="297713311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Text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Summary</a:t>
                      </a:r>
                      <a:endParaRPr lang="zh-TW" altLang="en-US" dirty="0"/>
                    </a:p>
                  </a:txBody>
                  <a:tcPr anchor="ctr"/>
                </a:tc>
                <a:extLst>
                  <a:ext uri="{0D108BD9-81ED-4DB2-BD59-A6C34878D82A}">
                    <a16:rowId xmlns:a16="http://schemas.microsoft.com/office/drawing/2014/main" val="17711321"/>
                  </a:ext>
                </a:extLst>
              </a:tr>
              <a:tr h="370840">
                <a:tc>
                  <a:txBody>
                    <a:bodyPr/>
                    <a:lstStyle/>
                    <a:p>
                      <a:pPr algn="ctr"/>
                      <a:r>
                        <a:rPr lang="en-US" altLang="zh-TW" dirty="0"/>
                        <a:t>SVM Accuracy Score (C=1.0) -&gt;  88.06</a:t>
                      </a:r>
                    </a:p>
                    <a:p>
                      <a:pPr algn="ctr"/>
                      <a:r>
                        <a:rPr lang="en-US" altLang="zh-TW" dirty="0"/>
                        <a:t>SVM Accuracy Score (C=0.9) -&gt;  88.07833333333333</a:t>
                      </a:r>
                    </a:p>
                    <a:p>
                      <a:pPr algn="ctr"/>
                      <a:r>
                        <a:rPr lang="en-US" altLang="zh-TW" dirty="0"/>
                        <a:t>SVM Accuracy Score (C=0.8) -&gt;  88.07666666666667</a:t>
                      </a:r>
                    </a:p>
                    <a:p>
                      <a:pPr algn="ctr"/>
                      <a:r>
                        <a:rPr lang="en-US" altLang="zh-TW" dirty="0"/>
                        <a:t>SVM Accuracy Score (C=0.7) -&gt;  88.06166666666667</a:t>
                      </a:r>
                    </a:p>
                    <a:p>
                      <a:pPr algn="ctr"/>
                      <a:r>
                        <a:rPr lang="en-US" altLang="zh-TW" dirty="0"/>
                        <a:t>SVM Accuracy Score (C=0.6) -&gt;  88.04666666666667</a:t>
                      </a:r>
                    </a:p>
                    <a:p>
                      <a:pPr algn="ctr"/>
                      <a:r>
                        <a:rPr lang="en-US" altLang="zh-TW" dirty="0"/>
                        <a:t>SVM Accuracy Score (C=0.5) -&gt;  87.99666666666667</a:t>
                      </a:r>
                    </a:p>
                    <a:p>
                      <a:pPr algn="ctr"/>
                      <a:r>
                        <a:rPr lang="en-US" altLang="zh-TW" dirty="0"/>
                        <a:t>SVM Accuracy Score (C=0.4) -&gt;  87.99666666666667</a:t>
                      </a:r>
                    </a:p>
                    <a:p>
                      <a:pPr algn="ctr"/>
                      <a:r>
                        <a:rPr lang="en-US" altLang="zh-TW" dirty="0"/>
                        <a:t>SVM Accuracy Score (C=0.3) -&gt;  87.96833333333333</a:t>
                      </a:r>
                    </a:p>
                    <a:p>
                      <a:pPr algn="ctr"/>
                      <a:r>
                        <a:rPr lang="en-US" altLang="zh-TW" dirty="0"/>
                        <a:t>SVM Accuracy Score (C=0.2) -&gt;  87.83833333333332</a:t>
                      </a:r>
                    </a:p>
                    <a:p>
                      <a:pPr algn="ctr"/>
                      <a:r>
                        <a:rPr lang="en-US" altLang="zh-TW" dirty="0"/>
                        <a:t>SVM Accuracy Score (C=0.1) -&gt;  87.24</a:t>
                      </a:r>
                      <a:endParaRPr lang="zh-TW" altLang="en-US" dirty="0"/>
                    </a:p>
                  </a:txBody>
                  <a:tcPr anchor="ctr"/>
                </a:tc>
                <a:tc>
                  <a:txBody>
                    <a:bodyPr/>
                    <a:lstStyle/>
                    <a:p>
                      <a:pPr algn="ctr"/>
                      <a:r>
                        <a:rPr lang="en-US" altLang="zh-TW" dirty="0"/>
                        <a:t>SVM Accuracy Score (C=1.0) -&gt;  84.71</a:t>
                      </a:r>
                    </a:p>
                    <a:p>
                      <a:pPr algn="ctr"/>
                      <a:r>
                        <a:rPr lang="en-US" altLang="zh-TW" dirty="0"/>
                        <a:t>SVM Accuracy Score (C=0.9) -&gt;  84.74000000000001</a:t>
                      </a:r>
                    </a:p>
                    <a:p>
                      <a:pPr algn="ctr"/>
                      <a:r>
                        <a:rPr lang="en-US" altLang="zh-TW" dirty="0"/>
                        <a:t>SVM Accuracy Score (C=0.8) -&gt;  84.74000000000001</a:t>
                      </a:r>
                    </a:p>
                    <a:p>
                      <a:pPr algn="ctr"/>
                      <a:r>
                        <a:rPr lang="en-US" altLang="zh-TW" dirty="0"/>
                        <a:t>SVM Accuracy Score (C=0.7) -&gt;  84.66666666666667</a:t>
                      </a:r>
                    </a:p>
                    <a:p>
                      <a:pPr algn="ctr"/>
                      <a:r>
                        <a:rPr lang="en-US" altLang="zh-TW" dirty="0"/>
                        <a:t>SVM Accuracy Score (C=0.6) -&gt;  84.61333333333333</a:t>
                      </a:r>
                    </a:p>
                    <a:p>
                      <a:pPr algn="ctr"/>
                      <a:r>
                        <a:rPr lang="en-US" altLang="zh-TW" dirty="0"/>
                        <a:t>SVM Accuracy Score (C=0.5) -&gt;  84.49666666666667</a:t>
                      </a:r>
                    </a:p>
                    <a:p>
                      <a:pPr algn="ctr"/>
                      <a:r>
                        <a:rPr lang="en-US" altLang="zh-TW" dirty="0"/>
                        <a:t>SVM Accuracy Score (C=0.4) -&gt;  84.26333333333334</a:t>
                      </a:r>
                    </a:p>
                    <a:p>
                      <a:pPr algn="ctr"/>
                      <a:r>
                        <a:rPr lang="en-US" altLang="zh-TW" dirty="0"/>
                        <a:t>SVM Accuracy Score (C=0.3) -&gt;  84.06666666666666</a:t>
                      </a:r>
                    </a:p>
                    <a:p>
                      <a:pPr algn="ctr"/>
                      <a:r>
                        <a:rPr lang="en-US" altLang="zh-TW" dirty="0"/>
                        <a:t>SVM Accuracy Score (C=0.2) -&gt;  83.67666666666666</a:t>
                      </a:r>
                    </a:p>
                    <a:p>
                      <a:pPr algn="ctr"/>
                      <a:r>
                        <a:rPr lang="en-US" altLang="zh-TW" dirty="0"/>
                        <a:t>SVM Accuracy Score (C=0.1) -&gt;  82.73</a:t>
                      </a:r>
                    </a:p>
                  </a:txBody>
                  <a:tcPr anchor="ctr"/>
                </a:tc>
                <a:extLst>
                  <a:ext uri="{0D108BD9-81ED-4DB2-BD59-A6C34878D82A}">
                    <a16:rowId xmlns:a16="http://schemas.microsoft.com/office/drawing/2014/main" val="1531042707"/>
                  </a:ext>
                </a:extLst>
              </a:tr>
            </a:tbl>
          </a:graphicData>
        </a:graphic>
      </p:graphicFrame>
    </p:spTree>
    <p:extLst>
      <p:ext uri="{BB962C8B-B14F-4D97-AF65-F5344CB8AC3E}">
        <p14:creationId xmlns:p14="http://schemas.microsoft.com/office/powerpoint/2010/main" val="356469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en-US" altLang="zh-TW" sz="5400" dirty="0"/>
              <a:t>Training &amp; Testing</a:t>
            </a:r>
            <a:endParaRPr lang="zh-TW" altLang="en-US" sz="5400" dirty="0"/>
          </a:p>
        </p:txBody>
      </p:sp>
      <p:sp>
        <p:nvSpPr>
          <p:cNvPr id="2" name="內容版面配置區 1">
            <a:extLst>
              <a:ext uri="{FF2B5EF4-FFF2-40B4-BE49-F238E27FC236}">
                <a16:creationId xmlns:a16="http://schemas.microsoft.com/office/drawing/2014/main" id="{F26E4AF4-8C9A-4D9F-99DE-8912B1674D73}"/>
              </a:ext>
            </a:extLst>
          </p:cNvPr>
          <p:cNvSpPr>
            <a:spLocks noGrp="1"/>
          </p:cNvSpPr>
          <p:nvPr>
            <p:ph idx="1"/>
          </p:nvPr>
        </p:nvSpPr>
        <p:spPr/>
        <p:txBody>
          <a:bodyPr/>
          <a:lstStyle/>
          <a:p>
            <a:r>
              <a:rPr lang="en-US" altLang="zh-TW" sz="2000" dirty="0">
                <a:latin typeface="微軟正黑體" panose="020B0604030504040204" pitchFamily="34" charset="-120"/>
                <a:ea typeface="微軟正黑體" panose="020B0604030504040204" pitchFamily="34" charset="-120"/>
              </a:rPr>
              <a:t>Different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size of data</a:t>
            </a:r>
          </a:p>
          <a:p>
            <a:r>
              <a:rPr lang="en-US" altLang="zh-TW" sz="2000" dirty="0">
                <a:latin typeface="微軟正黑體" panose="020B0604030504040204" pitchFamily="34" charset="-120"/>
                <a:ea typeface="微軟正黑體" panose="020B0604030504040204" pitchFamily="34" charset="-120"/>
              </a:rPr>
              <a:t>Using text</a:t>
            </a:r>
          </a:p>
          <a:p>
            <a:r>
              <a:rPr lang="en-US" altLang="zh-TW" sz="2000" dirty="0" err="1">
                <a:latin typeface="微軟正黑體" panose="020B0604030504040204" pitchFamily="34" charset="-120"/>
                <a:ea typeface="微軟正黑體" panose="020B0604030504040204" pitchFamily="34" charset="-120"/>
              </a:rPr>
              <a:t>max_features</a:t>
            </a:r>
            <a:r>
              <a:rPr lang="en-US" altLang="zh-TW" sz="2000" dirty="0">
                <a:latin typeface="微軟正黑體" panose="020B0604030504040204" pitchFamily="34" charset="-120"/>
                <a:ea typeface="微軟正黑體" panose="020B0604030504040204" pitchFamily="34" charset="-120"/>
              </a:rPr>
              <a:t>=5000 </a:t>
            </a:r>
          </a:p>
          <a:p>
            <a:endParaRPr lang="zh-TW" altLang="en-US" sz="2000" dirty="0">
              <a:latin typeface="微軟正黑體" panose="020B0604030504040204" pitchFamily="34" charset="-120"/>
              <a:ea typeface="微軟正黑體" panose="020B0604030504040204" pitchFamily="34" charset="-120"/>
            </a:endParaRPr>
          </a:p>
        </p:txBody>
      </p:sp>
      <p:graphicFrame>
        <p:nvGraphicFramePr>
          <p:cNvPr id="4" name="表格 4">
            <a:extLst>
              <a:ext uri="{FF2B5EF4-FFF2-40B4-BE49-F238E27FC236}">
                <a16:creationId xmlns:a16="http://schemas.microsoft.com/office/drawing/2014/main" id="{94A17BB8-0F16-46C3-9F54-8C552F2A7040}"/>
              </a:ext>
            </a:extLst>
          </p:cNvPr>
          <p:cNvGraphicFramePr>
            <a:graphicFrameLocks noGrp="1"/>
          </p:cNvGraphicFramePr>
          <p:nvPr>
            <p:extLst>
              <p:ext uri="{D42A27DB-BD31-4B8C-83A1-F6EECF244321}">
                <p14:modId xmlns:p14="http://schemas.microsoft.com/office/powerpoint/2010/main" val="1385513020"/>
              </p:ext>
            </p:extLst>
          </p:nvPr>
        </p:nvGraphicFramePr>
        <p:xfrm>
          <a:off x="609600" y="3194418"/>
          <a:ext cx="10972800" cy="3205480"/>
        </p:xfrm>
        <a:graphic>
          <a:graphicData uri="http://schemas.openxmlformats.org/drawingml/2006/table">
            <a:tbl>
              <a:tblPr firstRow="1" bandRow="1">
                <a:tableStyleId>{8799B23B-EC83-4686-B30A-512413B5E67A}</a:tableStyleId>
              </a:tblPr>
              <a:tblGrid>
                <a:gridCol w="5486400">
                  <a:extLst>
                    <a:ext uri="{9D8B030D-6E8A-4147-A177-3AD203B41FA5}">
                      <a16:colId xmlns:a16="http://schemas.microsoft.com/office/drawing/2014/main" val="1033734817"/>
                    </a:ext>
                  </a:extLst>
                </a:gridCol>
                <a:gridCol w="5486400">
                  <a:extLst>
                    <a:ext uri="{9D8B030D-6E8A-4147-A177-3AD203B41FA5}">
                      <a16:colId xmlns:a16="http://schemas.microsoft.com/office/drawing/2014/main" val="2977133115"/>
                    </a:ext>
                  </a:extLst>
                </a:gridCol>
              </a:tblGrid>
              <a:tr h="370840">
                <a:tc>
                  <a:txBody>
                    <a:bodyPr/>
                    <a:lstStyle/>
                    <a:p>
                      <a:pPr algn="ctr"/>
                      <a:r>
                        <a:rPr lang="en-US" altLang="zh-TW" dirty="0"/>
                        <a:t>200000 data</a:t>
                      </a:r>
                      <a:endParaRPr lang="zh-TW" altLang="en-US" dirty="0"/>
                    </a:p>
                  </a:txBody>
                  <a:tcPr anchor="ctr"/>
                </a:tc>
                <a:tc>
                  <a:txBody>
                    <a:bodyPr/>
                    <a:lstStyle/>
                    <a:p>
                      <a:pPr algn="ctr"/>
                      <a:r>
                        <a:rPr lang="en-US" altLang="zh-TW" dirty="0"/>
                        <a:t>100000 data</a:t>
                      </a:r>
                      <a:endParaRPr lang="zh-TW" altLang="en-US" dirty="0"/>
                    </a:p>
                  </a:txBody>
                  <a:tcPr anchor="ctr"/>
                </a:tc>
                <a:extLst>
                  <a:ext uri="{0D108BD9-81ED-4DB2-BD59-A6C34878D82A}">
                    <a16:rowId xmlns:a16="http://schemas.microsoft.com/office/drawing/2014/main" val="17711321"/>
                  </a:ext>
                </a:extLst>
              </a:tr>
              <a:tr h="370840">
                <a:tc>
                  <a:txBody>
                    <a:bodyPr/>
                    <a:lstStyle/>
                    <a:p>
                      <a:pPr algn="ctr"/>
                      <a:r>
                        <a:rPr lang="en-US" altLang="zh-TW" dirty="0"/>
                        <a:t>SVM Accuracy Score (C=1.0) -&gt;  88.06</a:t>
                      </a:r>
                    </a:p>
                    <a:p>
                      <a:pPr algn="ctr"/>
                      <a:r>
                        <a:rPr lang="en-US" altLang="zh-TW" dirty="0"/>
                        <a:t>SVM Accuracy Score (C=0.9) -&gt;  88.07833333333333</a:t>
                      </a:r>
                    </a:p>
                    <a:p>
                      <a:pPr algn="ctr"/>
                      <a:r>
                        <a:rPr lang="en-US" altLang="zh-TW" dirty="0"/>
                        <a:t>SVM Accuracy Score (C=0.8) -&gt;  88.07666666666667</a:t>
                      </a:r>
                    </a:p>
                    <a:p>
                      <a:pPr algn="ctr"/>
                      <a:r>
                        <a:rPr lang="en-US" altLang="zh-TW" dirty="0"/>
                        <a:t>SVM Accuracy Score (C=0.7) -&gt;  88.06166666666667</a:t>
                      </a:r>
                    </a:p>
                    <a:p>
                      <a:pPr algn="ctr"/>
                      <a:r>
                        <a:rPr lang="en-US" altLang="zh-TW" dirty="0"/>
                        <a:t>SVM Accuracy Score (C=0.6) -&gt;  88.04666666666667</a:t>
                      </a:r>
                    </a:p>
                    <a:p>
                      <a:pPr algn="ctr"/>
                      <a:r>
                        <a:rPr lang="en-US" altLang="zh-TW" dirty="0"/>
                        <a:t>SVM Accuracy Score (C=0.5) -&gt;  87.99666666666667</a:t>
                      </a:r>
                    </a:p>
                    <a:p>
                      <a:pPr algn="ctr"/>
                      <a:r>
                        <a:rPr lang="en-US" altLang="zh-TW" dirty="0"/>
                        <a:t>SVM Accuracy Score (C=0.4) -&gt;  87.99666666666667</a:t>
                      </a:r>
                    </a:p>
                    <a:p>
                      <a:pPr algn="ctr"/>
                      <a:r>
                        <a:rPr lang="en-US" altLang="zh-TW" dirty="0"/>
                        <a:t>SVM Accuracy Score (C=0.3) -&gt;  87.96833333333333</a:t>
                      </a:r>
                    </a:p>
                    <a:p>
                      <a:pPr algn="ctr"/>
                      <a:r>
                        <a:rPr lang="en-US" altLang="zh-TW" dirty="0"/>
                        <a:t>SVM Accuracy Score (C=0.2) -&gt;  87.83833333333332</a:t>
                      </a:r>
                    </a:p>
                    <a:p>
                      <a:pPr algn="ctr"/>
                      <a:r>
                        <a:rPr lang="en-US" altLang="zh-TW" dirty="0"/>
                        <a:t>SVM Accuracy Score (C=0.1) -&gt;  87.24</a:t>
                      </a:r>
                    </a:p>
                  </a:txBody>
                  <a:tcPr anchor="ctr"/>
                </a:tc>
                <a:tc>
                  <a:txBody>
                    <a:bodyPr/>
                    <a:lstStyle/>
                    <a:p>
                      <a:pPr algn="ctr"/>
                      <a:r>
                        <a:rPr lang="en-US" altLang="zh-TW" dirty="0"/>
                        <a:t>SVM Accuracy Score (C=1.0) -&gt;  87.59333333333333</a:t>
                      </a:r>
                    </a:p>
                    <a:p>
                      <a:pPr algn="ctr"/>
                      <a:r>
                        <a:rPr lang="en-US" altLang="zh-TW" dirty="0"/>
                        <a:t>SVM Accuracy Score (C=0.9) -&gt;  87.58</a:t>
                      </a:r>
                    </a:p>
                    <a:p>
                      <a:pPr algn="ctr"/>
                      <a:r>
                        <a:rPr lang="en-US" altLang="zh-TW" dirty="0"/>
                        <a:t>SVM Accuracy Score (C=0.8) -&gt;  87.6</a:t>
                      </a:r>
                    </a:p>
                    <a:p>
                      <a:pPr algn="ctr"/>
                      <a:r>
                        <a:rPr lang="en-US" altLang="zh-TW" dirty="0"/>
                        <a:t>SVM Accuracy Score (C=0.7) -&gt;  87.62666666666667</a:t>
                      </a:r>
                    </a:p>
                    <a:p>
                      <a:pPr algn="ctr"/>
                      <a:r>
                        <a:rPr lang="en-US" altLang="zh-TW" dirty="0"/>
                        <a:t>SVM Accuracy Score (C=0.6) -&gt;  87.59333333333333</a:t>
                      </a:r>
                    </a:p>
                    <a:p>
                      <a:pPr algn="ctr"/>
                      <a:r>
                        <a:rPr lang="en-US" altLang="zh-TW" dirty="0"/>
                        <a:t>SVM Accuracy Score (C=0.5) -&gt;  87.62333333333333</a:t>
                      </a:r>
                    </a:p>
                    <a:p>
                      <a:pPr algn="ctr"/>
                      <a:r>
                        <a:rPr lang="en-US" altLang="zh-TW" dirty="0"/>
                        <a:t>SVM Accuracy Score (C=0.4) -&gt;  87.55</a:t>
                      </a:r>
                    </a:p>
                    <a:p>
                      <a:pPr algn="ctr"/>
                      <a:r>
                        <a:rPr lang="en-US" altLang="zh-TW" dirty="0"/>
                        <a:t>SVM Accuracy Score (C=0.3) -&gt;  87.3</a:t>
                      </a:r>
                    </a:p>
                    <a:p>
                      <a:pPr algn="ctr"/>
                      <a:r>
                        <a:rPr lang="en-US" altLang="zh-TW" dirty="0"/>
                        <a:t>SVM Accuracy Score (C=0.2) -&gt;  86.96000000000001</a:t>
                      </a:r>
                    </a:p>
                    <a:p>
                      <a:pPr algn="ctr"/>
                      <a:r>
                        <a:rPr lang="en-US" altLang="zh-TW" dirty="0"/>
                        <a:t>SVM Accuracy Score (C=0.1) -&gt;  85.55333333333334</a:t>
                      </a:r>
                    </a:p>
                  </a:txBody>
                  <a:tcPr anchor="ctr"/>
                </a:tc>
                <a:extLst>
                  <a:ext uri="{0D108BD9-81ED-4DB2-BD59-A6C34878D82A}">
                    <a16:rowId xmlns:a16="http://schemas.microsoft.com/office/drawing/2014/main" val="1531042707"/>
                  </a:ext>
                </a:extLst>
              </a:tr>
            </a:tbl>
          </a:graphicData>
        </a:graphic>
      </p:graphicFrame>
    </p:spTree>
    <p:extLst>
      <p:ext uri="{BB962C8B-B14F-4D97-AF65-F5344CB8AC3E}">
        <p14:creationId xmlns:p14="http://schemas.microsoft.com/office/powerpoint/2010/main" val="208761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en-US" altLang="zh-TW" sz="5400" dirty="0"/>
              <a:t>Training &amp; Testing</a:t>
            </a:r>
            <a:endParaRPr lang="zh-TW" altLang="en-US" sz="5400" dirty="0"/>
          </a:p>
        </p:txBody>
      </p:sp>
      <p:sp>
        <p:nvSpPr>
          <p:cNvPr id="2" name="內容版面配置區 1">
            <a:extLst>
              <a:ext uri="{FF2B5EF4-FFF2-40B4-BE49-F238E27FC236}">
                <a16:creationId xmlns:a16="http://schemas.microsoft.com/office/drawing/2014/main" id="{F26E4AF4-8C9A-4D9F-99DE-8912B1674D73}"/>
              </a:ext>
            </a:extLst>
          </p:cNvPr>
          <p:cNvSpPr>
            <a:spLocks noGrp="1"/>
          </p:cNvSpPr>
          <p:nvPr>
            <p:ph idx="1"/>
          </p:nvPr>
        </p:nvSpPr>
        <p:spPr/>
        <p:txBody>
          <a:bodyPr/>
          <a:lstStyle/>
          <a:p>
            <a:r>
              <a:rPr lang="en-US" altLang="zh-TW" sz="2000" dirty="0">
                <a:latin typeface="微軟正黑體" panose="020B0604030504040204" pitchFamily="34" charset="-120"/>
                <a:ea typeface="微軟正黑體" panose="020B0604030504040204" pitchFamily="34" charset="-120"/>
              </a:rPr>
              <a:t>Different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size of feature</a:t>
            </a:r>
          </a:p>
          <a:p>
            <a:r>
              <a:rPr lang="en-US" altLang="zh-TW" sz="2000" dirty="0">
                <a:latin typeface="微軟正黑體" panose="020B0604030504040204" pitchFamily="34" charset="-120"/>
                <a:ea typeface="微軟正黑體" panose="020B0604030504040204" pitchFamily="34" charset="-120"/>
              </a:rPr>
              <a:t>Using text</a:t>
            </a:r>
          </a:p>
          <a:p>
            <a:r>
              <a:rPr lang="en-US" altLang="zh-TW" sz="2000" dirty="0">
                <a:latin typeface="微軟正黑體" panose="020B0604030504040204" pitchFamily="34" charset="-120"/>
                <a:ea typeface="微軟正黑體" panose="020B0604030504040204" pitchFamily="34" charset="-120"/>
              </a:rPr>
              <a:t>200000 data </a:t>
            </a:r>
          </a:p>
          <a:p>
            <a:endParaRPr lang="zh-TW" altLang="en-US" sz="2000" dirty="0">
              <a:latin typeface="微軟正黑體" panose="020B0604030504040204" pitchFamily="34" charset="-120"/>
              <a:ea typeface="微軟正黑體" panose="020B0604030504040204" pitchFamily="34" charset="-120"/>
            </a:endParaRPr>
          </a:p>
        </p:txBody>
      </p:sp>
      <p:graphicFrame>
        <p:nvGraphicFramePr>
          <p:cNvPr id="4" name="表格 4">
            <a:extLst>
              <a:ext uri="{FF2B5EF4-FFF2-40B4-BE49-F238E27FC236}">
                <a16:creationId xmlns:a16="http://schemas.microsoft.com/office/drawing/2014/main" id="{94A17BB8-0F16-46C3-9F54-8C552F2A7040}"/>
              </a:ext>
            </a:extLst>
          </p:cNvPr>
          <p:cNvGraphicFramePr>
            <a:graphicFrameLocks noGrp="1"/>
          </p:cNvGraphicFramePr>
          <p:nvPr>
            <p:extLst>
              <p:ext uri="{D42A27DB-BD31-4B8C-83A1-F6EECF244321}">
                <p14:modId xmlns:p14="http://schemas.microsoft.com/office/powerpoint/2010/main" val="252611647"/>
              </p:ext>
            </p:extLst>
          </p:nvPr>
        </p:nvGraphicFramePr>
        <p:xfrm>
          <a:off x="609600" y="3194418"/>
          <a:ext cx="10972800" cy="3205480"/>
        </p:xfrm>
        <a:graphic>
          <a:graphicData uri="http://schemas.openxmlformats.org/drawingml/2006/table">
            <a:tbl>
              <a:tblPr firstRow="1" bandRow="1">
                <a:tableStyleId>{8799B23B-EC83-4686-B30A-512413B5E67A}</a:tableStyleId>
              </a:tblPr>
              <a:tblGrid>
                <a:gridCol w="5486400">
                  <a:extLst>
                    <a:ext uri="{9D8B030D-6E8A-4147-A177-3AD203B41FA5}">
                      <a16:colId xmlns:a16="http://schemas.microsoft.com/office/drawing/2014/main" val="1033734817"/>
                    </a:ext>
                  </a:extLst>
                </a:gridCol>
                <a:gridCol w="5486400">
                  <a:extLst>
                    <a:ext uri="{9D8B030D-6E8A-4147-A177-3AD203B41FA5}">
                      <a16:colId xmlns:a16="http://schemas.microsoft.com/office/drawing/2014/main" val="2977133115"/>
                    </a:ext>
                  </a:extLst>
                </a:gridCol>
              </a:tblGrid>
              <a:tr h="370840">
                <a:tc>
                  <a:txBody>
                    <a:bodyPr/>
                    <a:lstStyle/>
                    <a:p>
                      <a:pPr algn="ctr"/>
                      <a:r>
                        <a:rPr lang="en-US" altLang="zh-TW" dirty="0" err="1"/>
                        <a:t>max_features</a:t>
                      </a:r>
                      <a:r>
                        <a:rPr lang="en-US" altLang="zh-TW" dirty="0"/>
                        <a:t>=5000 </a:t>
                      </a:r>
                    </a:p>
                  </a:txBody>
                  <a:tcPr anchor="ctr"/>
                </a:tc>
                <a:tc>
                  <a:txBody>
                    <a:bodyPr/>
                    <a:lstStyle/>
                    <a:p>
                      <a:pPr algn="ctr"/>
                      <a:r>
                        <a:rPr lang="en-US" altLang="zh-TW" dirty="0" err="1"/>
                        <a:t>max_features</a:t>
                      </a:r>
                      <a:r>
                        <a:rPr lang="en-US" altLang="zh-TW" dirty="0"/>
                        <a:t>=500</a:t>
                      </a:r>
                    </a:p>
                  </a:txBody>
                  <a:tcPr anchor="ctr"/>
                </a:tc>
                <a:extLst>
                  <a:ext uri="{0D108BD9-81ED-4DB2-BD59-A6C34878D82A}">
                    <a16:rowId xmlns:a16="http://schemas.microsoft.com/office/drawing/2014/main" val="17711321"/>
                  </a:ext>
                </a:extLst>
              </a:tr>
              <a:tr h="370840">
                <a:tc>
                  <a:txBody>
                    <a:bodyPr/>
                    <a:lstStyle/>
                    <a:p>
                      <a:pPr algn="ctr"/>
                      <a:r>
                        <a:rPr lang="en-US" altLang="zh-TW" dirty="0"/>
                        <a:t>SVM Accuracy Score (C=1.0) -&gt;  88.06</a:t>
                      </a:r>
                    </a:p>
                    <a:p>
                      <a:pPr algn="ctr"/>
                      <a:r>
                        <a:rPr lang="en-US" altLang="zh-TW" dirty="0"/>
                        <a:t>SVM Accuracy Score (C=0.9) -&gt;  88.07833333333333</a:t>
                      </a:r>
                    </a:p>
                    <a:p>
                      <a:pPr algn="ctr"/>
                      <a:r>
                        <a:rPr lang="en-US" altLang="zh-TW" dirty="0"/>
                        <a:t>SVM Accuracy Score (C=0.8) -&gt;  88.07666666666667</a:t>
                      </a:r>
                    </a:p>
                    <a:p>
                      <a:pPr algn="ctr"/>
                      <a:r>
                        <a:rPr lang="en-US" altLang="zh-TW" dirty="0"/>
                        <a:t>SVM Accuracy Score (C=0.7) -&gt;  88.06166666666667</a:t>
                      </a:r>
                    </a:p>
                    <a:p>
                      <a:pPr algn="ctr"/>
                      <a:r>
                        <a:rPr lang="en-US" altLang="zh-TW" dirty="0"/>
                        <a:t>SVM Accuracy Score (C=0.6) -&gt;  88.04666666666667</a:t>
                      </a:r>
                    </a:p>
                    <a:p>
                      <a:pPr algn="ctr"/>
                      <a:r>
                        <a:rPr lang="en-US" altLang="zh-TW" dirty="0"/>
                        <a:t>SVM Accuracy Score (C=0.5) -&gt;  87.99666666666667</a:t>
                      </a:r>
                    </a:p>
                    <a:p>
                      <a:pPr algn="ctr"/>
                      <a:r>
                        <a:rPr lang="en-US" altLang="zh-TW" dirty="0"/>
                        <a:t>SVM Accuracy Score (C=0.4) -&gt;  87.99666666666667</a:t>
                      </a:r>
                    </a:p>
                    <a:p>
                      <a:pPr algn="ctr"/>
                      <a:r>
                        <a:rPr lang="en-US" altLang="zh-TW" dirty="0"/>
                        <a:t>SVM Accuracy Score (C=0.3) -&gt;  87.96833333333333</a:t>
                      </a:r>
                    </a:p>
                    <a:p>
                      <a:pPr algn="ctr"/>
                      <a:r>
                        <a:rPr lang="en-US" altLang="zh-TW" dirty="0"/>
                        <a:t>SVM Accuracy Score (C=0.2) -&gt;  87.83833333333332</a:t>
                      </a:r>
                    </a:p>
                    <a:p>
                      <a:pPr algn="ctr"/>
                      <a:r>
                        <a:rPr lang="en-US" altLang="zh-TW" dirty="0"/>
                        <a:t>SVM Accuracy Score (C=0.1) -&gt;  87.24</a:t>
                      </a:r>
                    </a:p>
                  </a:txBody>
                  <a:tcPr anchor="ctr"/>
                </a:tc>
                <a:tc>
                  <a:txBody>
                    <a:bodyPr/>
                    <a:lstStyle/>
                    <a:p>
                      <a:pPr algn="ctr"/>
                      <a:r>
                        <a:rPr lang="en-US" altLang="zh-TW" dirty="0"/>
                        <a:t>SVM Accuracy Score (C=1.0) -&gt;  84.53333333333333</a:t>
                      </a:r>
                    </a:p>
                    <a:p>
                      <a:pPr algn="ctr"/>
                      <a:r>
                        <a:rPr lang="en-US" altLang="zh-TW" dirty="0"/>
                        <a:t>SVM Accuracy Score (C=0.9) -&gt;  84.51166666666666</a:t>
                      </a:r>
                    </a:p>
                    <a:p>
                      <a:pPr algn="ctr"/>
                      <a:r>
                        <a:rPr lang="en-US" altLang="zh-TW" dirty="0"/>
                        <a:t>SVM Accuracy Score (C=0.8) -&gt;  84.50666666666666</a:t>
                      </a:r>
                    </a:p>
                    <a:p>
                      <a:pPr algn="ctr"/>
                      <a:r>
                        <a:rPr lang="en-US" altLang="zh-TW" dirty="0"/>
                        <a:t>SVM Accuracy Score (C=0.7) -&gt;  84.48</a:t>
                      </a:r>
                    </a:p>
                    <a:p>
                      <a:pPr algn="ctr"/>
                      <a:r>
                        <a:rPr lang="en-US" altLang="zh-TW" dirty="0"/>
                        <a:t>SVM Accuracy Score (C=0.6) -&gt;  84.47666666666666</a:t>
                      </a:r>
                    </a:p>
                    <a:p>
                      <a:pPr algn="ctr"/>
                      <a:r>
                        <a:rPr lang="en-US" altLang="zh-TW" dirty="0"/>
                        <a:t>SVM Accuracy Score (C=0.5) -&gt;  84.45166666666667</a:t>
                      </a:r>
                    </a:p>
                    <a:p>
                      <a:pPr algn="ctr"/>
                      <a:r>
                        <a:rPr lang="en-US" altLang="zh-TW" dirty="0"/>
                        <a:t>SVM Accuracy Score (C=0.4) -&gt;  84.44</a:t>
                      </a:r>
                    </a:p>
                    <a:p>
                      <a:pPr algn="ctr"/>
                      <a:r>
                        <a:rPr lang="en-US" altLang="zh-TW" dirty="0"/>
                        <a:t>SVM Accuracy Score (C=0.3) -&gt;  84.37333333333333</a:t>
                      </a:r>
                    </a:p>
                    <a:p>
                      <a:pPr algn="ctr"/>
                      <a:r>
                        <a:rPr lang="en-US" altLang="zh-TW" dirty="0"/>
                        <a:t>SVM Accuracy Score (C=0.2) -&gt;  84.36166666666666</a:t>
                      </a:r>
                    </a:p>
                    <a:p>
                      <a:pPr algn="ctr"/>
                      <a:r>
                        <a:rPr lang="en-US" altLang="zh-TW" dirty="0"/>
                        <a:t>SVM Accuracy Score (C=0.1) -&gt;  84.08333333333333</a:t>
                      </a:r>
                    </a:p>
                  </a:txBody>
                  <a:tcPr anchor="ctr"/>
                </a:tc>
                <a:extLst>
                  <a:ext uri="{0D108BD9-81ED-4DB2-BD59-A6C34878D82A}">
                    <a16:rowId xmlns:a16="http://schemas.microsoft.com/office/drawing/2014/main" val="1531042707"/>
                  </a:ext>
                </a:extLst>
              </a:tr>
            </a:tbl>
          </a:graphicData>
        </a:graphic>
      </p:graphicFrame>
    </p:spTree>
    <p:extLst>
      <p:ext uri="{BB962C8B-B14F-4D97-AF65-F5344CB8AC3E}">
        <p14:creationId xmlns:p14="http://schemas.microsoft.com/office/powerpoint/2010/main" val="155273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lvl="0"/>
            <a:r>
              <a:rPr lang="en-US" altLang="zh-TW" sz="5400" dirty="0"/>
              <a:t>Training &amp; Testing</a:t>
            </a:r>
            <a:endParaRPr lang="zh-TW" altLang="en-US" sz="5400" dirty="0"/>
          </a:p>
        </p:txBody>
      </p:sp>
      <p:sp>
        <p:nvSpPr>
          <p:cNvPr id="2" name="內容版面配置區 1">
            <a:extLst>
              <a:ext uri="{FF2B5EF4-FFF2-40B4-BE49-F238E27FC236}">
                <a16:creationId xmlns:a16="http://schemas.microsoft.com/office/drawing/2014/main" id="{F26E4AF4-8C9A-4D9F-99DE-8912B1674D73}"/>
              </a:ext>
            </a:extLst>
          </p:cNvPr>
          <p:cNvSpPr>
            <a:spLocks noGrp="1"/>
          </p:cNvSpPr>
          <p:nvPr>
            <p:ph idx="1"/>
          </p:nvPr>
        </p:nvSpPr>
        <p:spPr/>
        <p:txBody>
          <a:bodyPr/>
          <a:lstStyle/>
          <a:p>
            <a:r>
              <a:rPr lang="en-US" altLang="zh-TW" sz="2000" dirty="0">
                <a:latin typeface="微軟正黑體" panose="020B0604030504040204" pitchFamily="34" charset="-120"/>
                <a:ea typeface="微軟正黑體" panose="020B0604030504040204" pitchFamily="34" charset="-120"/>
              </a:rPr>
              <a:t>C parameter 	 -&gt; how much you want to avoid misclassifying each training example.</a:t>
            </a:r>
          </a:p>
          <a:p>
            <a:r>
              <a:rPr lang="en-US" altLang="zh-TW" sz="2000" dirty="0">
                <a:latin typeface="微軟正黑體" panose="020B0604030504040204" pitchFamily="34" charset="-120"/>
                <a:ea typeface="微軟正黑體" panose="020B0604030504040204" pitchFamily="34" charset="-120"/>
              </a:rPr>
              <a:t>For large value of C	 -&gt;  smaller-margin hyperplane.</a:t>
            </a:r>
          </a:p>
          <a:p>
            <a:r>
              <a:rPr lang="en-US" altLang="zh-TW" sz="2000" dirty="0">
                <a:latin typeface="微軟正黑體" panose="020B0604030504040204" pitchFamily="34" charset="-120"/>
                <a:ea typeface="微軟正黑體" panose="020B0604030504040204" pitchFamily="34" charset="-120"/>
              </a:rPr>
              <a:t>For small value of C    -&gt;  larger-margin separating hyperplane</a:t>
            </a:r>
            <a:endParaRPr lang="zh-TW" altLang="en-US" sz="2000"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4C29A023-F8D3-4F05-B6D4-01E4109056C3}"/>
              </a:ext>
            </a:extLst>
          </p:cNvPr>
          <p:cNvPicPr>
            <a:picLocks noChangeAspect="1"/>
          </p:cNvPicPr>
          <p:nvPr/>
        </p:nvPicPr>
        <p:blipFill>
          <a:blip r:embed="rId3"/>
          <a:stretch>
            <a:fillRect/>
          </a:stretch>
        </p:blipFill>
        <p:spPr>
          <a:xfrm>
            <a:off x="3104732" y="3243381"/>
            <a:ext cx="5982535" cy="3172268"/>
          </a:xfrm>
          <a:prstGeom prst="rect">
            <a:avLst/>
          </a:prstGeom>
        </p:spPr>
      </p:pic>
    </p:spTree>
    <p:extLst>
      <p:ext uri="{BB962C8B-B14F-4D97-AF65-F5344CB8AC3E}">
        <p14:creationId xmlns:p14="http://schemas.microsoft.com/office/powerpoint/2010/main" val="28231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腦力激盪簡報">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8_TF03460637.potx" id="{92B23FB3-097E-4224-B32B-2163A87D04FF}" vid="{E462AC03-3B71-4A9D-A494-FA1F0F6632F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腦力激盪商務簡報</Template>
  <TotalTime>1042</TotalTime>
  <Words>913</Words>
  <Application>Microsoft Office PowerPoint</Application>
  <PresentationFormat>寬螢幕</PresentationFormat>
  <Paragraphs>141</Paragraphs>
  <Slides>11</Slides>
  <Notes>11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11</vt:i4>
      </vt:variant>
    </vt:vector>
  </HeadingPairs>
  <TitlesOfParts>
    <vt:vector size="18" baseType="lpstr">
      <vt:lpstr>細明體</vt:lpstr>
      <vt:lpstr>微軟正黑體</vt:lpstr>
      <vt:lpstr>微軟正黑體 Light</vt:lpstr>
      <vt:lpstr>新細明體</vt:lpstr>
      <vt:lpstr>Palatino Linotype</vt:lpstr>
      <vt:lpstr>Wingdings 2</vt:lpstr>
      <vt:lpstr>腦力激盪簡報</vt:lpstr>
      <vt:lpstr>CSC7991: Information Retrieval Course Project</vt:lpstr>
      <vt:lpstr>support vector machine (SVM)</vt:lpstr>
      <vt:lpstr>AMAZON Dataset</vt:lpstr>
      <vt:lpstr>support vector machine (SVM)</vt:lpstr>
      <vt:lpstr>Training &amp; Testing</vt:lpstr>
      <vt:lpstr>Training &amp; Testing</vt:lpstr>
      <vt:lpstr>Training &amp; Testing</vt:lpstr>
      <vt:lpstr>Training &amp; Testing</vt:lpstr>
      <vt:lpstr>Training &amp; Testing</vt:lpstr>
      <vt:lpstr>Training &amp; Testing</vt:lpstr>
      <vt:lpstr>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CSC7991: Information Retrieval Course Project</dc:title>
  <dc:creator>steven</dc:creator>
  <cp:lastModifiedBy>steven</cp:lastModifiedBy>
  <cp:revision>33</cp:revision>
  <dcterms:created xsi:type="dcterms:W3CDTF">2020-04-18T00:38:00Z</dcterms:created>
  <dcterms:modified xsi:type="dcterms:W3CDTF">2020-04-27T20:13:24Z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