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23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51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65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6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9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66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9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2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2D17-3C97-4BD3-842C-FF0127E448BA}" type="datetimeFigureOut">
              <a:rPr lang="zh-TW" altLang="en-US" smtClean="0"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CE5A-DE1B-4C0A-8450-2FB2C0B624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9CB2D17-3C97-4BD3-842C-FF0127E448BA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FCE5A-DE1B-4C0A-8450-2FB2C0B6246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88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企業股東人員管理後</a:t>
            </a:r>
            <a:r>
              <a:rPr lang="zh-TW" altLang="en-US" dirty="0"/>
              <a:t>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92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空白頁面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51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33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1262948" y="105507"/>
            <a:ext cx="422030" cy="42203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11804112" y="265679"/>
            <a:ext cx="179804" cy="13818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633046"/>
            <a:ext cx="2083777" cy="62249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275275" y="633045"/>
            <a:ext cx="1916725" cy="2664069"/>
          </a:xfrm>
          <a:prstGeom prst="rect">
            <a:avLst/>
          </a:prstGeom>
          <a:solidFill>
            <a:srgbClr val="F2F2F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06188" y="1582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2221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2314"/>
          <a:stretch/>
        </p:blipFill>
        <p:spPr>
          <a:xfrm>
            <a:off x="0" y="197222"/>
            <a:ext cx="12155016" cy="65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912577" y="184638"/>
            <a:ext cx="2866292" cy="74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股東主管管理系統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68216" y="1371602"/>
            <a:ext cx="1362808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後台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8742486" y="1371602"/>
            <a:ext cx="1362808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首頁前台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645770" y="2280141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一頁式簡單介紹</a:t>
            </a:r>
            <a:endParaRPr lang="en-US" altLang="zh-TW" dirty="0" smtClean="0"/>
          </a:p>
        </p:txBody>
      </p:sp>
      <p:sp>
        <p:nvSpPr>
          <p:cNvPr id="9" name="圓角矩形 8"/>
          <p:cNvSpPr/>
          <p:nvPr/>
        </p:nvSpPr>
        <p:spPr>
          <a:xfrm>
            <a:off x="2247901" y="2914679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財報查看</a:t>
            </a:r>
            <a:endParaRPr lang="en-US" altLang="zh-TW" dirty="0" smtClean="0"/>
          </a:p>
        </p:txBody>
      </p:sp>
      <p:sp>
        <p:nvSpPr>
          <p:cNvPr id="10" name="圓角矩形 9"/>
          <p:cNvSpPr/>
          <p:nvPr/>
        </p:nvSpPr>
        <p:spPr>
          <a:xfrm>
            <a:off x="603740" y="4163527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個人資料</a:t>
            </a:r>
            <a:endParaRPr lang="en-US" altLang="zh-TW" dirty="0" smtClean="0"/>
          </a:p>
        </p:txBody>
      </p:sp>
      <p:sp>
        <p:nvSpPr>
          <p:cNvPr id="11" name="圓角矩形 10"/>
          <p:cNvSpPr/>
          <p:nvPr/>
        </p:nvSpPr>
        <p:spPr>
          <a:xfrm>
            <a:off x="2247901" y="4205707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密碼修改</a:t>
            </a:r>
            <a:endParaRPr lang="en-US" altLang="zh-TW" dirty="0" smtClean="0"/>
          </a:p>
        </p:txBody>
      </p:sp>
      <p:sp>
        <p:nvSpPr>
          <p:cNvPr id="12" name="圓角矩形 11"/>
          <p:cNvSpPr/>
          <p:nvPr/>
        </p:nvSpPr>
        <p:spPr>
          <a:xfrm>
            <a:off x="603740" y="3166698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財報管理</a:t>
            </a:r>
            <a:endParaRPr lang="en-US" altLang="zh-TW" dirty="0" smtClean="0"/>
          </a:p>
        </p:txBody>
      </p:sp>
      <p:sp>
        <p:nvSpPr>
          <p:cNvPr id="13" name="圓角矩形 12"/>
          <p:cNvSpPr/>
          <p:nvPr/>
        </p:nvSpPr>
        <p:spPr>
          <a:xfrm>
            <a:off x="2247901" y="3531556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財報編輯</a:t>
            </a:r>
            <a:endParaRPr lang="en-US" altLang="zh-TW" dirty="0" smtClean="0"/>
          </a:p>
        </p:txBody>
      </p:sp>
      <p:sp>
        <p:nvSpPr>
          <p:cNvPr id="14" name="圓角矩形 13"/>
          <p:cNvSpPr/>
          <p:nvPr/>
        </p:nvSpPr>
        <p:spPr>
          <a:xfrm>
            <a:off x="603740" y="2201010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最新消息</a:t>
            </a:r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3827585" y="376164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限股東主管操作</a:t>
            </a:r>
            <a:endParaRPr lang="zh-TW" altLang="en-US" sz="1400" dirty="0"/>
          </a:p>
        </p:txBody>
      </p:sp>
      <p:sp>
        <p:nvSpPr>
          <p:cNvPr id="16" name="圓角矩形 15"/>
          <p:cNvSpPr/>
          <p:nvPr/>
        </p:nvSpPr>
        <p:spPr>
          <a:xfrm>
            <a:off x="4613032" y="1371602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登入與註冊頁面</a:t>
            </a:r>
            <a:endParaRPr lang="en-US" altLang="zh-TW" dirty="0" smtClean="0"/>
          </a:p>
        </p:txBody>
      </p:sp>
      <p:sp>
        <p:nvSpPr>
          <p:cNvPr id="17" name="圓角矩形 16"/>
          <p:cNvSpPr/>
          <p:nvPr/>
        </p:nvSpPr>
        <p:spPr>
          <a:xfrm>
            <a:off x="603740" y="5247267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人員管理系統</a:t>
            </a:r>
            <a:endParaRPr lang="en-US" altLang="zh-TW" dirty="0" smtClean="0"/>
          </a:p>
        </p:txBody>
      </p:sp>
      <p:sp>
        <p:nvSpPr>
          <p:cNvPr id="18" name="矩形 17"/>
          <p:cNvSpPr/>
          <p:nvPr/>
        </p:nvSpPr>
        <p:spPr>
          <a:xfrm>
            <a:off x="668216" y="5747288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限股東主管操作</a:t>
            </a:r>
            <a:endParaRPr lang="zh-TW" altLang="en-US" sz="1400" dirty="0"/>
          </a:p>
        </p:txBody>
      </p:sp>
      <p:sp>
        <p:nvSpPr>
          <p:cNvPr id="19" name="圓角矩形 18"/>
          <p:cNvSpPr/>
          <p:nvPr/>
        </p:nvSpPr>
        <p:spPr>
          <a:xfrm>
            <a:off x="2247901" y="4900401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組織管理</a:t>
            </a:r>
            <a:endParaRPr lang="en-US" altLang="zh-TW" dirty="0" smtClean="0"/>
          </a:p>
        </p:txBody>
      </p:sp>
      <p:sp>
        <p:nvSpPr>
          <p:cNvPr id="20" name="圓角矩形 19"/>
          <p:cNvSpPr/>
          <p:nvPr/>
        </p:nvSpPr>
        <p:spPr>
          <a:xfrm>
            <a:off x="2230316" y="5536733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權限管理</a:t>
            </a:r>
            <a:endParaRPr lang="en-US" altLang="zh-TW" dirty="0" smtClean="0"/>
          </a:p>
        </p:txBody>
      </p:sp>
      <p:sp>
        <p:nvSpPr>
          <p:cNvPr id="21" name="圓角矩形 20"/>
          <p:cNvSpPr/>
          <p:nvPr/>
        </p:nvSpPr>
        <p:spPr>
          <a:xfrm>
            <a:off x="3892062" y="4196327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意見回饋</a:t>
            </a:r>
            <a:endParaRPr lang="en-US" altLang="zh-TW" dirty="0" smtClean="0"/>
          </a:p>
        </p:txBody>
      </p:sp>
      <p:sp>
        <p:nvSpPr>
          <p:cNvPr id="22" name="圓角矩形 21"/>
          <p:cNvSpPr/>
          <p:nvPr/>
        </p:nvSpPr>
        <p:spPr>
          <a:xfrm>
            <a:off x="5647074" y="4205707"/>
            <a:ext cx="1579684" cy="518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登出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9520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權限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總管理員</a:t>
            </a:r>
            <a:r>
              <a:rPr lang="en-US" altLang="zh-TW" dirty="0" smtClean="0"/>
              <a:t>-1</a:t>
            </a:r>
          </a:p>
          <a:p>
            <a:r>
              <a:rPr lang="zh-TW" altLang="en-US" dirty="0" smtClean="0"/>
              <a:t>管理員</a:t>
            </a:r>
            <a:r>
              <a:rPr lang="en-US" altLang="zh-TW" dirty="0" smtClean="0"/>
              <a:t>-</a:t>
            </a:r>
            <a:r>
              <a:rPr lang="zh-TW" altLang="en-US" dirty="0" smtClean="0"/>
              <a:t>*</a:t>
            </a:r>
            <a:r>
              <a:rPr lang="zh-TW" altLang="en-US" dirty="0"/>
              <a:t>審核註冊、</a:t>
            </a:r>
            <a:r>
              <a:rPr lang="zh-TW" altLang="en-US" dirty="0" smtClean="0"/>
              <a:t>查看所有部門體系、修改財報、查看全財報、剔除人員</a:t>
            </a:r>
            <a:endParaRPr lang="en-US" altLang="zh-TW" dirty="0" smtClean="0"/>
          </a:p>
          <a:p>
            <a:r>
              <a:rPr lang="zh-TW" altLang="en-US" dirty="0" smtClean="0"/>
              <a:t>主管人員</a:t>
            </a:r>
            <a:r>
              <a:rPr lang="en-US" altLang="zh-TW" dirty="0" smtClean="0"/>
              <a:t>-</a:t>
            </a:r>
            <a:r>
              <a:rPr lang="zh-TW" altLang="en-US" dirty="0" smtClean="0"/>
              <a:t>* 審核註冊、查看自己部門體系人員、</a:t>
            </a:r>
            <a:r>
              <a:rPr lang="zh-TW" altLang="en-US" dirty="0"/>
              <a:t>查看部分財</a:t>
            </a:r>
            <a:r>
              <a:rPr lang="zh-TW" altLang="en-US" dirty="0" smtClean="0"/>
              <a:t>報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 smtClean="0"/>
              <a:t>會員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股東</a:t>
            </a:r>
            <a:r>
              <a:rPr lang="en-US" altLang="zh-TW" dirty="0" smtClean="0"/>
              <a:t>)-</a:t>
            </a:r>
            <a:r>
              <a:rPr lang="zh-TW" altLang="en-US" dirty="0" smtClean="0"/>
              <a:t>*查看部分財報、修改個人資料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79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118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Office 佈景主題</vt:lpstr>
      <vt:lpstr>企業股東人員管理後台</vt:lpstr>
      <vt:lpstr>空白頁面</vt:lpstr>
      <vt:lpstr>PowerPoint 簡報</vt:lpstr>
      <vt:lpstr>PowerPoint 簡報</vt:lpstr>
      <vt:lpstr>PowerPoint 簡報</vt:lpstr>
      <vt:lpstr>權限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企業人員管理後台</dc:title>
  <dc:creator>user</dc:creator>
  <cp:lastModifiedBy>user</cp:lastModifiedBy>
  <cp:revision>18</cp:revision>
  <dcterms:created xsi:type="dcterms:W3CDTF">2019-08-19T11:57:40Z</dcterms:created>
  <dcterms:modified xsi:type="dcterms:W3CDTF">2019-08-21T08:44:09Z</dcterms:modified>
</cp:coreProperties>
</file>