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</a:t>
            </a:r>
            <a:r>
              <a:rPr lang="en"/>
              <a:t>核心操作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處理 HTML 屬性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取得、設定標籤內部的 HTML：</a:t>
            </a:r>
            <a:br>
              <a:rPr lang="en"/>
            </a:br>
            <a:br>
              <a:rPr lang="en"/>
            </a:br>
            <a:r>
              <a:rPr lang="en" sz="2400"/>
              <a:t>html()、html(data)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取得、設定標籤內部的純文字：</a:t>
            </a:r>
            <a:br>
              <a:rPr lang="en"/>
            </a:br>
            <a:br>
              <a:rPr lang="en"/>
            </a:br>
            <a:r>
              <a:rPr lang="en" sz="2400"/>
              <a:t>text()、text(data)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處理 HTML 屬性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取得、設定標籤的各種屬性：</a:t>
            </a:r>
            <a:br>
              <a:rPr lang="en"/>
            </a:br>
            <a:br>
              <a:rPr lang="en"/>
            </a:br>
            <a:r>
              <a:rPr lang="en" sz="2400"/>
              <a:t>attr(name)、attr(name, value)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取得、設定 Input 標籤的使用者輸入值：</a:t>
            </a:r>
            <a:br>
              <a:rPr lang="en"/>
            </a:br>
            <a:br>
              <a:rPr lang="en"/>
            </a:br>
            <a:r>
              <a:rPr lang="en" sz="2400"/>
              <a:t>val()、val(data)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刪除與清空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刪除選取到的 HTML 標籤：</a:t>
            </a:r>
            <a:br>
              <a:rPr lang="en"/>
            </a:br>
            <a:br>
              <a:rPr lang="en"/>
            </a:br>
            <a:r>
              <a:rPr lang="en" sz="2400"/>
              <a:t>remove()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清空選取到的 HTML 標籤內部文字：</a:t>
            </a:r>
            <a:br>
              <a:rPr lang="en"/>
            </a:br>
            <a:br>
              <a:rPr lang="en"/>
            </a:br>
            <a:r>
              <a:rPr lang="en" sz="2400"/>
              <a:t>empty()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處理 class 設定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新增、刪除 class 名稱</a:t>
            </a:r>
            <a:br>
              <a:rPr lang="en"/>
            </a:br>
            <a:br>
              <a:rPr lang="en"/>
            </a:br>
            <a:r>
              <a:rPr lang="en" sz="2400"/>
              <a:t>addClass(name)、removeClass(name)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切換 class 名稱</a:t>
            </a:r>
            <a:br>
              <a:rPr lang="en"/>
            </a:br>
            <a:br>
              <a:rPr lang="en"/>
            </a:br>
            <a:r>
              <a:rPr lang="en" sz="2400"/>
              <a:t>toggleClass(name)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處理 CSS 設定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取得 CSS 設定</a:t>
            </a:r>
            <a:br>
              <a:rPr lang="en"/>
            </a:br>
            <a:br>
              <a:rPr lang="en"/>
            </a:br>
            <a:r>
              <a:rPr lang="en" sz="2400"/>
              <a:t>css(name)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更改 CSS設定</a:t>
            </a:r>
            <a:br>
              <a:rPr lang="en"/>
            </a:br>
            <a:br>
              <a:rPr lang="en"/>
            </a:br>
            <a:r>
              <a:rPr lang="en" sz="2400"/>
              <a:t>css(name, value)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悠遊 HTML DOM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取得父標籤集合</a:t>
            </a:r>
            <a:br>
              <a:rPr lang="en"/>
            </a:br>
            <a:br>
              <a:rPr lang="en"/>
            </a:br>
            <a:r>
              <a:rPr lang="en" sz="2400"/>
              <a:t>parent()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取得鄰近的標籤集合</a:t>
            </a:r>
            <a:br>
              <a:rPr lang="en"/>
            </a:br>
            <a:br>
              <a:rPr lang="en"/>
            </a:br>
            <a:r>
              <a:rPr lang="en" sz="2400"/>
              <a:t>prev()、next()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練習使用各種資料處理的方式。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建立一個可開關的選單。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