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2850" cy="10696575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A2845E"/>
    <a:srgbClr val="FDD652"/>
    <a:srgbClr val="FDEF62"/>
    <a:srgbClr val="FFF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9"/>
    <p:restoredTop sz="94694"/>
  </p:normalViewPr>
  <p:slideViewPr>
    <p:cSldViewPr>
      <p:cViewPr varScale="1">
        <p:scale>
          <a:sx n="71" d="100"/>
          <a:sy n="71" d="100"/>
        </p:scale>
        <p:origin x="274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550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9488" y="0"/>
            <a:ext cx="463391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7518-7B1B-D04E-AEEB-B868EE55A810}" type="datetimeFigureOut">
              <a:rPr kumimoji="1" lang="ko-KR" altLang="en-US" smtClean="0"/>
              <a:t>2022-11-17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6588" y="946150"/>
            <a:ext cx="18034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662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550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9488" y="7183438"/>
            <a:ext cx="463391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C6AA5-C1FC-D247-B64B-62CFD89D70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25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E7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4277041" y="2124286"/>
            <a:ext cx="10813602" cy="10367541"/>
            <a:chOff x="-2699534" y="1719630"/>
            <a:chExt cx="10813602" cy="103675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60000">
              <a:off x="-2699534" y="1719630"/>
              <a:ext cx="10813602" cy="10367541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498304" y="7104845"/>
            <a:ext cx="5424530" cy="5424530"/>
            <a:chOff x="-498304" y="7104845"/>
            <a:chExt cx="5424530" cy="54245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880000">
              <a:off x="-498304" y="7104845"/>
              <a:ext cx="5424530" cy="54245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98397" y="-835773"/>
            <a:ext cx="5851089" cy="5851089"/>
            <a:chOff x="3702572" y="-1283127"/>
            <a:chExt cx="5851089" cy="58510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760000">
              <a:off x="3702572" y="-1283127"/>
              <a:ext cx="5851089" cy="58510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75522" y="-1521981"/>
            <a:ext cx="3752435" cy="3900691"/>
            <a:chOff x="3775522" y="-1521981"/>
            <a:chExt cx="3752435" cy="39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5522" y="-1521981"/>
              <a:ext cx="3752435" cy="39006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09074" y="-895879"/>
            <a:ext cx="4952190" cy="4786408"/>
            <a:chOff x="4409074" y="-895879"/>
            <a:chExt cx="4952190" cy="47864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9074" y="-895879"/>
              <a:ext cx="4952190" cy="47864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3603" y="-537267"/>
            <a:ext cx="4103132" cy="4103132"/>
            <a:chOff x="4833603" y="-537267"/>
            <a:chExt cx="4103132" cy="41031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760000">
              <a:off x="4833603" y="-537267"/>
              <a:ext cx="4103132" cy="410313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2267011-FEF7-4C32-833C-DFC963B5A045}"/>
              </a:ext>
            </a:extLst>
          </p:cNvPr>
          <p:cNvGrpSpPr/>
          <p:nvPr/>
        </p:nvGrpSpPr>
        <p:grpSpPr>
          <a:xfrm>
            <a:off x="147316" y="153144"/>
            <a:ext cx="2357118" cy="1459990"/>
            <a:chOff x="348955" y="467963"/>
            <a:chExt cx="2357118" cy="14599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955" y="467963"/>
              <a:ext cx="1919842" cy="114526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8955" y="725292"/>
              <a:ext cx="2357118" cy="120266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E135008-4BF5-43E1-AF09-1CA352DED110}"/>
              </a:ext>
            </a:extLst>
          </p:cNvPr>
          <p:cNvGrpSpPr/>
          <p:nvPr/>
        </p:nvGrpSpPr>
        <p:grpSpPr>
          <a:xfrm>
            <a:off x="5258704" y="-90071"/>
            <a:ext cx="3024641" cy="2077963"/>
            <a:chOff x="5258704" y="-90071"/>
            <a:chExt cx="3024641" cy="20779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8704" y="-90071"/>
              <a:ext cx="3024641" cy="207796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79790" y="763648"/>
              <a:ext cx="2128036" cy="97551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F403FD-DC01-5A7A-5EF2-73C6E921ADBF}"/>
              </a:ext>
            </a:extLst>
          </p:cNvPr>
          <p:cNvSpPr txBox="1"/>
          <p:nvPr/>
        </p:nvSpPr>
        <p:spPr>
          <a:xfrm>
            <a:off x="1162573" y="10033452"/>
            <a:ext cx="628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Caerang</a:t>
            </a:r>
            <a:r>
              <a:rPr kumimoji="1" lang="en-US" altLang="ko-KR" sz="28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SW exhibition</a:t>
            </a:r>
            <a:endParaRPr kumimoji="1" lang="ko-KR" altLang="en-US" sz="28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204E455-79C1-FE05-FB0E-84B65E96AB4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18"/>
          <a:stretch/>
        </p:blipFill>
        <p:spPr>
          <a:xfrm>
            <a:off x="112652" y="9661551"/>
            <a:ext cx="1096510" cy="89469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B87930D1-0BE8-C2CF-74B1-DA95EA46AD5D}"/>
              </a:ext>
            </a:extLst>
          </p:cNvPr>
          <p:cNvGrpSpPr/>
          <p:nvPr/>
        </p:nvGrpSpPr>
        <p:grpSpPr>
          <a:xfrm>
            <a:off x="301524" y="3636643"/>
            <a:ext cx="1345959" cy="446012"/>
            <a:chOff x="937972" y="3940965"/>
            <a:chExt cx="1345959" cy="4460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922B402-8DB5-EA04-1CC2-CB55DEB565AB}"/>
                </a:ext>
              </a:extLst>
            </p:cNvPr>
            <p:cNvSpPr txBox="1"/>
            <p:nvPr/>
          </p:nvSpPr>
          <p:spPr>
            <a:xfrm>
              <a:off x="937972" y="3940965"/>
              <a:ext cx="1345959" cy="40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개발 환경</a:t>
              </a:r>
            </a:p>
          </p:txBody>
        </p:sp>
        <p:pic>
          <p:nvPicPr>
            <p:cNvPr id="16" name="Object 29">
              <a:extLst>
                <a:ext uri="{FF2B5EF4-FFF2-40B4-BE49-F238E27FC236}">
                  <a16:creationId xmlns:a16="http://schemas.microsoft.com/office/drawing/2014/main" xmlns="" id="{C097A99E-883C-F1B8-10FA-B4B6512C8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6F5332F-EB78-D5F4-A359-681349D57AEB}"/>
              </a:ext>
            </a:extLst>
          </p:cNvPr>
          <p:cNvSpPr txBox="1"/>
          <p:nvPr/>
        </p:nvSpPr>
        <p:spPr>
          <a:xfrm>
            <a:off x="1165177" y="9681321"/>
            <a:ext cx="628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Light" panose="02000000000000000000" pitchFamily="2" charset="-128"/>
                <a:ea typeface="Gmarket Sans Light" panose="02000000000000000000" pitchFamily="2" charset="-128"/>
              </a:rPr>
              <a:t>1993-2022, 30</a:t>
            </a:r>
            <a:r>
              <a:rPr kumimoji="1" lang="en-US" altLang="ko-KR" sz="14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Light" panose="02000000000000000000" pitchFamily="2" charset="-128"/>
                <a:ea typeface="Gmarket Sans Light" panose="02000000000000000000" pitchFamily="2" charset="-128"/>
              </a:rPr>
              <a:t>th</a:t>
            </a:r>
            <a:endParaRPr kumimoji="1" lang="ko-KR" altLang="en-US" sz="14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348DF94-CDE0-68C3-8541-24CE316BA635}"/>
              </a:ext>
            </a:extLst>
          </p:cNvPr>
          <p:cNvGrpSpPr/>
          <p:nvPr/>
        </p:nvGrpSpPr>
        <p:grpSpPr>
          <a:xfrm>
            <a:off x="139225" y="1425537"/>
            <a:ext cx="7539245" cy="2099874"/>
            <a:chOff x="88000" y="1482254"/>
            <a:chExt cx="7539245" cy="2099874"/>
          </a:xfrm>
        </p:grpSpPr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xmlns="" id="{4DD1181E-ABDA-C0E5-A03C-EDCDD7D73CC9}"/>
                </a:ext>
              </a:extLst>
            </p:cNvPr>
            <p:cNvSpPr/>
            <p:nvPr/>
          </p:nvSpPr>
          <p:spPr>
            <a:xfrm>
              <a:off x="214969" y="1482254"/>
              <a:ext cx="7030461" cy="2099874"/>
            </a:xfrm>
            <a:prstGeom prst="roundRect">
              <a:avLst>
                <a:gd name="adj" fmla="val 10534"/>
              </a:avLst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4" name="액자 3">
              <a:extLst>
                <a:ext uri="{FF2B5EF4-FFF2-40B4-BE49-F238E27FC236}">
                  <a16:creationId xmlns:a16="http://schemas.microsoft.com/office/drawing/2014/main" xmlns="" id="{0F9AECBA-C9D6-112B-29B7-7756D52FABB0}"/>
                </a:ext>
              </a:extLst>
            </p:cNvPr>
            <p:cNvSpPr/>
            <p:nvPr/>
          </p:nvSpPr>
          <p:spPr>
            <a:xfrm>
              <a:off x="88000" y="1795879"/>
              <a:ext cx="7539245" cy="992122"/>
            </a:xfrm>
            <a:prstGeom prst="frame">
              <a:avLst>
                <a:gd name="adj1" fmla="val 491"/>
              </a:avLst>
            </a:prstGeom>
            <a:noFill/>
            <a:ln>
              <a:noFill/>
            </a:ln>
            <a:effectLst>
              <a:outerShdw blurRad="164958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6000" b="1" dirty="0" err="1" smtClean="0">
                  <a:solidFill>
                    <a:schemeClr val="bg1"/>
                  </a:solidFill>
                  <a:latin typeface="Gmarket Sans Bold" panose="02000000000000000000" pitchFamily="2" charset="-128"/>
                  <a:ea typeface="Gmarket Sans Bold" panose="02000000000000000000" pitchFamily="2" charset="-128"/>
                </a:rPr>
                <a:t>Dda</a:t>
              </a:r>
              <a:r>
                <a:rPr kumimoji="1" lang="en-US" altLang="ko-KR" sz="6000" b="1" dirty="0" smtClean="0">
                  <a:solidFill>
                    <a:schemeClr val="bg1"/>
                  </a:solidFill>
                  <a:latin typeface="Gmarket Sans Bold" panose="02000000000000000000" pitchFamily="2" charset="-128"/>
                  <a:ea typeface="Gmarket Sans Bold" panose="02000000000000000000" pitchFamily="2" charset="-128"/>
                </a:rPr>
                <a:t>-bike</a:t>
              </a:r>
              <a:endParaRPr kumimoji="1" lang="ko-KR" altLang="en-US" sz="6000" b="1" dirty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6774B2C-9D39-34C4-A648-F9CC5401FCA8}"/>
              </a:ext>
            </a:extLst>
          </p:cNvPr>
          <p:cNvSpPr txBox="1"/>
          <p:nvPr/>
        </p:nvSpPr>
        <p:spPr>
          <a:xfrm>
            <a:off x="537869" y="2730861"/>
            <a:ext cx="28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Team</a:t>
            </a:r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Tensor (</a:t>
            </a:r>
            <a:r>
              <a:rPr kumimoji="1" lang="ko-KR" altLang="en-US" dirty="0" err="1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텐서</a:t>
            </a:r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endParaRPr kumimoji="1" lang="ko-KR" altLang="en-US" dirty="0">
              <a:solidFill>
                <a:schemeClr val="bg1">
                  <a:alpha val="70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1363D91-DEDB-5D2C-BFD3-54040AFC8277}"/>
              </a:ext>
            </a:extLst>
          </p:cNvPr>
          <p:cNvSpPr txBox="1"/>
          <p:nvPr/>
        </p:nvSpPr>
        <p:spPr>
          <a:xfrm>
            <a:off x="608499" y="3102532"/>
            <a:ext cx="1458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이신우</a:t>
            </a:r>
            <a:r>
              <a:rPr kumimoji="1" lang="en-US" altLang="ko-KR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endParaRPr kumimoji="1" lang="ko-KR" altLang="en-US" sz="160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pic>
        <p:nvPicPr>
          <p:cNvPr id="52" name="Object 29">
            <a:extLst>
              <a:ext uri="{FF2B5EF4-FFF2-40B4-BE49-F238E27FC236}">
                <a16:creationId xmlns:a16="http://schemas.microsoft.com/office/drawing/2014/main" xmlns="" id="{8C3E4111-5288-C407-E663-3D08E5A1EFB7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03878" y="4826350"/>
            <a:ext cx="867614" cy="13937"/>
          </a:xfrm>
          <a:prstGeom prst="rect">
            <a:avLst/>
          </a:prstGeom>
        </p:spPr>
      </p:pic>
      <p:sp>
        <p:nvSpPr>
          <p:cNvPr id="992" name="모서리가 둥근 직사각형 991">
            <a:extLst>
              <a:ext uri="{FF2B5EF4-FFF2-40B4-BE49-F238E27FC236}">
                <a16:creationId xmlns:a16="http://schemas.microsoft.com/office/drawing/2014/main" xmlns="" id="{098F307A-872E-834A-50CD-167FE4392874}"/>
              </a:ext>
            </a:extLst>
          </p:cNvPr>
          <p:cNvSpPr/>
          <p:nvPr/>
        </p:nvSpPr>
        <p:spPr>
          <a:xfrm>
            <a:off x="5915025" y="3782291"/>
            <a:ext cx="1589604" cy="1596563"/>
          </a:xfrm>
          <a:prstGeom prst="roundRect">
            <a:avLst>
              <a:gd name="adj" fmla="val 19901"/>
            </a:avLst>
          </a:prstGeom>
          <a:solidFill>
            <a:schemeClr val="tx1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66450" y="5203634"/>
            <a:ext cx="1351538" cy="424804"/>
            <a:chOff x="266450" y="5203634"/>
            <a:chExt cx="1351538" cy="424804"/>
          </a:xfrm>
        </p:grpSpPr>
        <p:sp>
          <p:nvSpPr>
            <p:cNvPr id="997" name="TextBox 996">
              <a:extLst>
                <a:ext uri="{FF2B5EF4-FFF2-40B4-BE49-F238E27FC236}">
                  <a16:creationId xmlns:a16="http://schemas.microsoft.com/office/drawing/2014/main" xmlns="" id="{FF62BAD7-0E01-D469-A2CD-8DD5DD69EA91}"/>
                </a:ext>
              </a:extLst>
            </p:cNvPr>
            <p:cNvSpPr txBox="1"/>
            <p:nvPr/>
          </p:nvSpPr>
          <p:spPr>
            <a:xfrm>
              <a:off x="266450" y="5203634"/>
              <a:ext cx="1351538" cy="41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작품 내용</a:t>
              </a:r>
            </a:p>
          </p:txBody>
        </p:sp>
        <p:pic>
          <p:nvPicPr>
            <p:cNvPr id="998" name="Object 29">
              <a:extLst>
                <a:ext uri="{FF2B5EF4-FFF2-40B4-BE49-F238E27FC236}">
                  <a16:creationId xmlns:a16="http://schemas.microsoft.com/office/drawing/2014/main" xmlns="" id="{A16CFCAB-99A4-2E69-3567-DBF4937E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578" y="5614074"/>
              <a:ext cx="871210" cy="14364"/>
            </a:xfrm>
            <a:prstGeom prst="rect">
              <a:avLst/>
            </a:prstGeom>
          </p:spPr>
        </p:pic>
      </p:grpSp>
      <p:grpSp>
        <p:nvGrpSpPr>
          <p:cNvPr id="1016" name="그룹 1015">
            <a:extLst>
              <a:ext uri="{FF2B5EF4-FFF2-40B4-BE49-F238E27FC236}">
                <a16:creationId xmlns:a16="http://schemas.microsoft.com/office/drawing/2014/main" xmlns="" id="{AB99274C-455B-62F9-A13E-F4C1CFE265F6}"/>
              </a:ext>
            </a:extLst>
          </p:cNvPr>
          <p:cNvGrpSpPr/>
          <p:nvPr/>
        </p:nvGrpSpPr>
        <p:grpSpPr>
          <a:xfrm>
            <a:off x="4029044" y="5957887"/>
            <a:ext cx="3101624" cy="1144973"/>
            <a:chOff x="3811913" y="6687044"/>
            <a:chExt cx="3467684" cy="1214594"/>
          </a:xfrm>
        </p:grpSpPr>
        <p:sp>
          <p:nvSpPr>
            <p:cNvPr id="1014" name="모서리가 둥근 직사각형 1013">
              <a:extLst>
                <a:ext uri="{FF2B5EF4-FFF2-40B4-BE49-F238E27FC236}">
                  <a16:creationId xmlns:a16="http://schemas.microsoft.com/office/drawing/2014/main" xmlns="" id="{C319D8A8-C021-3B5B-A5C4-D4F34DF3449C}"/>
                </a:ext>
              </a:extLst>
            </p:cNvPr>
            <p:cNvSpPr/>
            <p:nvPr/>
          </p:nvSpPr>
          <p:spPr>
            <a:xfrm>
              <a:off x="3840133" y="6687044"/>
              <a:ext cx="3411245" cy="1214594"/>
            </a:xfrm>
            <a:prstGeom prst="roundRect">
              <a:avLst>
                <a:gd name="adj" fmla="val 17608"/>
              </a:avLst>
            </a:prstGeom>
            <a:solidFill>
              <a:srgbClr val="0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xmlns="" id="{B67892D0-6E4B-AB26-484E-2FE4575781CB}"/>
                </a:ext>
              </a:extLst>
            </p:cNvPr>
            <p:cNvSpPr txBox="1"/>
            <p:nvPr/>
          </p:nvSpPr>
          <p:spPr>
            <a:xfrm>
              <a:off x="3811913" y="6742541"/>
              <a:ext cx="3467684" cy="33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ko-KR" sz="1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70991" y="4174085"/>
            <a:ext cx="2251036" cy="720000"/>
            <a:chOff x="432245" y="4287171"/>
            <a:chExt cx="2273828" cy="720000"/>
          </a:xfrm>
        </p:grpSpPr>
        <p:grpSp>
          <p:nvGrpSpPr>
            <p:cNvPr id="984" name="그룹 983">
              <a:extLst>
                <a:ext uri="{FF2B5EF4-FFF2-40B4-BE49-F238E27FC236}">
                  <a16:creationId xmlns:a16="http://schemas.microsoft.com/office/drawing/2014/main" xmlns="" id="{464206C1-9EA4-2B10-A94C-C42570083337}"/>
                </a:ext>
              </a:extLst>
            </p:cNvPr>
            <p:cNvGrpSpPr/>
            <p:nvPr/>
          </p:nvGrpSpPr>
          <p:grpSpPr>
            <a:xfrm>
              <a:off x="432245" y="4287171"/>
              <a:ext cx="2273828" cy="720000"/>
              <a:chOff x="1016373" y="4385432"/>
              <a:chExt cx="2273828" cy="720000"/>
            </a:xfrm>
          </p:grpSpPr>
          <p:sp>
            <p:nvSpPr>
              <p:cNvPr id="56" name="모서리가 둥근 직사각형 55">
                <a:extLst>
                  <a:ext uri="{FF2B5EF4-FFF2-40B4-BE49-F238E27FC236}">
                    <a16:creationId xmlns:a16="http://schemas.microsoft.com/office/drawing/2014/main" xmlns="" id="{C91C2E31-4D70-847A-DBA5-CB58752FAE97}"/>
                  </a:ext>
                </a:extLst>
              </p:cNvPr>
              <p:cNvSpPr/>
              <p:nvPr/>
            </p:nvSpPr>
            <p:spPr>
              <a:xfrm>
                <a:off x="1016373" y="4385432"/>
                <a:ext cx="2273828" cy="720000"/>
              </a:xfrm>
              <a:prstGeom prst="roundRect">
                <a:avLst>
                  <a:gd name="adj" fmla="val 31495"/>
                </a:avLst>
              </a:prstGeom>
              <a:solidFill>
                <a:schemeClr val="bg1">
                  <a:alpha val="2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/>
              </a:p>
            </p:txBody>
          </p:sp>
          <p:pic>
            <p:nvPicPr>
              <p:cNvPr id="963" name="Object 29">
                <a:extLst>
                  <a:ext uri="{FF2B5EF4-FFF2-40B4-BE49-F238E27FC236}">
                    <a16:creationId xmlns:a16="http://schemas.microsoft.com/office/drawing/2014/main" xmlns="" id="{C1973C00-7FD5-7632-F3BD-7BEAAB797E8E}"/>
                  </a:ext>
                </a:extLst>
              </p:cNvPr>
              <p:cNvPicPr>
                <a:picLocks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5400000">
                <a:off x="1935218" y="4777958"/>
                <a:ext cx="360000" cy="14400"/>
              </a:xfrm>
              <a:prstGeom prst="rect">
                <a:avLst/>
              </a:prstGeom>
            </p:spPr>
          </p:pic>
        </p:grp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0896" y="4361559"/>
              <a:ext cx="556722" cy="55672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382" y="4406137"/>
              <a:ext cx="734450" cy="504249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6634" y="5899943"/>
            <a:ext cx="3699629" cy="21153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22096" y="3671887"/>
            <a:ext cx="2973103" cy="203010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43810" y="7253287"/>
            <a:ext cx="3166615" cy="2717635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AB99274C-455B-62F9-A13E-F4C1CFE265F6}"/>
              </a:ext>
            </a:extLst>
          </p:cNvPr>
          <p:cNvGrpSpPr/>
          <p:nvPr/>
        </p:nvGrpSpPr>
        <p:grpSpPr>
          <a:xfrm>
            <a:off x="432245" y="8197529"/>
            <a:ext cx="3343277" cy="1178869"/>
            <a:chOff x="3811913" y="6687044"/>
            <a:chExt cx="3467684" cy="1214594"/>
          </a:xfrm>
        </p:grpSpPr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xmlns="" id="{C319D8A8-C021-3B5B-A5C4-D4F34DF3449C}"/>
                </a:ext>
              </a:extLst>
            </p:cNvPr>
            <p:cNvSpPr/>
            <p:nvPr/>
          </p:nvSpPr>
          <p:spPr>
            <a:xfrm>
              <a:off x="3840133" y="6687044"/>
              <a:ext cx="3411245" cy="1214594"/>
            </a:xfrm>
            <a:prstGeom prst="roundRect">
              <a:avLst>
                <a:gd name="adj" fmla="val 17608"/>
              </a:avLst>
            </a:prstGeom>
            <a:solidFill>
              <a:srgbClr val="0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B67892D0-6E4B-AB26-484E-2FE4575781CB}"/>
                </a:ext>
              </a:extLst>
            </p:cNvPr>
            <p:cNvSpPr txBox="1"/>
            <p:nvPr/>
          </p:nvSpPr>
          <p:spPr>
            <a:xfrm>
              <a:off x="3811913" y="6742541"/>
              <a:ext cx="3467684" cy="33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ko-KR" sz="1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4800600" y="3976648"/>
            <a:ext cx="37814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ko-KR" altLang="en-US" sz="1600" b="1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날씨점수</a:t>
            </a:r>
            <a:r>
              <a:rPr kumimoji="1" lang="ko-KR" altLang="en-US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endParaRPr kumimoji="1" lang="en-US" altLang="ko-KR" sz="1600" dirty="0" smtClean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(</a:t>
            </a:r>
            <a:r>
              <a:rPr kumimoji="1" lang="ko-KR" altLang="en-US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온도</a:t>
            </a:r>
            <a:r>
              <a:rPr kumimoji="1" lang="en-US" altLang="ko-KR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+</a:t>
            </a:r>
            <a:r>
              <a:rPr kumimoji="1" lang="ko-KR" altLang="en-US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습도</a:t>
            </a:r>
            <a:r>
              <a:rPr kumimoji="1" lang="en-US" altLang="ko-KR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)</a:t>
            </a:r>
          </a:p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와</a:t>
            </a:r>
            <a:endParaRPr kumimoji="1" lang="en-US" altLang="ko-KR" sz="1600" dirty="0" smtClean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algn="ctr"/>
            <a:r>
              <a:rPr kumimoji="1" lang="ko-KR" altLang="en-US" sz="1600" dirty="0" err="1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따릉이</a:t>
            </a:r>
            <a:r>
              <a:rPr kumimoji="1" lang="ko-KR" altLang="en-US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ko-KR" altLang="en-US" sz="1600" dirty="0" err="1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대여량의</a:t>
            </a:r>
            <a:r>
              <a:rPr kumimoji="1" lang="ko-KR" altLang="en-US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endParaRPr kumimoji="1" lang="en-US" altLang="ko-KR" sz="1600" dirty="0" smtClean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관계</a:t>
            </a:r>
            <a:endParaRPr kumimoji="1" lang="en-US" altLang="ko-KR" sz="1600" dirty="0" smtClean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algn="ctr"/>
            <a:endParaRPr kumimoji="1" lang="en-US" altLang="ko-KR" sz="1600" dirty="0" smtClean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22027" y="6117490"/>
            <a:ext cx="59156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600" b="1" dirty="0" err="1" smtClean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Dda</a:t>
            </a:r>
            <a:r>
              <a:rPr kumimoji="1" lang="en-US" altLang="ko-KR" sz="1600" b="1" dirty="0" smtClean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-bike</a:t>
            </a:r>
            <a:r>
              <a:rPr kumimoji="1" lang="ko-KR" altLang="en-US" sz="1600" b="1" dirty="0" smtClean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를 통해</a:t>
            </a:r>
            <a:endParaRPr kumimoji="1" lang="ko-KR" altLang="en-US" sz="1600" b="1" dirty="0">
              <a:solidFill>
                <a:schemeClr val="bg1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시간대에 따른 </a:t>
            </a:r>
            <a:r>
              <a:rPr kumimoji="1" lang="ko-KR" altLang="en-US" sz="1600" dirty="0" err="1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따릉이</a:t>
            </a:r>
            <a:r>
              <a:rPr kumimoji="1" lang="ko-KR" altLang="en-US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endParaRPr kumimoji="1" lang="en-US" altLang="ko-KR" sz="1600" dirty="0" smtClean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algn="ctr"/>
            <a:r>
              <a:rPr kumimoji="1" lang="ko-KR" altLang="en-US" sz="1600" dirty="0" err="1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대여량을</a:t>
            </a:r>
            <a:r>
              <a:rPr kumimoji="1" lang="ko-KR" altLang="en-US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 알아볼 수 있다</a:t>
            </a:r>
            <a:r>
              <a:rPr kumimoji="1" lang="en-US" altLang="ko-KR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.</a:t>
            </a:r>
            <a:endParaRPr kumimoji="1" lang="en-US" altLang="ko-KR" sz="160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4894" y="8368869"/>
            <a:ext cx="3781425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ko-KR" altLang="en-US" sz="1600" b="1" dirty="0" smtClean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데이터들이 서로 </a:t>
            </a:r>
            <a:endParaRPr kumimoji="1" lang="en-US" altLang="ko-KR" sz="1600" b="1" dirty="0" smtClean="0">
              <a:solidFill>
                <a:schemeClr val="bg1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  <a:p>
            <a:pPr algn="ctr"/>
            <a:r>
              <a:rPr kumimoji="1" lang="ko-KR" altLang="en-US" sz="1600" b="1" dirty="0" smtClean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상관관계가 클수록</a:t>
            </a:r>
            <a:r>
              <a:rPr kumimoji="1" lang="ko-KR" altLang="en-US" sz="1600" dirty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 </a:t>
            </a:r>
            <a:r>
              <a:rPr kumimoji="1" lang="ko-KR" altLang="en-US" sz="1600" dirty="0" smtClean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값이</a:t>
            </a:r>
            <a:endParaRPr kumimoji="1" lang="en-US" altLang="ko-KR" sz="1600" dirty="0" smtClean="0">
              <a:solidFill>
                <a:schemeClr val="bg1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색이 진다는 것을 알 수 있다</a:t>
            </a:r>
            <a:r>
              <a:rPr kumimoji="1" lang="en-US" altLang="ko-KR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.</a:t>
            </a:r>
            <a:endParaRPr kumimoji="1" lang="en-US" altLang="ko-KR" sz="160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50</Words>
  <Application>Microsoft Office PowerPoint</Application>
  <PresentationFormat>사용자 지정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Gmarket Sans Bold</vt:lpstr>
      <vt:lpstr>Gmarket Sans Light</vt:lpstr>
      <vt:lpstr>Gmarket Sans Medium</vt:lpstr>
      <vt:lpstr>맑은 고딕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신우</cp:lastModifiedBy>
  <cp:revision>40</cp:revision>
  <cp:lastPrinted>2022-11-16T01:54:07Z</cp:lastPrinted>
  <dcterms:created xsi:type="dcterms:W3CDTF">2022-11-16T01:09:12Z</dcterms:created>
  <dcterms:modified xsi:type="dcterms:W3CDTF">2022-11-16T16:42:02Z</dcterms:modified>
</cp:coreProperties>
</file>