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A2845E"/>
    <a:srgbClr val="FDD652"/>
    <a:srgbClr val="FDEF62"/>
    <a:srgbClr val="FFFC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9"/>
    <p:restoredTop sz="94694"/>
  </p:normalViewPr>
  <p:slideViewPr>
    <p:cSldViewPr>
      <p:cViewPr varScale="1">
        <p:scale>
          <a:sx n="69" d="100"/>
          <a:sy n="69" d="100"/>
        </p:scale>
        <p:origin x="516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5500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7518-7B1B-D04E-AEEB-B868EE55A810}" type="datetimeFigureOut">
              <a:rPr kumimoji="1" lang="ko-KR" altLang="en-US" smtClean="0"/>
              <a:t>2022-11-22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46588" y="946150"/>
            <a:ext cx="18034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662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5500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C6AA5-C1FC-D247-B64B-62CFD89D70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25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7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-4277041" y="2124286"/>
            <a:ext cx="10813602" cy="10367541"/>
            <a:chOff x="-2699534" y="1719630"/>
            <a:chExt cx="10813602" cy="1036754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60000">
              <a:off x="-2699534" y="1719630"/>
              <a:ext cx="10813602" cy="10367541"/>
            </a:xfrm>
            <a:prstGeom prst="rect">
              <a:avLst/>
            </a:prstGeom>
          </p:spPr>
        </p:pic>
      </p:grpSp>
      <p:grpSp>
        <p:nvGrpSpPr>
          <p:cNvPr id="1001" name="그룹 1001"/>
          <p:cNvGrpSpPr/>
          <p:nvPr/>
        </p:nvGrpSpPr>
        <p:grpSpPr>
          <a:xfrm>
            <a:off x="-498304" y="7104845"/>
            <a:ext cx="5424530" cy="5424530"/>
            <a:chOff x="-498304" y="7104845"/>
            <a:chExt cx="5424530" cy="54245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880000">
              <a:off x="-498304" y="7104845"/>
              <a:ext cx="5424530" cy="542453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441450" y="-531616"/>
            <a:ext cx="5851089" cy="5851089"/>
            <a:chOff x="3702572" y="-1283127"/>
            <a:chExt cx="5851089" cy="585108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760000">
              <a:off x="3702572" y="-1283127"/>
              <a:ext cx="5851089" cy="585108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75522" y="-1521981"/>
            <a:ext cx="3752435" cy="3900691"/>
            <a:chOff x="3775522" y="-1521981"/>
            <a:chExt cx="3752435" cy="39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5522" y="-1521981"/>
              <a:ext cx="3752435" cy="39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09074" y="-895879"/>
            <a:ext cx="4952190" cy="4786408"/>
            <a:chOff x="4409074" y="-895879"/>
            <a:chExt cx="4952190" cy="478640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9074" y="-895879"/>
              <a:ext cx="4952190" cy="478640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833603" y="-537267"/>
            <a:ext cx="4103132" cy="4103132"/>
            <a:chOff x="4833603" y="-537267"/>
            <a:chExt cx="4103132" cy="410313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760000">
              <a:off x="4833603" y="-537267"/>
              <a:ext cx="4103132" cy="4103132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72267011-FEF7-4C32-833C-DFC963B5A045}"/>
              </a:ext>
            </a:extLst>
          </p:cNvPr>
          <p:cNvGrpSpPr/>
          <p:nvPr/>
        </p:nvGrpSpPr>
        <p:grpSpPr>
          <a:xfrm>
            <a:off x="147316" y="153144"/>
            <a:ext cx="2357118" cy="1459990"/>
            <a:chOff x="348955" y="467963"/>
            <a:chExt cx="2357118" cy="145999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955" y="467963"/>
              <a:ext cx="1919842" cy="1145261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8955" y="725292"/>
              <a:ext cx="2357118" cy="120266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5E135008-4BF5-43E1-AF09-1CA352DED110}"/>
              </a:ext>
            </a:extLst>
          </p:cNvPr>
          <p:cNvGrpSpPr/>
          <p:nvPr/>
        </p:nvGrpSpPr>
        <p:grpSpPr>
          <a:xfrm>
            <a:off x="5258704" y="-90071"/>
            <a:ext cx="3024641" cy="2077963"/>
            <a:chOff x="5258704" y="-90071"/>
            <a:chExt cx="3024641" cy="207796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58704" y="-90071"/>
              <a:ext cx="3024641" cy="2077963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79790" y="763648"/>
              <a:ext cx="2128036" cy="97551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F403FD-DC01-5A7A-5EF2-73C6E921ADBF}"/>
              </a:ext>
            </a:extLst>
          </p:cNvPr>
          <p:cNvSpPr txBox="1"/>
          <p:nvPr/>
        </p:nvSpPr>
        <p:spPr>
          <a:xfrm>
            <a:off x="1162573" y="10033452"/>
            <a:ext cx="628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Caerang</a:t>
            </a:r>
            <a:r>
              <a:rPr kumimoji="1" lang="en-US" altLang="ko-KR" sz="24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SW exhibition</a:t>
            </a:r>
            <a:endParaRPr kumimoji="1" lang="ko-KR" altLang="en-US" sz="24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E204E455-79C1-FE05-FB0E-84B65E96AB48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8"/>
          <a:stretch/>
        </p:blipFill>
        <p:spPr>
          <a:xfrm>
            <a:off x="112652" y="9661551"/>
            <a:ext cx="1096510" cy="894695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B87930D1-0BE8-C2CF-74B1-DA95EA46AD5D}"/>
              </a:ext>
            </a:extLst>
          </p:cNvPr>
          <p:cNvGrpSpPr/>
          <p:nvPr/>
        </p:nvGrpSpPr>
        <p:grpSpPr>
          <a:xfrm>
            <a:off x="301524" y="3636643"/>
            <a:ext cx="1849858" cy="446012"/>
            <a:chOff x="937972" y="3940965"/>
            <a:chExt cx="1849858" cy="446012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B922B402-8DB5-EA04-1CC2-CB55DEB565AB}"/>
                </a:ext>
              </a:extLst>
            </p:cNvPr>
            <p:cNvSpPr txBox="1"/>
            <p:nvPr/>
          </p:nvSpPr>
          <p:spPr>
            <a:xfrm>
              <a:off x="937972" y="3940965"/>
              <a:ext cx="1849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개발 </a:t>
              </a:r>
              <a:r>
                <a:rPr kumimoji="1" lang="ko-KR" altLang="en-US" dirty="0" smtClean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환경 </a:t>
              </a:r>
              <a:endParaRPr kumimoji="1" lang="ko-KR" altLang="en-US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  <p:pic>
          <p:nvPicPr>
            <p:cNvPr id="16" name="Object 29">
              <a:extLst>
                <a:ext uri="{FF2B5EF4-FFF2-40B4-BE49-F238E27FC236}">
                  <a16:creationId xmlns="" xmlns:a16="http://schemas.microsoft.com/office/drawing/2014/main" id="{C097A99E-883C-F1B8-10FA-B4B6512C8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49026" y="4373040"/>
              <a:ext cx="867614" cy="13937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6F5332F-EB78-D5F4-A359-681349D57AEB}"/>
              </a:ext>
            </a:extLst>
          </p:cNvPr>
          <p:cNvSpPr txBox="1"/>
          <p:nvPr/>
        </p:nvSpPr>
        <p:spPr>
          <a:xfrm>
            <a:off x="1165177" y="9681321"/>
            <a:ext cx="6285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1993-2022, 30</a:t>
            </a:r>
            <a:r>
              <a:rPr kumimoji="1" lang="en-US" altLang="ko-KR" sz="1200" dirty="0">
                <a:solidFill>
                  <a:schemeClr val="bg1"/>
                </a:solidFill>
                <a:effectLst>
                  <a:outerShdw blurRad="50800" dist="50800" dir="5400000" algn="ctr" rotWithShape="0">
                    <a:srgbClr val="000000">
                      <a:alpha val="47329"/>
                    </a:srgbClr>
                  </a:outerShdw>
                </a:effectLst>
                <a:latin typeface="Gmarket Sans Light" panose="02000000000000000000" pitchFamily="2" charset="-128"/>
                <a:ea typeface="Gmarket Sans Light" panose="02000000000000000000" pitchFamily="2" charset="-128"/>
              </a:rPr>
              <a:t>th</a:t>
            </a:r>
            <a:endParaRPr kumimoji="1" lang="ko-KR" altLang="en-US" sz="1200" dirty="0">
              <a:solidFill>
                <a:schemeClr val="bg1"/>
              </a:solidFill>
              <a:effectLst>
                <a:outerShdw blurRad="50800" dist="50800" dir="5400000" algn="ctr" rotWithShape="0">
                  <a:srgbClr val="000000">
                    <a:alpha val="47329"/>
                  </a:srgbClr>
                </a:outerShdw>
              </a:effectLst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5348DF94-CDE0-68C3-8541-24CE316BA635}"/>
              </a:ext>
            </a:extLst>
          </p:cNvPr>
          <p:cNvGrpSpPr/>
          <p:nvPr/>
        </p:nvGrpSpPr>
        <p:grpSpPr>
          <a:xfrm>
            <a:off x="139225" y="1426096"/>
            <a:ext cx="7539245" cy="2099874"/>
            <a:chOff x="88000" y="1482254"/>
            <a:chExt cx="7539245" cy="2099874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="" xmlns:a16="http://schemas.microsoft.com/office/drawing/2014/main" id="{4DD1181E-ABDA-C0E5-A03C-EDCDD7D73CC9}"/>
                </a:ext>
              </a:extLst>
            </p:cNvPr>
            <p:cNvSpPr/>
            <p:nvPr/>
          </p:nvSpPr>
          <p:spPr>
            <a:xfrm>
              <a:off x="214969" y="1482254"/>
              <a:ext cx="7030461" cy="2099874"/>
            </a:xfrm>
            <a:prstGeom prst="roundRect">
              <a:avLst>
                <a:gd name="adj" fmla="val 10534"/>
              </a:avLst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4" name="액자 3">
              <a:extLst>
                <a:ext uri="{FF2B5EF4-FFF2-40B4-BE49-F238E27FC236}">
                  <a16:creationId xmlns="" xmlns:a16="http://schemas.microsoft.com/office/drawing/2014/main" id="{0F9AECBA-C9D6-112B-29B7-7756D52FABB0}"/>
                </a:ext>
              </a:extLst>
            </p:cNvPr>
            <p:cNvSpPr/>
            <p:nvPr/>
          </p:nvSpPr>
          <p:spPr>
            <a:xfrm>
              <a:off x="88000" y="1795878"/>
              <a:ext cx="7539245" cy="995073"/>
            </a:xfrm>
            <a:prstGeom prst="frame">
              <a:avLst>
                <a:gd name="adj1" fmla="val 491"/>
              </a:avLst>
            </a:prstGeom>
            <a:noFill/>
            <a:ln>
              <a:noFill/>
            </a:ln>
            <a:effectLst>
              <a:outerShdw blurRad="164958" dist="20000" dir="5400000" rotWithShape="0">
                <a:schemeClr val="bg1">
                  <a:alpha val="38000"/>
                </a:schemeClr>
              </a:outerShdw>
            </a:effectLst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6000" b="1" dirty="0" err="1" smtClean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Dda</a:t>
              </a:r>
              <a:r>
                <a:rPr kumimoji="1" lang="en-US" altLang="ko-KR" sz="6000" b="1" dirty="0" smtClean="0">
                  <a:solidFill>
                    <a:schemeClr val="bg1"/>
                  </a:solidFill>
                  <a:latin typeface="Gmarket Sans Bold" panose="02000000000000000000" pitchFamily="2" charset="-128"/>
                  <a:ea typeface="Gmarket Sans Bold" panose="02000000000000000000" pitchFamily="2" charset="-128"/>
                </a:rPr>
                <a:t>-bike</a:t>
              </a:r>
              <a:endParaRPr kumimoji="1" lang="ko-KR" altLang="en-US" sz="6000" b="1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E6774B2C-9D39-34C4-A648-F9CC5401FCA8}"/>
              </a:ext>
            </a:extLst>
          </p:cNvPr>
          <p:cNvSpPr txBox="1"/>
          <p:nvPr/>
        </p:nvSpPr>
        <p:spPr>
          <a:xfrm>
            <a:off x="537869" y="2730861"/>
            <a:ext cx="2805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>
                    <a:alpha val="7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Team</a:t>
            </a:r>
            <a:r>
              <a:rPr kumimoji="1" lang="en-US" altLang="ko-KR" sz="1600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Tensor (</a:t>
            </a:r>
            <a:r>
              <a:rPr kumimoji="1" lang="ko-KR" altLang="en-US" sz="1600" dirty="0" err="1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텐서</a:t>
            </a:r>
            <a:r>
              <a:rPr kumimoji="1" lang="en-US" altLang="ko-KR" sz="1600" dirty="0">
                <a:solidFill>
                  <a:schemeClr val="bg1">
                    <a:alpha val="7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ko-KR" altLang="en-US" sz="1600" dirty="0">
              <a:solidFill>
                <a:schemeClr val="bg1">
                  <a:alpha val="70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1363D91-DEDB-5D2C-BFD3-54040AFC8277}"/>
              </a:ext>
            </a:extLst>
          </p:cNvPr>
          <p:cNvSpPr txBox="1"/>
          <p:nvPr/>
        </p:nvSpPr>
        <p:spPr>
          <a:xfrm>
            <a:off x="588140" y="3101880"/>
            <a:ext cx="145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31</a:t>
            </a:r>
            <a:r>
              <a:rPr kumimoji="1" lang="ko-KR" altLang="en-US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기 이신우</a:t>
            </a:r>
            <a:r>
              <a:rPr kumimoji="1" lang="en-US" altLang="ko-KR" sz="16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ko-KR" altLang="en-US" sz="16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pic>
        <p:nvPicPr>
          <p:cNvPr id="52" name="Object 29">
            <a:extLst>
              <a:ext uri="{FF2B5EF4-FFF2-40B4-BE49-F238E27FC236}">
                <a16:creationId xmlns="" xmlns:a16="http://schemas.microsoft.com/office/drawing/2014/main" id="{8C3E4111-5288-C407-E663-3D08E5A1EFB7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03878" y="4826350"/>
            <a:ext cx="867614" cy="13937"/>
          </a:xfrm>
          <a:prstGeom prst="rect">
            <a:avLst/>
          </a:prstGeom>
        </p:spPr>
      </p:pic>
      <p:sp>
        <p:nvSpPr>
          <p:cNvPr id="992" name="모서리가 둥근 직사각형 991">
            <a:extLst>
              <a:ext uri="{FF2B5EF4-FFF2-40B4-BE49-F238E27FC236}">
                <a16:creationId xmlns="" xmlns:a16="http://schemas.microsoft.com/office/drawing/2014/main" id="{098F307A-872E-834A-50CD-167FE4392874}"/>
              </a:ext>
            </a:extLst>
          </p:cNvPr>
          <p:cNvSpPr/>
          <p:nvPr/>
        </p:nvSpPr>
        <p:spPr>
          <a:xfrm>
            <a:off x="5217166" y="3874898"/>
            <a:ext cx="2094481" cy="1668654"/>
          </a:xfrm>
          <a:prstGeom prst="roundRect">
            <a:avLst>
              <a:gd name="adj" fmla="val 19901"/>
            </a:avLst>
          </a:prstGeom>
          <a:solidFill>
            <a:schemeClr val="tx1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266450" y="5203634"/>
            <a:ext cx="1351538" cy="424804"/>
            <a:chOff x="266450" y="5203634"/>
            <a:chExt cx="1351538" cy="424804"/>
          </a:xfrm>
        </p:grpSpPr>
        <p:sp>
          <p:nvSpPr>
            <p:cNvPr id="997" name="TextBox 996">
              <a:extLst>
                <a:ext uri="{FF2B5EF4-FFF2-40B4-BE49-F238E27FC236}">
                  <a16:creationId xmlns="" xmlns:a16="http://schemas.microsoft.com/office/drawing/2014/main" id="{FF62BAD7-0E01-D469-A2CD-8DD5DD69EA91}"/>
                </a:ext>
              </a:extLst>
            </p:cNvPr>
            <p:cNvSpPr txBox="1"/>
            <p:nvPr/>
          </p:nvSpPr>
          <p:spPr>
            <a:xfrm>
              <a:off x="266450" y="5203634"/>
              <a:ext cx="1351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dirty="0">
                  <a:solidFill>
                    <a:schemeClr val="bg1"/>
                  </a:solidFill>
                  <a:latin typeface="Gmarket Sans Light" panose="02000000000000000000" pitchFamily="2" charset="-128"/>
                  <a:ea typeface="Gmarket Sans Light" panose="02000000000000000000" pitchFamily="2" charset="-128"/>
                </a:rPr>
                <a:t>작품 내용</a:t>
              </a:r>
            </a:p>
          </p:txBody>
        </p:sp>
        <p:pic>
          <p:nvPicPr>
            <p:cNvPr id="998" name="Object 29">
              <a:extLst>
                <a:ext uri="{FF2B5EF4-FFF2-40B4-BE49-F238E27FC236}">
                  <a16:creationId xmlns="" xmlns:a16="http://schemas.microsoft.com/office/drawing/2014/main" id="{A16CFCAB-99A4-2E69-3567-DBF4937E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2578" y="5614074"/>
              <a:ext cx="871210" cy="14364"/>
            </a:xfrm>
            <a:prstGeom prst="rect">
              <a:avLst/>
            </a:prstGeom>
          </p:spPr>
        </p:pic>
      </p:grpSp>
      <p:grpSp>
        <p:nvGrpSpPr>
          <p:cNvPr id="1016" name="그룹 1015">
            <a:extLst>
              <a:ext uri="{FF2B5EF4-FFF2-40B4-BE49-F238E27FC236}">
                <a16:creationId xmlns="" xmlns:a16="http://schemas.microsoft.com/office/drawing/2014/main" id="{AB99274C-455B-62F9-A13E-F4C1CFE265F6}"/>
              </a:ext>
            </a:extLst>
          </p:cNvPr>
          <p:cNvGrpSpPr/>
          <p:nvPr/>
        </p:nvGrpSpPr>
        <p:grpSpPr>
          <a:xfrm>
            <a:off x="4162424" y="5957887"/>
            <a:ext cx="2886369" cy="1176997"/>
            <a:chOff x="3811913" y="6687044"/>
            <a:chExt cx="3467684" cy="1214594"/>
          </a:xfrm>
        </p:grpSpPr>
        <p:sp>
          <p:nvSpPr>
            <p:cNvPr id="1014" name="모서리가 둥근 직사각형 1013">
              <a:extLst>
                <a:ext uri="{FF2B5EF4-FFF2-40B4-BE49-F238E27FC236}">
                  <a16:creationId xmlns="" xmlns:a16="http://schemas.microsoft.com/office/drawing/2014/main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="" xmlns:a16="http://schemas.microsoft.com/office/drawing/2014/main" id="{B67892D0-6E4B-AB26-484E-2FE4575781CB}"/>
                </a:ext>
              </a:extLst>
            </p:cNvPr>
            <p:cNvSpPr txBox="1"/>
            <p:nvPr/>
          </p:nvSpPr>
          <p:spPr>
            <a:xfrm>
              <a:off x="3811913" y="6742541"/>
              <a:ext cx="3467684" cy="33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70991" y="4174085"/>
            <a:ext cx="1780391" cy="549544"/>
            <a:chOff x="432245" y="4287171"/>
            <a:chExt cx="2273828" cy="720000"/>
          </a:xfrm>
        </p:grpSpPr>
        <p:grpSp>
          <p:nvGrpSpPr>
            <p:cNvPr id="984" name="그룹 983">
              <a:extLst>
                <a:ext uri="{FF2B5EF4-FFF2-40B4-BE49-F238E27FC236}">
                  <a16:creationId xmlns="" xmlns:a16="http://schemas.microsoft.com/office/drawing/2014/main" id="{464206C1-9EA4-2B10-A94C-C42570083337}"/>
                </a:ext>
              </a:extLst>
            </p:cNvPr>
            <p:cNvGrpSpPr/>
            <p:nvPr/>
          </p:nvGrpSpPr>
          <p:grpSpPr>
            <a:xfrm>
              <a:off x="432245" y="4287171"/>
              <a:ext cx="2273828" cy="720000"/>
              <a:chOff x="1016373" y="4385432"/>
              <a:chExt cx="2273828" cy="720000"/>
            </a:xfrm>
          </p:grpSpPr>
          <p:sp>
            <p:nvSpPr>
              <p:cNvPr id="56" name="모서리가 둥근 직사각형 55">
                <a:extLst>
                  <a:ext uri="{FF2B5EF4-FFF2-40B4-BE49-F238E27FC236}">
                    <a16:creationId xmlns="" xmlns:a16="http://schemas.microsoft.com/office/drawing/2014/main" id="{C91C2E31-4D70-847A-DBA5-CB58752FAE97}"/>
                  </a:ext>
                </a:extLst>
              </p:cNvPr>
              <p:cNvSpPr/>
              <p:nvPr/>
            </p:nvSpPr>
            <p:spPr>
              <a:xfrm>
                <a:off x="1016373" y="4385432"/>
                <a:ext cx="2273828" cy="720000"/>
              </a:xfrm>
              <a:prstGeom prst="roundRect">
                <a:avLst>
                  <a:gd name="adj" fmla="val 31495"/>
                </a:avLst>
              </a:prstGeom>
              <a:solidFill>
                <a:schemeClr val="bg1">
                  <a:alpha val="2980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x-none" altLang="en-US"/>
              </a:p>
            </p:txBody>
          </p:sp>
          <p:pic>
            <p:nvPicPr>
              <p:cNvPr id="963" name="Object 29">
                <a:extLst>
                  <a:ext uri="{FF2B5EF4-FFF2-40B4-BE49-F238E27FC236}">
                    <a16:creationId xmlns="" xmlns:a16="http://schemas.microsoft.com/office/drawing/2014/main" id="{C1973C00-7FD5-7632-F3BD-7BEAAB797E8E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5400000">
                <a:off x="1935218" y="4777958"/>
                <a:ext cx="360000" cy="14400"/>
              </a:xfrm>
              <a:prstGeom prst="rect">
                <a:avLst/>
              </a:prstGeom>
            </p:spPr>
          </p:pic>
        </p:grp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0896" y="4361559"/>
              <a:ext cx="556722" cy="556722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382" y="4406137"/>
              <a:ext cx="734450" cy="504249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634" y="5899943"/>
            <a:ext cx="3699629" cy="211534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8897" y="3756115"/>
            <a:ext cx="2830754" cy="193290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43810" y="7253287"/>
            <a:ext cx="3166615" cy="2717635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="" xmlns:a16="http://schemas.microsoft.com/office/drawing/2014/main" id="{AB99274C-455B-62F9-A13E-F4C1CFE265F6}"/>
              </a:ext>
            </a:extLst>
          </p:cNvPr>
          <p:cNvGrpSpPr/>
          <p:nvPr/>
        </p:nvGrpSpPr>
        <p:grpSpPr>
          <a:xfrm>
            <a:off x="588140" y="8197529"/>
            <a:ext cx="3054266" cy="1178869"/>
            <a:chOff x="3811913" y="6687044"/>
            <a:chExt cx="3467684" cy="1214594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="" xmlns:a16="http://schemas.microsoft.com/office/drawing/2014/main" id="{C319D8A8-C021-3B5B-A5C4-D4F34DF3449C}"/>
                </a:ext>
              </a:extLst>
            </p:cNvPr>
            <p:cNvSpPr/>
            <p:nvPr/>
          </p:nvSpPr>
          <p:spPr>
            <a:xfrm>
              <a:off x="3840133" y="6687044"/>
              <a:ext cx="3411245" cy="1214594"/>
            </a:xfrm>
            <a:prstGeom prst="roundRect">
              <a:avLst>
                <a:gd name="adj" fmla="val 17608"/>
              </a:avLst>
            </a:prstGeom>
            <a:solidFill>
              <a:srgbClr val="00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="" xmlns:a16="http://schemas.microsoft.com/office/drawing/2014/main" id="{B67892D0-6E4B-AB26-484E-2FE4575781CB}"/>
                </a:ext>
              </a:extLst>
            </p:cNvPr>
            <p:cNvSpPr txBox="1"/>
            <p:nvPr/>
          </p:nvSpPr>
          <p:spPr>
            <a:xfrm>
              <a:off x="3811913" y="6742541"/>
              <a:ext cx="3467684" cy="3382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endParaRPr kumimoji="1" lang="en-US" altLang="ko-KR" sz="1400" dirty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4343400" y="4059388"/>
            <a:ext cx="3781425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1400" b="1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날씨점수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(=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온도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+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습도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)</a:t>
            </a: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날씨가 너무 습하거나</a:t>
            </a:r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덥지 않은 적정한</a:t>
            </a:r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날씨일 때 </a:t>
            </a:r>
            <a:r>
              <a:rPr kumimoji="1" lang="ko-KR" altLang="en-US" sz="14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따릉이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대여가 높은 것을</a:t>
            </a:r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알 수 있다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1" lang="en-US" altLang="ko-KR" sz="14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22027" y="6117490"/>
            <a:ext cx="59156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4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왼쪽 그래프를 통해</a:t>
            </a:r>
            <a:endParaRPr kumimoji="1" lang="ko-KR" altLang="en-US" sz="1400" b="1" dirty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시간대에 따른 </a:t>
            </a:r>
            <a:r>
              <a:rPr kumimoji="1" lang="ko-KR" altLang="en-US" sz="14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따릉이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endParaRPr kumimoji="1" lang="en-US" altLang="ko-KR" sz="1400" dirty="0" smtClean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  <a:p>
            <a:pPr algn="ctr"/>
            <a:r>
              <a:rPr kumimoji="1" lang="ko-KR" altLang="en-US" sz="1400" dirty="0" err="1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대여량의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수를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알아볼 수 있다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1" lang="en-US" altLang="ko-KR" sz="14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4894" y="8368869"/>
            <a:ext cx="3781425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ko-KR" altLang="en-US" sz="14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데이터들이 서로 </a:t>
            </a:r>
            <a:endParaRPr kumimoji="1" lang="en-US" altLang="ko-KR" sz="1400" b="1" dirty="0" smtClean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400" b="1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상관관계가 클수록</a:t>
            </a:r>
            <a:r>
              <a:rPr kumimoji="1" lang="ko-KR" altLang="en-US" sz="1400" dirty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 </a:t>
            </a:r>
            <a:r>
              <a:rPr kumimoji="1" lang="ko-KR" altLang="en-US" sz="1400" dirty="0" smtClean="0">
                <a:solidFill>
                  <a:schemeClr val="bg1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값이</a:t>
            </a:r>
            <a:endParaRPr kumimoji="1" lang="en-US" altLang="ko-KR" sz="1400" dirty="0" smtClean="0">
              <a:solidFill>
                <a:schemeClr val="bg1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  <a:p>
            <a:pPr algn="ctr"/>
            <a:r>
              <a:rPr kumimoji="1" lang="ko-KR" altLang="en-US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색이 진다는 것을 알 수 있다</a:t>
            </a:r>
            <a:r>
              <a:rPr kumimoji="1" lang="en-US" altLang="ko-KR" sz="1400" dirty="0" smtClean="0">
                <a:solidFill>
                  <a:schemeClr val="bg1"/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.</a:t>
            </a:r>
            <a:endParaRPr kumimoji="1" lang="en-US" altLang="ko-KR" sz="1400" dirty="0">
              <a:solidFill>
                <a:schemeClr val="bg1"/>
              </a:solidFill>
              <a:latin typeface="Gmarket Sans Light" panose="02000000000000000000" pitchFamily="2" charset="-128"/>
              <a:ea typeface="Gmarket Sans Light" panose="02000000000000000000" pitchFamily="2" charset="-128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81425" y="2711549"/>
            <a:ext cx="3388396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ko-KR" altLang="en-US" sz="1600" dirty="0" err="1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따릉이</a:t>
            </a:r>
            <a:r>
              <a:rPr kumimoji="1" lang="ko-KR" altLang="en-US" sz="160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</a:t>
            </a:r>
            <a:r>
              <a:rPr kumimoji="1" lang="ko-KR" altLang="en-US" sz="1600" dirty="0" err="1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대여량</a:t>
            </a:r>
            <a:r>
              <a:rPr kumimoji="1" lang="ko-KR" altLang="en-US" sz="1600" dirty="0" smtClean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latin typeface="Gmarket Sans Light" panose="02000000000000000000" pitchFamily="2" charset="-128"/>
                <a:ea typeface="Gmarket Sans Light" panose="02000000000000000000" pitchFamily="2" charset="-128"/>
              </a:rPr>
              <a:t> 예측 프로그램</a:t>
            </a:r>
            <a:endParaRPr lang="ko-KR" altLang="en-US" sz="1600" dirty="0">
              <a:ln w="0"/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69</Words>
  <Application>Microsoft Office PowerPoint</Application>
  <PresentationFormat>사용자 지정</PresentationFormat>
  <Paragraphs>20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?? ??</vt:lpstr>
      <vt:lpstr>Gmarket Sans Bold</vt:lpstr>
      <vt:lpstr>Gmarket Sans Light</vt:lpstr>
      <vt:lpstr>Gmarket Sans Medium</vt:lpstr>
      <vt:lpstr>맑은 고딕</vt:lpstr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신우</cp:lastModifiedBy>
  <cp:revision>53</cp:revision>
  <cp:lastPrinted>2022-11-16T01:54:07Z</cp:lastPrinted>
  <dcterms:created xsi:type="dcterms:W3CDTF">2022-11-16T01:09:12Z</dcterms:created>
  <dcterms:modified xsi:type="dcterms:W3CDTF">2022-11-22T14:24:54Z</dcterms:modified>
</cp:coreProperties>
</file>