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5" r:id="rId6"/>
    <p:sldId id="266" r:id="rId7"/>
    <p:sldId id="267" r:id="rId8"/>
    <p:sldId id="268" r:id="rId9"/>
    <p:sldId id="270" r:id="rId10"/>
    <p:sldId id="259" r:id="rId11"/>
    <p:sldId id="260" r:id="rId12"/>
    <p:sldId id="264" r:id="rId13"/>
    <p:sldId id="261" r:id="rId14"/>
    <p:sldId id="262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79"/>
    <a:srgbClr val="FFD782"/>
    <a:srgbClr val="FF694B"/>
    <a:srgbClr val="EEAF4B"/>
    <a:srgbClr val="9FC5E3"/>
    <a:srgbClr val="FF6464"/>
    <a:srgbClr val="C5F5FF"/>
    <a:srgbClr val="00D2FF"/>
    <a:srgbClr val="C3E678"/>
    <a:srgbClr val="6D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6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20" y="100"/>
      </p:cViewPr>
      <p:guideLst>
        <p:guide orient="horz" pos="2160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19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45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5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21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10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03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4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86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51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74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98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63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JXq3wiS8X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/>
          <p:cNvGrpSpPr/>
          <p:nvPr/>
        </p:nvGrpSpPr>
        <p:grpSpPr>
          <a:xfrm>
            <a:off x="-378692" y="0"/>
            <a:ext cx="12709232" cy="6858000"/>
            <a:chOff x="-378692" y="0"/>
            <a:chExt cx="12709232" cy="68580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92" y="6063673"/>
              <a:ext cx="794327" cy="794327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35" y="6063673"/>
              <a:ext cx="794327" cy="794327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962" y="6063673"/>
              <a:ext cx="794327" cy="794327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289" y="6063673"/>
              <a:ext cx="794327" cy="794327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6" y="6063673"/>
              <a:ext cx="794327" cy="794327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943" y="6063673"/>
              <a:ext cx="794327" cy="794327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70" y="6063673"/>
              <a:ext cx="794327" cy="794327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597" y="6063673"/>
              <a:ext cx="794327" cy="794327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924" y="6063673"/>
              <a:ext cx="794327" cy="794327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251" y="6063673"/>
              <a:ext cx="794327" cy="794327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4578" y="6063673"/>
              <a:ext cx="794327" cy="794327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8905" y="6063673"/>
              <a:ext cx="794327" cy="794327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3232" y="6063673"/>
              <a:ext cx="794327" cy="794327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559" y="6063673"/>
              <a:ext cx="794327" cy="794327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886" y="6063673"/>
              <a:ext cx="794327" cy="794327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3" y="6063673"/>
              <a:ext cx="794327" cy="794327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92" y="0"/>
              <a:ext cx="794327" cy="794327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35" y="0"/>
              <a:ext cx="794327" cy="794327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962" y="0"/>
              <a:ext cx="794327" cy="794327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289" y="0"/>
              <a:ext cx="794327" cy="794327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6" y="0"/>
              <a:ext cx="794327" cy="794327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943" y="0"/>
              <a:ext cx="794327" cy="794327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70" y="0"/>
              <a:ext cx="794327" cy="794327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597" y="0"/>
              <a:ext cx="794327" cy="794327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924" y="0"/>
              <a:ext cx="794327" cy="794327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251" y="0"/>
              <a:ext cx="794327" cy="794327"/>
            </a:xfrm>
            <a:prstGeom prst="rect">
              <a:avLst/>
            </a:prstGeom>
          </p:spPr>
        </p:pic>
        <p:pic>
          <p:nvPicPr>
            <p:cNvPr id="48" name="圖片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4578" y="0"/>
              <a:ext cx="794327" cy="794327"/>
            </a:xfrm>
            <a:prstGeom prst="rect">
              <a:avLst/>
            </a:prstGeom>
          </p:spPr>
        </p:pic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8905" y="0"/>
              <a:ext cx="794327" cy="794327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3232" y="0"/>
              <a:ext cx="794327" cy="794327"/>
            </a:xfrm>
            <a:prstGeom prst="rect">
              <a:avLst/>
            </a:prstGeom>
          </p:spPr>
        </p:pic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559" y="0"/>
              <a:ext cx="794327" cy="794327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886" y="0"/>
              <a:ext cx="794327" cy="794327"/>
            </a:xfrm>
            <a:prstGeom prst="rect">
              <a:avLst/>
            </a:prstGeom>
          </p:spPr>
        </p:pic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3" y="0"/>
              <a:ext cx="794327" cy="794327"/>
            </a:xfrm>
            <a:prstGeom prst="rect">
              <a:avLst/>
            </a:prstGeom>
          </p:spPr>
        </p:pic>
      </p:grpSp>
      <p:sp>
        <p:nvSpPr>
          <p:cNvPr id="55" name="文字方塊 54"/>
          <p:cNvSpPr txBox="1"/>
          <p:nvPr/>
        </p:nvSpPr>
        <p:spPr>
          <a:xfrm>
            <a:off x="3069515" y="2434105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拼圖遊戲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771630" y="4516228"/>
            <a:ext cx="467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組別：第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00781045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賴玠淳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00857212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張仕勛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864880" y="18446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網頁程式設計期末專案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79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3132438" cy="794327"/>
            <a:chOff x="175490" y="258618"/>
            <a:chExt cx="3132438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應用技術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884218" y="2086964"/>
            <a:ext cx="8115992" cy="3597994"/>
            <a:chOff x="1884218" y="2086964"/>
            <a:chExt cx="8115992" cy="3597994"/>
          </a:xfrm>
        </p:grpSpPr>
        <p:sp>
          <p:nvSpPr>
            <p:cNvPr id="11" name="矩形 10"/>
            <p:cNvSpPr/>
            <p:nvPr/>
          </p:nvSpPr>
          <p:spPr>
            <a:xfrm>
              <a:off x="1884219" y="2086964"/>
              <a:ext cx="2591530" cy="1874423"/>
            </a:xfrm>
            <a:prstGeom prst="rect">
              <a:avLst/>
            </a:prstGeom>
            <a:solidFill>
              <a:srgbClr val="9FC5E3"/>
            </a:solidFill>
            <a:ln>
              <a:solidFill>
                <a:srgbClr val="9FC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84218" y="4058760"/>
              <a:ext cx="2591531" cy="668548"/>
            </a:xfrm>
            <a:prstGeom prst="rect">
              <a:avLst/>
            </a:prstGeom>
            <a:noFill/>
            <a:ln w="38100">
              <a:solidFill>
                <a:srgbClr val="9FC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HTML5</a:t>
              </a:r>
              <a:endPara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646450" y="2086964"/>
              <a:ext cx="2591530" cy="1874423"/>
            </a:xfrm>
            <a:prstGeom prst="rect">
              <a:avLst/>
            </a:prstGeom>
            <a:solidFill>
              <a:srgbClr val="FFD782"/>
            </a:solidFill>
            <a:ln>
              <a:solidFill>
                <a:srgbClr val="FFD7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46449" y="4058760"/>
              <a:ext cx="2591531" cy="668548"/>
            </a:xfrm>
            <a:prstGeom prst="rect">
              <a:avLst/>
            </a:prstGeom>
            <a:noFill/>
            <a:ln w="38100">
              <a:solidFill>
                <a:srgbClr val="FFD7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CSS</a:t>
              </a:r>
              <a:endPara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408680" y="2086964"/>
              <a:ext cx="2591530" cy="1874423"/>
            </a:xfrm>
            <a:prstGeom prst="rect">
              <a:avLst/>
            </a:prstGeom>
            <a:solidFill>
              <a:srgbClr val="FF8F79"/>
            </a:solidFill>
            <a:ln>
              <a:solidFill>
                <a:srgbClr val="FF8F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408679" y="4058760"/>
              <a:ext cx="2591531" cy="668548"/>
            </a:xfrm>
            <a:prstGeom prst="rect">
              <a:avLst/>
            </a:prstGeom>
            <a:noFill/>
            <a:ln w="38100">
              <a:solidFill>
                <a:srgbClr val="FF8F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JavaScript</a:t>
              </a:r>
              <a:endParaRPr lang="en-US" altLang="zh-TW" sz="28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828" y="2307929"/>
              <a:ext cx="1432491" cy="1432491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968" y="2307928"/>
              <a:ext cx="1432491" cy="1432491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435" y="2307928"/>
              <a:ext cx="1432491" cy="1432491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2894213" y="5038627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zh-TW" sz="3600" dirty="0"/>
                <a:t>jQuery</a:t>
              </a:r>
              <a:r>
                <a:rPr lang="zh-TW" altLang="en-US" sz="3600" dirty="0"/>
                <a:t>、</a:t>
              </a:r>
              <a:r>
                <a:rPr lang="en-US" altLang="zh-TW" sz="3600" dirty="0"/>
                <a:t>DOM</a:t>
              </a:r>
              <a:r>
                <a:rPr lang="zh-TW" altLang="en-US" sz="3600" dirty="0"/>
                <a:t>、</a:t>
              </a:r>
              <a:r>
                <a:rPr lang="en-US" altLang="zh-TW" sz="3600" dirty="0" smtClean="0"/>
                <a:t>Event</a:t>
              </a:r>
              <a:endParaRPr lang="zh-TW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04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3645399" cy="794327"/>
            <a:chOff x="175490" y="258618"/>
            <a:chExt cx="3645399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27494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特色與優點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676712" y="2175650"/>
            <a:ext cx="2826327" cy="2059709"/>
          </a:xfrm>
          <a:prstGeom prst="rect">
            <a:avLst/>
          </a:prstGeom>
          <a:solidFill>
            <a:srgbClr val="FFD78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76712" y="4315175"/>
            <a:ext cx="2826327" cy="6729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簡單好上手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75511" y="2175650"/>
            <a:ext cx="2826327" cy="2059709"/>
          </a:xfrm>
          <a:prstGeom prst="rect">
            <a:avLst/>
          </a:prstGeom>
          <a:solidFill>
            <a:srgbClr val="C3E678"/>
          </a:solidFill>
          <a:ln>
            <a:solidFill>
              <a:srgbClr val="C3E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775512" y="4315175"/>
            <a:ext cx="2826327" cy="672947"/>
          </a:xfrm>
          <a:prstGeom prst="rect">
            <a:avLst/>
          </a:prstGeom>
          <a:noFill/>
          <a:ln w="38100">
            <a:solidFill>
              <a:srgbClr val="C3E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方正的拼圖</a:t>
            </a:r>
            <a:endParaRPr lang="en-US" altLang="zh-TW" sz="2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74310" y="2175650"/>
            <a:ext cx="2826327" cy="2059709"/>
          </a:xfrm>
          <a:prstGeom prst="rect">
            <a:avLst/>
          </a:prstGeom>
          <a:solidFill>
            <a:srgbClr val="00D2FF"/>
          </a:solidFill>
          <a:ln>
            <a:solidFill>
              <a:srgbClr val="00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874310" y="4315175"/>
            <a:ext cx="2826327" cy="672947"/>
          </a:xfrm>
          <a:prstGeom prst="rect">
            <a:avLst/>
          </a:prstGeom>
          <a:noFill/>
          <a:ln w="38100">
            <a:solidFill>
              <a:srgbClr val="00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排版精美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97" y="2556558"/>
            <a:ext cx="1453110" cy="145311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47" y="2681686"/>
            <a:ext cx="1202853" cy="1202853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598656" y="506793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難度較高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981" y="2556558"/>
            <a:ext cx="1404983" cy="14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2106516" cy="794327"/>
            <a:chOff x="175490" y="258618"/>
            <a:chExt cx="2106516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優化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676712" y="1935019"/>
            <a:ext cx="2826327" cy="2059709"/>
          </a:xfrm>
          <a:prstGeom prst="rect">
            <a:avLst/>
          </a:prstGeom>
          <a:solidFill>
            <a:srgbClr val="FFD78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56" y="2010217"/>
            <a:ext cx="1909312" cy="19093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76712" y="4074544"/>
            <a:ext cx="2826327" cy="6729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上傳圖片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60931" y="492002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*圖片切割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5511" y="1935019"/>
            <a:ext cx="2826327" cy="2059709"/>
          </a:xfrm>
          <a:prstGeom prst="rect">
            <a:avLst/>
          </a:prstGeom>
          <a:solidFill>
            <a:srgbClr val="FF6464"/>
          </a:solidFill>
          <a:ln>
            <a:solidFill>
              <a:srgbClr val="FF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673" y="2201871"/>
            <a:ext cx="1526004" cy="15260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75512" y="4074544"/>
            <a:ext cx="2826327" cy="672947"/>
          </a:xfrm>
          <a:prstGeom prst="rect">
            <a:avLst/>
          </a:prstGeom>
          <a:noFill/>
          <a:ln w="38100">
            <a:solidFill>
              <a:srgbClr val="FF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不同形狀拼圖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74310" y="1935019"/>
            <a:ext cx="2826327" cy="2059709"/>
          </a:xfrm>
          <a:prstGeom prst="rect">
            <a:avLst/>
          </a:prstGeom>
          <a:solidFill>
            <a:srgbClr val="00D2FF"/>
          </a:solidFill>
          <a:ln>
            <a:solidFill>
              <a:srgbClr val="00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874310" y="4074544"/>
            <a:ext cx="2826327" cy="672947"/>
          </a:xfrm>
          <a:prstGeom prst="rect">
            <a:avLst/>
          </a:prstGeom>
          <a:noFill/>
          <a:ln w="38100">
            <a:solidFill>
              <a:srgbClr val="00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記錄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722" y="2201871"/>
            <a:ext cx="1538554" cy="153855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583380" y="49200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打亂方向</a:t>
            </a:r>
          </a:p>
        </p:txBody>
      </p:sp>
    </p:spTree>
    <p:extLst>
      <p:ext uri="{BB962C8B-B14F-4D97-AF65-F5344CB8AC3E}">
        <p14:creationId xmlns:p14="http://schemas.microsoft.com/office/powerpoint/2010/main" val="9029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2106516" cy="794327"/>
            <a:chOff x="175490" y="258618"/>
            <a:chExt cx="2106516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分工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976582" y="1468582"/>
            <a:ext cx="3500582" cy="4544291"/>
          </a:xfrm>
          <a:prstGeom prst="rect">
            <a:avLst/>
          </a:prstGeom>
          <a:noFill/>
          <a:ln w="57150">
            <a:solidFill>
              <a:srgbClr val="FFD7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76582" y="1468582"/>
            <a:ext cx="3500582" cy="923636"/>
          </a:xfrm>
          <a:prstGeom prst="rect">
            <a:avLst/>
          </a:prstGeom>
          <a:solidFill>
            <a:srgbClr val="FFD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賴玠淳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5200" y="1468582"/>
            <a:ext cx="3500582" cy="4544291"/>
          </a:xfrm>
          <a:prstGeom prst="rect">
            <a:avLst/>
          </a:prstGeom>
          <a:noFill/>
          <a:ln w="57150">
            <a:solidFill>
              <a:srgbClr val="C3E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45200" y="1468582"/>
            <a:ext cx="3500582" cy="923636"/>
          </a:xfrm>
          <a:prstGeom prst="rect">
            <a:avLst/>
          </a:prstGeom>
          <a:solidFill>
            <a:srgbClr val="C3E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張仕勛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398955" y="2598003"/>
            <a:ext cx="26276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網頁架構設計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介面製作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拼圖圖片素材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拼圖遊玩主程式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報告資料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81383" y="2590059"/>
            <a:ext cx="231986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網頁架構設計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嘗試上傳圖片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嘗試圖片切割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設計調整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修改主程式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</p:spTree>
    <p:extLst>
      <p:ext uri="{BB962C8B-B14F-4D97-AF65-F5344CB8AC3E}">
        <p14:creationId xmlns:p14="http://schemas.microsoft.com/office/powerpoint/2010/main" val="12075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3132438" cy="794327"/>
            <a:chOff x="175490" y="258618"/>
            <a:chExt cx="3132438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資料來源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676712" y="1935019"/>
            <a:ext cx="2826327" cy="2059709"/>
          </a:xfrm>
          <a:prstGeom prst="rect">
            <a:avLst/>
          </a:prstGeom>
          <a:solidFill>
            <a:srgbClr val="FFD78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76712" y="4074544"/>
            <a:ext cx="2826327" cy="6729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老師上課講義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75511" y="1935019"/>
            <a:ext cx="2826327" cy="2059709"/>
          </a:xfrm>
          <a:prstGeom prst="rect">
            <a:avLst/>
          </a:prstGeom>
          <a:solidFill>
            <a:srgbClr val="C3E678"/>
          </a:solidFill>
          <a:ln>
            <a:solidFill>
              <a:srgbClr val="C3E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775512" y="4074544"/>
            <a:ext cx="2826327" cy="672947"/>
          </a:xfrm>
          <a:prstGeom prst="rect">
            <a:avLst/>
          </a:prstGeom>
          <a:noFill/>
          <a:ln w="38100">
            <a:solidFill>
              <a:srgbClr val="C3E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51" y="2247628"/>
            <a:ext cx="1435074" cy="14350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46" y="2402555"/>
            <a:ext cx="1279855" cy="127985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874310" y="1935019"/>
            <a:ext cx="2826327" cy="2059709"/>
          </a:xfrm>
          <a:prstGeom prst="rect">
            <a:avLst/>
          </a:prstGeom>
          <a:solidFill>
            <a:srgbClr val="00D2FF"/>
          </a:solidFill>
          <a:ln>
            <a:solidFill>
              <a:srgbClr val="00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874310" y="4074544"/>
            <a:ext cx="2826327" cy="672947"/>
          </a:xfrm>
          <a:prstGeom prst="rect">
            <a:avLst/>
          </a:prstGeom>
          <a:noFill/>
          <a:ln w="38100">
            <a:solidFill>
              <a:srgbClr val="00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範例程式與作業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08" y="2308045"/>
            <a:ext cx="1374365" cy="13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/>
          <p:cNvGrpSpPr/>
          <p:nvPr/>
        </p:nvGrpSpPr>
        <p:grpSpPr>
          <a:xfrm>
            <a:off x="-378692" y="0"/>
            <a:ext cx="12709232" cy="6858000"/>
            <a:chOff x="-378692" y="0"/>
            <a:chExt cx="12709232" cy="68580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92" y="6063673"/>
              <a:ext cx="794327" cy="794327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35" y="6063673"/>
              <a:ext cx="794327" cy="794327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962" y="6063673"/>
              <a:ext cx="794327" cy="794327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289" y="6063673"/>
              <a:ext cx="794327" cy="794327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6" y="6063673"/>
              <a:ext cx="794327" cy="794327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943" y="6063673"/>
              <a:ext cx="794327" cy="794327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70" y="6063673"/>
              <a:ext cx="794327" cy="794327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597" y="6063673"/>
              <a:ext cx="794327" cy="794327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924" y="6063673"/>
              <a:ext cx="794327" cy="794327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251" y="6063673"/>
              <a:ext cx="794327" cy="794327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4578" y="6063673"/>
              <a:ext cx="794327" cy="794327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8905" y="6063673"/>
              <a:ext cx="794327" cy="794327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3232" y="6063673"/>
              <a:ext cx="794327" cy="794327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559" y="6063673"/>
              <a:ext cx="794327" cy="794327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886" y="6063673"/>
              <a:ext cx="794327" cy="794327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3" y="6063673"/>
              <a:ext cx="794327" cy="794327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92" y="0"/>
              <a:ext cx="794327" cy="794327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35" y="0"/>
              <a:ext cx="794327" cy="794327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962" y="0"/>
              <a:ext cx="794327" cy="794327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289" y="0"/>
              <a:ext cx="794327" cy="794327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6" y="0"/>
              <a:ext cx="794327" cy="794327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943" y="0"/>
              <a:ext cx="794327" cy="794327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70" y="0"/>
              <a:ext cx="794327" cy="794327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597" y="0"/>
              <a:ext cx="794327" cy="794327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924" y="0"/>
              <a:ext cx="794327" cy="794327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251" y="0"/>
              <a:ext cx="794327" cy="794327"/>
            </a:xfrm>
            <a:prstGeom prst="rect">
              <a:avLst/>
            </a:prstGeom>
          </p:spPr>
        </p:pic>
        <p:pic>
          <p:nvPicPr>
            <p:cNvPr id="48" name="圖片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4578" y="0"/>
              <a:ext cx="794327" cy="794327"/>
            </a:xfrm>
            <a:prstGeom prst="rect">
              <a:avLst/>
            </a:prstGeom>
          </p:spPr>
        </p:pic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8905" y="0"/>
              <a:ext cx="794327" cy="794327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3232" y="0"/>
              <a:ext cx="794327" cy="794327"/>
            </a:xfrm>
            <a:prstGeom prst="rect">
              <a:avLst/>
            </a:prstGeom>
          </p:spPr>
        </p:pic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559" y="0"/>
              <a:ext cx="794327" cy="794327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886" y="0"/>
              <a:ext cx="794327" cy="794327"/>
            </a:xfrm>
            <a:prstGeom prst="rect">
              <a:avLst/>
            </a:prstGeom>
          </p:spPr>
        </p:pic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3" y="0"/>
              <a:ext cx="794327" cy="794327"/>
            </a:xfrm>
            <a:prstGeom prst="rect">
              <a:avLst/>
            </a:prstGeom>
          </p:spPr>
        </p:pic>
      </p:grpSp>
      <p:sp>
        <p:nvSpPr>
          <p:cNvPr id="57" name="文字方塊 56"/>
          <p:cNvSpPr txBox="1"/>
          <p:nvPr/>
        </p:nvSpPr>
        <p:spPr>
          <a:xfrm>
            <a:off x="4864880" y="18446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網頁程式設計期末專案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095710" y="429615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069515" y="2434105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拼圖遊戲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16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3132438" cy="794327"/>
            <a:chOff x="175490" y="258618"/>
            <a:chExt cx="3132438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影片展示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6" name="圖片 5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4896" t="10926" r="7293" b="5741"/>
          <a:stretch/>
        </p:blipFill>
        <p:spPr>
          <a:xfrm>
            <a:off x="2293819" y="1341741"/>
            <a:ext cx="7820262" cy="417451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702770" y="552510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https://youtu.be/bJXq3wiS8XI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374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3132438" cy="794327"/>
            <a:chOff x="175490" y="258618"/>
            <a:chExt cx="3132438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創作動機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1145309" y="1514764"/>
            <a:ext cx="10280072" cy="4502728"/>
            <a:chOff x="1145309" y="1514764"/>
            <a:chExt cx="10280072" cy="4502728"/>
          </a:xfrm>
        </p:grpSpPr>
        <p:sp>
          <p:nvSpPr>
            <p:cNvPr id="4" name="矩形 3"/>
            <p:cNvSpPr/>
            <p:nvPr/>
          </p:nvSpPr>
          <p:spPr>
            <a:xfrm>
              <a:off x="1145309" y="1514764"/>
              <a:ext cx="2826327" cy="2059709"/>
            </a:xfrm>
            <a:prstGeom prst="rect">
              <a:avLst/>
            </a:prstGeom>
            <a:solidFill>
              <a:srgbClr val="C3E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279" y="1593425"/>
              <a:ext cx="1902386" cy="1902386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1145309" y="3957783"/>
              <a:ext cx="2826327" cy="2059709"/>
            </a:xfrm>
            <a:prstGeom prst="rect">
              <a:avLst/>
            </a:prstGeom>
            <a:solidFill>
              <a:srgbClr val="FFD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353" y="4032981"/>
              <a:ext cx="1909312" cy="190931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433454" y="1514764"/>
              <a:ext cx="6991927" cy="4502728"/>
            </a:xfrm>
            <a:prstGeom prst="rect">
              <a:avLst/>
            </a:prstGeom>
            <a:noFill/>
            <a:ln w="57150"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718594" y="2404707"/>
              <a:ext cx="5673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拼圖遊戲通常是固定寫死的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片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4718594" y="3051253"/>
              <a:ext cx="5314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想要玩自己喜歡的照片的拼圖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4718594" y="4344345"/>
              <a:ext cx="4596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完全透過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觀察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片來遊玩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4718594" y="3697799"/>
              <a:ext cx="6032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不同形狀的拼圖難度較傳統拼圖難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3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3132438" cy="794327"/>
            <a:chOff x="175490" y="258618"/>
            <a:chExt cx="3132438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網站架構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175490" y="1171365"/>
            <a:ext cx="10973233" cy="5127901"/>
            <a:chOff x="175490" y="1171365"/>
            <a:chExt cx="10973233" cy="5127901"/>
          </a:xfrm>
        </p:grpSpPr>
        <p:sp>
          <p:nvSpPr>
            <p:cNvPr id="4" name="圓角矩形 3"/>
            <p:cNvSpPr/>
            <p:nvPr/>
          </p:nvSpPr>
          <p:spPr>
            <a:xfrm>
              <a:off x="2137403" y="1171365"/>
              <a:ext cx="9011320" cy="785091"/>
            </a:xfrm>
            <a:prstGeom prst="roundRect">
              <a:avLst/>
            </a:prstGeom>
            <a:solidFill>
              <a:srgbClr val="FF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首頁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2137403" y="2262916"/>
              <a:ext cx="2623972" cy="785091"/>
            </a:xfrm>
            <a:prstGeom prst="roundRect">
              <a:avLst/>
            </a:prstGeom>
            <a:solidFill>
              <a:srgbClr val="FFD78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開始遊戲</a:t>
              </a:r>
              <a:endPara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4871339" y="2262917"/>
              <a:ext cx="1825026" cy="785091"/>
            </a:xfrm>
            <a:prstGeom prst="roundRect">
              <a:avLst/>
            </a:prstGeom>
            <a:solidFill>
              <a:srgbClr val="FFD78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</a:t>
              </a:r>
              <a:r>
                <a:rPr lang="zh-TW" altLang="en-US" sz="28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說明</a:t>
              </a: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6806328" y="2262916"/>
              <a:ext cx="1825026" cy="785091"/>
            </a:xfrm>
            <a:prstGeom prst="roundRect">
              <a:avLst/>
            </a:prstGeom>
            <a:solidFill>
              <a:srgbClr val="FFD78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開發人員</a:t>
              </a:r>
              <a:endPara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8741317" y="2265225"/>
              <a:ext cx="2406974" cy="785091"/>
            </a:xfrm>
            <a:prstGeom prst="roundRect">
              <a:avLst/>
            </a:prstGeom>
            <a:solidFill>
              <a:srgbClr val="FFD78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說明文件</a:t>
              </a:r>
              <a:r>
                <a:rPr lang="en-US" altLang="zh-TW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PPT</a:t>
              </a:r>
              <a:endPara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2137403" y="3205042"/>
              <a:ext cx="2623972" cy="785091"/>
            </a:xfrm>
            <a:prstGeom prst="roundRect">
              <a:avLst/>
            </a:prstGeom>
            <a:solidFill>
              <a:srgbClr val="00D2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關卡選擇</a:t>
              </a:r>
              <a:endPara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175490" y="4304204"/>
              <a:ext cx="2623972" cy="785091"/>
            </a:xfrm>
            <a:prstGeom prst="roundRect">
              <a:avLst/>
            </a:prstGeom>
            <a:solidFill>
              <a:srgbClr val="C3E67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拼圖遊戲</a:t>
              </a:r>
              <a:r>
                <a:rPr lang="en-US" altLang="zh-TW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</a:t>
              </a:r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簡單</a:t>
              </a:r>
              <a:endPara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2914072" y="4304203"/>
              <a:ext cx="2623972" cy="785091"/>
            </a:xfrm>
            <a:prstGeom prst="roundRect">
              <a:avLst/>
            </a:prstGeom>
            <a:solidFill>
              <a:srgbClr val="C3E67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拼圖遊戲</a:t>
              </a:r>
              <a:r>
                <a:rPr lang="en-US" altLang="zh-TW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</a:t>
              </a:r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普通</a:t>
              </a:r>
              <a:endPara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650739" y="4304203"/>
              <a:ext cx="2623972" cy="785091"/>
            </a:xfrm>
            <a:prstGeom prst="roundRect">
              <a:avLst/>
            </a:prstGeom>
            <a:solidFill>
              <a:srgbClr val="C3E67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拼圖遊戲</a:t>
              </a:r>
              <a:r>
                <a:rPr lang="en-US" altLang="zh-TW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</a:t>
              </a:r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複雜</a:t>
              </a:r>
              <a:endPara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3" name="直線接點 32"/>
            <p:cNvCxnSpPr>
              <a:stCxn id="6" idx="2"/>
              <a:endCxn id="29" idx="0"/>
            </p:cNvCxnSpPr>
            <p:nvPr/>
          </p:nvCxnSpPr>
          <p:spPr>
            <a:xfrm>
              <a:off x="3449389" y="3048007"/>
              <a:ext cx="0" cy="1570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9" idx="2"/>
              <a:endCxn id="30" idx="0"/>
            </p:cNvCxnSpPr>
            <p:nvPr/>
          </p:nvCxnSpPr>
          <p:spPr>
            <a:xfrm flipH="1">
              <a:off x="1487476" y="3990133"/>
              <a:ext cx="1961913" cy="3140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9" idx="2"/>
              <a:endCxn id="31" idx="0"/>
            </p:cNvCxnSpPr>
            <p:nvPr/>
          </p:nvCxnSpPr>
          <p:spPr>
            <a:xfrm>
              <a:off x="3449389" y="3990133"/>
              <a:ext cx="776669" cy="314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29" idx="2"/>
              <a:endCxn id="32" idx="0"/>
            </p:cNvCxnSpPr>
            <p:nvPr/>
          </p:nvCxnSpPr>
          <p:spPr>
            <a:xfrm>
              <a:off x="3449389" y="3990133"/>
              <a:ext cx="3513336" cy="314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4" idx="2"/>
              <a:endCxn id="6" idx="0"/>
            </p:cNvCxnSpPr>
            <p:nvPr/>
          </p:nvCxnSpPr>
          <p:spPr>
            <a:xfrm flipH="1">
              <a:off x="3449389" y="1956456"/>
              <a:ext cx="3193674" cy="3064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4" idx="2"/>
              <a:endCxn id="26" idx="0"/>
            </p:cNvCxnSpPr>
            <p:nvPr/>
          </p:nvCxnSpPr>
          <p:spPr>
            <a:xfrm flipH="1">
              <a:off x="5783852" y="1956456"/>
              <a:ext cx="859211" cy="3064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4" idx="2"/>
              <a:endCxn id="27" idx="0"/>
            </p:cNvCxnSpPr>
            <p:nvPr/>
          </p:nvCxnSpPr>
          <p:spPr>
            <a:xfrm>
              <a:off x="6643063" y="1956456"/>
              <a:ext cx="1075778" cy="3064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4" idx="2"/>
              <a:endCxn id="28" idx="0"/>
            </p:cNvCxnSpPr>
            <p:nvPr/>
          </p:nvCxnSpPr>
          <p:spPr>
            <a:xfrm>
              <a:off x="6643063" y="1956456"/>
              <a:ext cx="3301741" cy="3087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圓角矩形 62"/>
            <p:cNvSpPr/>
            <p:nvPr/>
          </p:nvSpPr>
          <p:spPr>
            <a:xfrm>
              <a:off x="2137403" y="5514175"/>
              <a:ext cx="2623972" cy="785091"/>
            </a:xfrm>
            <a:prstGeom prst="roundRect">
              <a:avLst/>
            </a:prstGeom>
            <a:solidFill>
              <a:srgbClr val="FFD78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結束遊戲</a:t>
              </a:r>
              <a:endPara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4" name="直線接點 63"/>
            <p:cNvCxnSpPr>
              <a:stCxn id="30" idx="2"/>
              <a:endCxn id="63" idx="0"/>
            </p:cNvCxnSpPr>
            <p:nvPr/>
          </p:nvCxnSpPr>
          <p:spPr>
            <a:xfrm>
              <a:off x="1487476" y="5089295"/>
              <a:ext cx="1961913" cy="424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31" idx="2"/>
              <a:endCxn id="63" idx="0"/>
            </p:cNvCxnSpPr>
            <p:nvPr/>
          </p:nvCxnSpPr>
          <p:spPr>
            <a:xfrm flipH="1">
              <a:off x="3449389" y="5089294"/>
              <a:ext cx="776669" cy="4248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32" idx="2"/>
              <a:endCxn id="63" idx="0"/>
            </p:cNvCxnSpPr>
            <p:nvPr/>
          </p:nvCxnSpPr>
          <p:spPr>
            <a:xfrm flipH="1">
              <a:off x="3449389" y="5089294"/>
              <a:ext cx="3513336" cy="4248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肘形接點 102"/>
            <p:cNvCxnSpPr>
              <a:stCxn id="63" idx="2"/>
              <a:endCxn id="29" idx="3"/>
            </p:cNvCxnSpPr>
            <p:nvPr/>
          </p:nvCxnSpPr>
          <p:spPr>
            <a:xfrm rot="5400000" flipH="1" flipV="1">
              <a:off x="2754543" y="4292434"/>
              <a:ext cx="2701678" cy="1311986"/>
            </a:xfrm>
            <a:prstGeom prst="bentConnector4">
              <a:avLst>
                <a:gd name="adj1" fmla="val -8461"/>
                <a:gd name="adj2" fmla="val 42788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08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2106516" cy="794327"/>
            <a:chOff x="175490" y="258618"/>
            <a:chExt cx="2106516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0000" b="5740"/>
          <a:stretch/>
        </p:blipFill>
        <p:spPr>
          <a:xfrm>
            <a:off x="727075" y="1342528"/>
            <a:ext cx="10953750" cy="519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2106516" cy="794327"/>
            <a:chOff x="175490" y="258618"/>
            <a:chExt cx="2106516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0000" b="5555"/>
          <a:stretch/>
        </p:blipFill>
        <p:spPr>
          <a:xfrm>
            <a:off x="572653" y="1243344"/>
            <a:ext cx="11298960" cy="53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2106516" cy="794327"/>
            <a:chOff x="175490" y="258618"/>
            <a:chExt cx="2106516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4896" t="10926" r="7293" b="5741"/>
          <a:stretch/>
        </p:blipFill>
        <p:spPr>
          <a:xfrm>
            <a:off x="1108075" y="1284214"/>
            <a:ext cx="10191750" cy="544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2106516" cy="794327"/>
            <a:chOff x="175490" y="258618"/>
            <a:chExt cx="2106516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4896" t="11296" r="7500" b="5555"/>
          <a:stretch/>
        </p:blipFill>
        <p:spPr>
          <a:xfrm>
            <a:off x="1108075" y="1284214"/>
            <a:ext cx="10191750" cy="544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2106516" cy="794327"/>
            <a:chOff x="175490" y="258618"/>
            <a:chExt cx="2106516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9858" b="5602"/>
          <a:stretch/>
        </p:blipFill>
        <p:spPr>
          <a:xfrm>
            <a:off x="572653" y="1273309"/>
            <a:ext cx="11355421" cy="53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194</Words>
  <Application>Microsoft Office PowerPoint</Application>
  <PresentationFormat>寬螢幕</PresentationFormat>
  <Paragraphs>68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賴玠淳</dc:creator>
  <cp:lastModifiedBy>賴玠淳</cp:lastModifiedBy>
  <cp:revision>26</cp:revision>
  <dcterms:created xsi:type="dcterms:W3CDTF">2022-01-18T01:08:11Z</dcterms:created>
  <dcterms:modified xsi:type="dcterms:W3CDTF">2022-01-18T05:36:53Z</dcterms:modified>
</cp:coreProperties>
</file>