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38"/>
  </p:notesMasterIdLst>
  <p:sldIdLst>
    <p:sldId id="273" r:id="rId4"/>
    <p:sldId id="320" r:id="rId5"/>
    <p:sldId id="321" r:id="rId6"/>
    <p:sldId id="275" r:id="rId7"/>
    <p:sldId id="362" r:id="rId8"/>
    <p:sldId id="376" r:id="rId9"/>
    <p:sldId id="283" r:id="rId10"/>
    <p:sldId id="363" r:id="rId11"/>
    <p:sldId id="364" r:id="rId12"/>
    <p:sldId id="384" r:id="rId13"/>
    <p:sldId id="385" r:id="rId14"/>
    <p:sldId id="382" r:id="rId15"/>
    <p:sldId id="278" r:id="rId16"/>
    <p:sldId id="378" r:id="rId17"/>
    <p:sldId id="389" r:id="rId18"/>
    <p:sldId id="399" r:id="rId19"/>
    <p:sldId id="386" r:id="rId20"/>
    <p:sldId id="398" r:id="rId21"/>
    <p:sldId id="387" r:id="rId22"/>
    <p:sldId id="388" r:id="rId23"/>
    <p:sldId id="390" r:id="rId24"/>
    <p:sldId id="397" r:id="rId25"/>
    <p:sldId id="380" r:id="rId26"/>
    <p:sldId id="383" r:id="rId27"/>
    <p:sldId id="391" r:id="rId28"/>
    <p:sldId id="396" r:id="rId29"/>
    <p:sldId id="393" r:id="rId30"/>
    <p:sldId id="395" r:id="rId31"/>
    <p:sldId id="392" r:id="rId32"/>
    <p:sldId id="394" r:id="rId33"/>
    <p:sldId id="400" r:id="rId34"/>
    <p:sldId id="379" r:id="rId35"/>
    <p:sldId id="303" r:id="rId36"/>
    <p:sldId id="2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BAC"/>
    <a:srgbClr val="B18240"/>
    <a:srgbClr val="5A5A5A"/>
    <a:srgbClr val="748398"/>
    <a:srgbClr val="CDA874"/>
    <a:srgbClr val="634923"/>
    <a:srgbClr val="F1F13D"/>
    <a:srgbClr val="A6B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90708" autoAdjust="0"/>
  </p:normalViewPr>
  <p:slideViewPr>
    <p:cSldViewPr snapToGrid="0" showGuides="1">
      <p:cViewPr varScale="1">
        <p:scale>
          <a:sx n="47" d="100"/>
          <a:sy n="47" d="100"/>
        </p:scale>
        <p:origin x="58" y="427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-5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A11CA-44EB-403B-B420-52D4CF098D6B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45ABF-82D8-4BB9-9027-75EED2C53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24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45ABF-82D8-4BB9-9027-75EED2C537A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9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/>
          <a:stretch/>
        </p:blipFill>
        <p:spPr>
          <a:xfrm>
            <a:off x="1961803" y="2180358"/>
            <a:ext cx="2402378" cy="24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686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6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7" r:id="rId2"/>
    <p:sldLayoutId id="214748369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 txBox="1">
            <a:spLocks/>
          </p:cNvSpPr>
          <p:nvPr/>
        </p:nvSpPr>
        <p:spPr>
          <a:xfrm>
            <a:off x="27559" y="4809416"/>
            <a:ext cx="12192000" cy="8457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下班就去吃美食</a:t>
            </a:r>
            <a:endParaRPr 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765073"/>
            <a:ext cx="12192000" cy="84575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下班就去吃美食</a:t>
            </a:r>
            <a:endParaRPr lang="en-US" sz="5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zh-TW" altLang="en-US" sz="3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期末專題報告   第二組</a:t>
            </a:r>
            <a:endParaRPr lang="ko-KR" altLang="en-US" sz="3200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72" name="TextBox 71">
            <a:hlinkClick r:id="rId2"/>
            <a:extLst>
              <a:ext uri="{FF2B5EF4-FFF2-40B4-BE49-F238E27FC236}">
                <a16:creationId xmlns:a16="http://schemas.microsoft.com/office/drawing/2014/main" id="{114B6082-D421-420B-830D-817512F657CA}"/>
              </a:ext>
            </a:extLst>
          </p:cNvPr>
          <p:cNvSpPr txBox="1"/>
          <p:nvPr/>
        </p:nvSpPr>
        <p:spPr>
          <a:xfrm>
            <a:off x="0" y="6451700"/>
            <a:ext cx="1219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>
                <a:latin typeface="Arial" panose="020B0604020202020204" pitchFamily="34" charset="0"/>
                <a:cs typeface="Arial" panose="020B0604020202020204" pitchFamily="34" charset="0"/>
              </a:rPr>
              <a:t>cathaybknumberone@cathaybk.com.tw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分工狀況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06121" y="1551015"/>
          <a:ext cx="10671451" cy="484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79">
                  <a:extLst>
                    <a:ext uri="{9D8B030D-6E8A-4147-A177-3AD203B41FA5}">
                      <a16:colId xmlns:a16="http://schemas.microsoft.com/office/drawing/2014/main" val="2217041346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1134237331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3439613751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1632356774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4078112488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2435096685"/>
                    </a:ext>
                  </a:extLst>
                </a:gridCol>
                <a:gridCol w="1624012">
                  <a:extLst>
                    <a:ext uri="{9D8B030D-6E8A-4147-A177-3AD203B41FA5}">
                      <a16:colId xmlns:a16="http://schemas.microsoft.com/office/drawing/2014/main" val="3989583502"/>
                    </a:ext>
                  </a:extLst>
                </a:gridCol>
              </a:tblGrid>
              <a:tr h="648392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搜尋餐廳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帳戶相關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推薦餐廳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口袋清單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訂位服務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期末報告</a:t>
                      </a: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808234631"/>
                  </a:ext>
                </a:extLst>
              </a:tr>
              <a:tr h="8399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李品陞</a:t>
                      </a:r>
                    </a:p>
                  </a:txBody>
                  <a:tcPr marL="108400" marR="108400" marT="54200" marB="54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b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前端功能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追加訂位權限</a:t>
                      </a:r>
                    </a:p>
                  </a:txBody>
                  <a:tcPr marL="108400" marR="108400" marT="54200" marB="5420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</a:t>
                      </a: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故事發想</a:t>
                      </a: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3946248044"/>
                  </a:ext>
                </a:extLst>
              </a:tr>
              <a:tr h="839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李明峰</a:t>
                      </a:r>
                    </a:p>
                  </a:txBody>
                  <a:tcPr marL="108400" marR="108400" marT="54200" marB="54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串接</a:t>
                      </a:r>
                      <a:endParaRPr lang="en-US" altLang="zh-TW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Google</a:t>
                      </a:r>
                      <a:r>
                        <a:rPr lang="zh-TW" altLang="en-US" sz="1400" b="1" baseline="0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400" b="1" baseline="0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前端身分驗證</a:t>
                      </a:r>
                      <a:endParaRPr lang="en-US" altLang="zh-TW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Router Guard</a:t>
                      </a:r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b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前端功能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1470515242"/>
                  </a:ext>
                </a:extLst>
              </a:tr>
              <a:tr h="8399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翁紹宸</a:t>
                      </a:r>
                    </a:p>
                  </a:txBody>
                  <a:tcPr marL="108400" marR="108400" marT="54200" marB="54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訂位權限比對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追加分頁及</a:t>
                      </a:r>
                      <a:endParaRPr lang="en-US" altLang="zh-TW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搜尋功能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b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前端功能</a:t>
                      </a:r>
                    </a:p>
                  </a:txBody>
                  <a:tcPr marL="108400" marR="108400" marT="54200" marB="5420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2878824855"/>
                  </a:ext>
                </a:extLst>
              </a:tr>
              <a:tr h="8399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黃怡禎</a:t>
                      </a:r>
                    </a:p>
                  </a:txBody>
                  <a:tcPr marL="108400" marR="108400" marT="54200" marB="54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首頁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設計調整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b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前端功能</a:t>
                      </a:r>
                    </a:p>
                    <a:p>
                      <a:pPr algn="ctr"/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設計套用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3090163780"/>
                  </a:ext>
                </a:extLst>
              </a:tr>
              <a:tr h="8399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謝瑄憶</a:t>
                      </a:r>
                    </a:p>
                  </a:txBody>
                  <a:tcPr marL="108400" marR="108400" marT="54200" marB="54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設計套用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設計套用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b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前端功能</a:t>
                      </a:r>
                      <a:endParaRPr lang="en-US" altLang="zh-TW" sz="1400" b="1" dirty="0">
                        <a:solidFill>
                          <a:srgbClr val="63492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設計套用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介面</a:t>
                      </a:r>
                      <a:r>
                        <a:rPr lang="en-US" altLang="zh-TW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設計套用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rgbClr val="63492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簡報製作</a:t>
                      </a: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190641223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13955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專案執行狀況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768071" y="1471351"/>
          <a:ext cx="9830655" cy="4763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875">
                  <a:extLst>
                    <a:ext uri="{9D8B030D-6E8A-4147-A177-3AD203B41FA5}">
                      <a16:colId xmlns:a16="http://schemas.microsoft.com/office/drawing/2014/main" val="2217041346"/>
                    </a:ext>
                  </a:extLst>
                </a:gridCol>
                <a:gridCol w="1672556">
                  <a:extLst>
                    <a:ext uri="{9D8B030D-6E8A-4147-A177-3AD203B41FA5}">
                      <a16:colId xmlns:a16="http://schemas.microsoft.com/office/drawing/2014/main" val="1134237331"/>
                    </a:ext>
                  </a:extLst>
                </a:gridCol>
                <a:gridCol w="1672556">
                  <a:extLst>
                    <a:ext uri="{9D8B030D-6E8A-4147-A177-3AD203B41FA5}">
                      <a16:colId xmlns:a16="http://schemas.microsoft.com/office/drawing/2014/main" val="3439613751"/>
                    </a:ext>
                  </a:extLst>
                </a:gridCol>
                <a:gridCol w="1672556">
                  <a:extLst>
                    <a:ext uri="{9D8B030D-6E8A-4147-A177-3AD203B41FA5}">
                      <a16:colId xmlns:a16="http://schemas.microsoft.com/office/drawing/2014/main" val="1632356774"/>
                    </a:ext>
                  </a:extLst>
                </a:gridCol>
                <a:gridCol w="1672556">
                  <a:extLst>
                    <a:ext uri="{9D8B030D-6E8A-4147-A177-3AD203B41FA5}">
                      <a16:colId xmlns:a16="http://schemas.microsoft.com/office/drawing/2014/main" val="4078112488"/>
                    </a:ext>
                  </a:extLst>
                </a:gridCol>
                <a:gridCol w="1672556">
                  <a:extLst>
                    <a:ext uri="{9D8B030D-6E8A-4147-A177-3AD203B41FA5}">
                      <a16:colId xmlns:a16="http://schemas.microsoft.com/office/drawing/2014/main" val="2435096685"/>
                    </a:ext>
                  </a:extLst>
                </a:gridCol>
              </a:tblGrid>
              <a:tr h="770549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星期一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星期二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星期三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星期四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星期五</a:t>
                      </a: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808234631"/>
                  </a:ext>
                </a:extLst>
              </a:tr>
              <a:tr h="99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</a:t>
                      </a:r>
                      <a:r>
                        <a:rPr lang="zh-TW" alt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3946248044"/>
                  </a:ext>
                </a:extLst>
              </a:tr>
              <a:tr h="998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DA874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WEEK</a:t>
                      </a:r>
                      <a:r>
                        <a:rPr kumimoji="0" lang="zh-TW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DA874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DA874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kumimoji="0" lang="zh-TW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DA87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08400" marR="108400" marT="54200" marB="54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國慶快樂</a:t>
                      </a: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1470515242"/>
                  </a:ext>
                </a:extLst>
              </a:tr>
              <a:tr h="998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DA874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WEEK</a:t>
                      </a:r>
                      <a:r>
                        <a:rPr kumimoji="0" lang="zh-TW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DA874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DA874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</a:t>
                      </a:r>
                      <a:endParaRPr kumimoji="0" lang="zh-TW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DA87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08400" marR="108400" marT="54200" marB="54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2878824855"/>
                  </a:ext>
                </a:extLst>
              </a:tr>
              <a:tr h="9981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DA874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WEEK</a:t>
                      </a:r>
                      <a:r>
                        <a:rPr kumimoji="0" lang="zh-TW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DA874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DA874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endParaRPr kumimoji="0" lang="zh-TW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DA87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08400" marR="108400" marT="54200" marB="5420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期末專案</a:t>
                      </a:r>
                      <a:br>
                        <a:rPr lang="en-US" altLang="zh-TW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報告</a:t>
                      </a:r>
                    </a:p>
                  </a:txBody>
                  <a:tcPr marL="108400" marR="108400" marT="54200" marB="5420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08400" marR="108400" marT="54200" marB="54200" anchor="ctr"/>
                </a:tc>
                <a:extLst>
                  <a:ext uri="{0D108BD9-81ED-4DB2-BD59-A6C34878D82A}">
                    <a16:rowId xmlns:a16="http://schemas.microsoft.com/office/drawing/2014/main" val="3090163780"/>
                  </a:ext>
                </a:extLst>
              </a:tr>
            </a:tbl>
          </a:graphicData>
        </a:graphic>
      </p:graphicFrame>
      <p:sp>
        <p:nvSpPr>
          <p:cNvPr id="4" name="圓角矩形 3"/>
          <p:cNvSpPr/>
          <p:nvPr/>
        </p:nvSpPr>
        <p:spPr>
          <a:xfrm>
            <a:off x="2286001" y="2375205"/>
            <a:ext cx="4879570" cy="36089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主題發想與決定、列出前後端規格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5683398" y="2803917"/>
            <a:ext cx="4840514" cy="34061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撰寫後端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973484" y="3441740"/>
            <a:ext cx="1504604" cy="59020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撰寫後端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73484" y="5777122"/>
            <a:ext cx="3192086" cy="3397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最終確認 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報告準備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683397" y="3441739"/>
            <a:ext cx="4840515" cy="590203"/>
          </a:xfrm>
          <a:prstGeom prst="roundRect">
            <a:avLst/>
          </a:prstGeom>
          <a:solidFill>
            <a:srgbClr val="B1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撰寫前端功能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2325056" y="4336875"/>
            <a:ext cx="4882078" cy="365626"/>
          </a:xfrm>
          <a:prstGeom prst="roundRect">
            <a:avLst/>
          </a:prstGeom>
          <a:solidFill>
            <a:srgbClr val="B1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撰寫前端功能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3973484" y="4780155"/>
            <a:ext cx="6550427" cy="3656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介面設計及套用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7281949" y="4336875"/>
            <a:ext cx="3241962" cy="365626"/>
          </a:xfrm>
          <a:prstGeom prst="roundRect">
            <a:avLst/>
          </a:prstGeom>
          <a:solidFill>
            <a:srgbClr val="B1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修改前後端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286000" y="5334673"/>
            <a:ext cx="3192087" cy="365626"/>
          </a:xfrm>
          <a:prstGeom prst="roundRect">
            <a:avLst/>
          </a:prstGeom>
          <a:solidFill>
            <a:srgbClr val="B18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測試前後端</a:t>
            </a:r>
            <a:r>
              <a: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2286001" y="5751292"/>
            <a:ext cx="1496028" cy="365626"/>
          </a:xfrm>
          <a:prstGeom prst="roundRect">
            <a:avLst/>
          </a:prstGeom>
          <a:solidFill>
            <a:srgbClr val="E1C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2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介面設計及套用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71621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685799" y="2201167"/>
            <a:ext cx="5083626" cy="2476848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846228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64448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網站使用者說明</a:t>
            </a:r>
            <a:endParaRPr 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4686871" y="3311697"/>
            <a:ext cx="1846932" cy="3629010"/>
            <a:chOff x="2306867" y="3920780"/>
            <a:chExt cx="1508674" cy="2964372"/>
          </a:xfrm>
        </p:grpSpPr>
        <p:pic>
          <p:nvPicPr>
            <p:cNvPr id="85" name="圖片 84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2604" r="1989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2" r="79193"/>
            <a:stretch/>
          </p:blipFill>
          <p:spPr>
            <a:xfrm>
              <a:off x="2864142" y="3920780"/>
              <a:ext cx="951399" cy="296437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306867" y="5891436"/>
              <a:ext cx="653662" cy="472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餐廳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984630" y="3320010"/>
            <a:ext cx="2041200" cy="3571242"/>
            <a:chOff x="5310252" y="4131060"/>
            <a:chExt cx="1539621" cy="2693689"/>
          </a:xfrm>
        </p:grpSpPr>
        <p:pic>
          <p:nvPicPr>
            <p:cNvPr id="84" name="圖片 8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4" b="97479" l="1193" r="10808">
                          <a14:foregroundMark x1="7637" y1="43577" x2="7637" y2="43577"/>
                          <a14:foregroundMark x1="7194" y1="19208" x2="7194" y2="19208"/>
                          <a14:foregroundMark x1="7262" y1="13325" x2="7262" y2="13325"/>
                          <a14:foregroundMark x1="8149" y1="35774" x2="8149" y2="357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986"/>
            <a:stretch/>
          </p:blipFill>
          <p:spPr>
            <a:xfrm>
              <a:off x="5710362" y="4131060"/>
              <a:ext cx="1139511" cy="2693689"/>
            </a:xfrm>
            <a:prstGeom prst="rect">
              <a:avLst/>
            </a:prstGeom>
          </p:spPr>
        </p:pic>
        <p:sp>
          <p:nvSpPr>
            <p:cNvPr id="87" name="矩形 86"/>
            <p:cNvSpPr/>
            <p:nvPr/>
          </p:nvSpPr>
          <p:spPr>
            <a:xfrm>
              <a:off x="5310252" y="5943419"/>
              <a:ext cx="8002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會員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8313217" y="3022696"/>
            <a:ext cx="2476696" cy="3959995"/>
            <a:chOff x="8368304" y="4164311"/>
            <a:chExt cx="1684712" cy="2693689"/>
          </a:xfrm>
        </p:grpSpPr>
        <p:pic>
          <p:nvPicPr>
            <p:cNvPr id="86" name="圖片 85"/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90180" r="9803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98" r="986"/>
            <a:stretch/>
          </p:blipFill>
          <p:spPr>
            <a:xfrm>
              <a:off x="9121991" y="4164311"/>
              <a:ext cx="931025" cy="2693689"/>
            </a:xfrm>
            <a:prstGeom prst="rect">
              <a:avLst/>
            </a:prstGeom>
          </p:spPr>
        </p:pic>
        <p:sp>
          <p:nvSpPr>
            <p:cNvPr id="88" name="矩形 87"/>
            <p:cNvSpPr/>
            <p:nvPr/>
          </p:nvSpPr>
          <p:spPr>
            <a:xfrm>
              <a:off x="8368304" y="5943205"/>
              <a:ext cx="753687" cy="5652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後臺</a:t>
              </a:r>
              <a:b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</a:br>
              <a:r>
                <a:rPr lang="zh-TW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管理員</a:t>
              </a:r>
              <a:endPara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6" name="圓角矩形圖說文字 5"/>
          <p:cNvSpPr/>
          <p:nvPr/>
        </p:nvSpPr>
        <p:spPr>
          <a:xfrm>
            <a:off x="1286095" y="1354974"/>
            <a:ext cx="2136371" cy="2202871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我可以．．．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搜尋餐廳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推薦餐廳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評論餐廳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餐廳口袋名單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提出訂位申請</a:t>
            </a:r>
          </a:p>
        </p:txBody>
      </p:sp>
      <p:sp>
        <p:nvSpPr>
          <p:cNvPr id="14" name="圓角矩形圖說文字 13"/>
          <p:cNvSpPr/>
          <p:nvPr/>
        </p:nvSpPr>
        <p:spPr>
          <a:xfrm>
            <a:off x="4724393" y="1895303"/>
            <a:ext cx="2715500" cy="1491261"/>
          </a:xfrm>
          <a:prstGeom prst="wedgeRoundRectCallout">
            <a:avLst>
              <a:gd name="adj1" fmla="val -20833"/>
              <a:gd name="adj2" fmla="val 7253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我可以．．．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搜尋餐廳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接受／拒絕訂位請求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查詢訂位狀況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圖說文字 14"/>
          <p:cNvSpPr/>
          <p:nvPr/>
        </p:nvSpPr>
        <p:spPr>
          <a:xfrm>
            <a:off x="8891448" y="1354974"/>
            <a:ext cx="2136371" cy="2122515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我可以．．．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搜尋餐廳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審核餐廳推薦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管理餐廳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協助訂位處理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管理會員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24987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685799" y="2201167"/>
            <a:ext cx="5083626" cy="2476848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各功能流程說明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973011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五大功能</a:t>
            </a:r>
            <a:endParaRPr 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73CC3-04B3-43EC-A231-A046A44B38E3}"/>
              </a:ext>
            </a:extLst>
          </p:cNvPr>
          <p:cNvCxnSpPr>
            <a:cxnSpLocks/>
          </p:cNvCxnSpPr>
          <p:nvPr/>
        </p:nvCxnSpPr>
        <p:spPr>
          <a:xfrm>
            <a:off x="883829" y="2815579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5363017" y="2095579"/>
            <a:ext cx="1454942" cy="2826740"/>
            <a:chOff x="5363017" y="2095579"/>
            <a:chExt cx="1454942" cy="282674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94641BB-62DB-4842-9AFA-B8E47D462A9A}"/>
                </a:ext>
              </a:extLst>
            </p:cNvPr>
            <p:cNvSpPr/>
            <p:nvPr/>
          </p:nvSpPr>
          <p:spPr>
            <a:xfrm>
              <a:off x="5376000" y="2095579"/>
              <a:ext cx="1440000" cy="1440000"/>
            </a:xfrm>
            <a:prstGeom prst="roundRect">
              <a:avLst>
                <a:gd name="adj" fmla="val 107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5363017" y="3822321"/>
              <a:ext cx="1454942" cy="503403"/>
              <a:chOff x="5363017" y="3818202"/>
              <a:chExt cx="1454942" cy="503403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1EA89990-DC5C-4C3C-8C36-675915931768}"/>
                  </a:ext>
                </a:extLst>
              </p:cNvPr>
              <p:cNvSpPr/>
              <p:nvPr/>
            </p:nvSpPr>
            <p:spPr>
              <a:xfrm>
                <a:off x="5363017" y="3818202"/>
                <a:ext cx="1454942" cy="503403"/>
              </a:xfrm>
              <a:prstGeom prst="roundRect">
                <a:avLst>
                  <a:gd name="adj" fmla="val 2333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9A6BC9-9EC3-4C46-86F1-DABA8213EC1C}"/>
                  </a:ext>
                </a:extLst>
              </p:cNvPr>
              <p:cNvSpPr txBox="1"/>
              <p:nvPr/>
            </p:nvSpPr>
            <p:spPr>
              <a:xfrm>
                <a:off x="5416275" y="3885237"/>
                <a:ext cx="1348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搜尋餐廳</a:t>
                </a:r>
                <a:endParaRPr lang="ko-KR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5903700" y="2397324"/>
              <a:ext cx="451578" cy="100602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642188" y="45529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CDA87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李品陞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272207" y="2275579"/>
            <a:ext cx="1454942" cy="2646740"/>
            <a:chOff x="1272207" y="2275579"/>
            <a:chExt cx="1454942" cy="26467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5841442-0823-4798-9FDE-9AB55F2E6097}"/>
                </a:ext>
              </a:extLst>
            </p:cNvPr>
            <p:cNvSpPr/>
            <p:nvPr/>
          </p:nvSpPr>
          <p:spPr>
            <a:xfrm>
              <a:off x="1479157" y="2275579"/>
              <a:ext cx="1080000" cy="1080000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1272207" y="3822321"/>
              <a:ext cx="1454942" cy="503403"/>
              <a:chOff x="1272207" y="3818202"/>
              <a:chExt cx="1454942" cy="503403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688613A9-5BF9-4408-A97E-3D6937277CF9}"/>
                  </a:ext>
                </a:extLst>
              </p:cNvPr>
              <p:cNvSpPr/>
              <p:nvPr/>
            </p:nvSpPr>
            <p:spPr>
              <a:xfrm>
                <a:off x="1272207" y="3818202"/>
                <a:ext cx="1454942" cy="503403"/>
              </a:xfrm>
              <a:prstGeom prst="roundRect">
                <a:avLst>
                  <a:gd name="adj" fmla="val 233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0458C5A-79EF-4C7F-8BDA-FB85450D0D03}"/>
                  </a:ext>
                </a:extLst>
              </p:cNvPr>
              <p:cNvSpPr txBox="1"/>
              <p:nvPr/>
            </p:nvSpPr>
            <p:spPr>
              <a:xfrm>
                <a:off x="1325465" y="3885237"/>
                <a:ext cx="1348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帳戶相關</a:t>
                </a:r>
                <a:endParaRPr lang="ko-KR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84" name="Round Same Side Corner Rectangle 8">
              <a:extLst>
                <a:ext uri="{FF2B5EF4-FFF2-40B4-BE49-F238E27FC236}">
                  <a16:creationId xmlns:a16="http://schemas.microsoft.com/office/drawing/2014/main" id="{E4451B41-2F0A-4F98-8F16-0D0192492445}"/>
                </a:ext>
              </a:extLst>
            </p:cNvPr>
            <p:cNvSpPr/>
            <p:nvPr/>
          </p:nvSpPr>
          <p:spPr>
            <a:xfrm>
              <a:off x="1726431" y="2509933"/>
              <a:ext cx="596642" cy="597556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accent1"/>
                </a:solidFill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1575692" y="45529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5A5A5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黃怡禎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252521" y="2186237"/>
            <a:ext cx="1454942" cy="2740658"/>
            <a:chOff x="3252521" y="2186237"/>
            <a:chExt cx="1454942" cy="274065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A7D6896-9F40-47AF-96B9-5EF8A32EF60F}"/>
                </a:ext>
              </a:extLst>
            </p:cNvPr>
            <p:cNvSpPr/>
            <p:nvPr/>
          </p:nvSpPr>
          <p:spPr>
            <a:xfrm>
              <a:off x="3336765" y="2186237"/>
              <a:ext cx="1258686" cy="1258686"/>
            </a:xfrm>
            <a:prstGeom prst="roundRect">
              <a:avLst>
                <a:gd name="adj" fmla="val 10715"/>
              </a:avLst>
            </a:prstGeom>
            <a:solidFill>
              <a:schemeClr val="accent3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3649884" y="2442450"/>
              <a:ext cx="662129" cy="700752"/>
              <a:chOff x="5739798" y="2456300"/>
              <a:chExt cx="716632" cy="718558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72A60B5-FAB7-45D7-9D69-4853A9924CAA}"/>
                  </a:ext>
                </a:extLst>
              </p:cNvPr>
              <p:cNvSpPr/>
              <p:nvPr/>
            </p:nvSpPr>
            <p:spPr>
              <a:xfrm>
                <a:off x="5746317" y="2554906"/>
                <a:ext cx="701525" cy="619952"/>
              </a:xfrm>
              <a:custGeom>
                <a:avLst/>
                <a:gdLst>
                  <a:gd name="connsiteX0" fmla="*/ 1232284 w 1228725"/>
                  <a:gd name="connsiteY0" fmla="*/ 840126 h 1085850"/>
                  <a:gd name="connsiteX1" fmla="*/ 1132271 w 1228725"/>
                  <a:gd name="connsiteY1" fmla="*/ 181949 h 1085850"/>
                  <a:gd name="connsiteX2" fmla="*/ 1054166 w 1228725"/>
                  <a:gd name="connsiteY2" fmla="*/ 76221 h 1085850"/>
                  <a:gd name="connsiteX3" fmla="*/ 428374 w 1228725"/>
                  <a:gd name="connsiteY3" fmla="*/ 8594 h 1085850"/>
                  <a:gd name="connsiteX4" fmla="*/ 191201 w 1228725"/>
                  <a:gd name="connsiteY4" fmla="*/ 72411 h 1085850"/>
                  <a:gd name="connsiteX5" fmla="*/ 103571 w 1228725"/>
                  <a:gd name="connsiteY5" fmla="*/ 191474 h 1085850"/>
                  <a:gd name="connsiteX6" fmla="*/ 7369 w 1228725"/>
                  <a:gd name="connsiteY6" fmla="*/ 850604 h 1085850"/>
                  <a:gd name="connsiteX7" fmla="*/ 106429 w 1228725"/>
                  <a:gd name="connsiteY7" fmla="*/ 1001099 h 1085850"/>
                  <a:gd name="connsiteX8" fmla="*/ 1120841 w 1228725"/>
                  <a:gd name="connsiteY8" fmla="*/ 1004909 h 1085850"/>
                  <a:gd name="connsiteX9" fmla="*/ 1232284 w 1228725"/>
                  <a:gd name="connsiteY9" fmla="*/ 840126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725" h="1085850">
                    <a:moveTo>
                      <a:pt x="1232284" y="840126"/>
                    </a:moveTo>
                    <a:cubicBezTo>
                      <a:pt x="1228474" y="828696"/>
                      <a:pt x="1138939" y="249576"/>
                      <a:pt x="1132271" y="181949"/>
                    </a:cubicBezTo>
                    <a:cubicBezTo>
                      <a:pt x="1127509" y="129561"/>
                      <a:pt x="1099886" y="95271"/>
                      <a:pt x="1054166" y="76221"/>
                    </a:cubicBezTo>
                    <a:cubicBezTo>
                      <a:pt x="802706" y="-30459"/>
                      <a:pt x="462664" y="4784"/>
                      <a:pt x="428374" y="8594"/>
                    </a:cubicBezTo>
                    <a:cubicBezTo>
                      <a:pt x="345506" y="17166"/>
                      <a:pt x="266449" y="36216"/>
                      <a:pt x="191201" y="72411"/>
                    </a:cubicBezTo>
                    <a:cubicBezTo>
                      <a:pt x="139766" y="97176"/>
                      <a:pt x="108334" y="132419"/>
                      <a:pt x="103571" y="191474"/>
                    </a:cubicBezTo>
                    <a:cubicBezTo>
                      <a:pt x="98809" y="242909"/>
                      <a:pt x="7369" y="838221"/>
                      <a:pt x="7369" y="850604"/>
                    </a:cubicBezTo>
                    <a:cubicBezTo>
                      <a:pt x="-7871" y="968714"/>
                      <a:pt x="-9776" y="962046"/>
                      <a:pt x="106429" y="1001099"/>
                    </a:cubicBezTo>
                    <a:cubicBezTo>
                      <a:pt x="443614" y="1116351"/>
                      <a:pt x="782704" y="1116351"/>
                      <a:pt x="1120841" y="1004909"/>
                    </a:cubicBezTo>
                    <a:cubicBezTo>
                      <a:pt x="1243714" y="962999"/>
                      <a:pt x="1242761" y="960141"/>
                      <a:pt x="1232284" y="840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284D5A8-6974-40A2-9345-A9F452AC0658}"/>
                  </a:ext>
                </a:extLst>
              </p:cNvPr>
              <p:cNvSpPr/>
              <p:nvPr/>
            </p:nvSpPr>
            <p:spPr>
              <a:xfrm>
                <a:off x="5739798" y="2590266"/>
                <a:ext cx="716632" cy="475445"/>
              </a:xfrm>
              <a:custGeom>
                <a:avLst/>
                <a:gdLst>
                  <a:gd name="connsiteX0" fmla="*/ 19427 w 716632"/>
                  <a:gd name="connsiteY0" fmla="*/ 382848 h 475445"/>
                  <a:gd name="connsiteX1" fmla="*/ 62389 w 716632"/>
                  <a:gd name="connsiteY1" fmla="*/ 429073 h 475445"/>
                  <a:gd name="connsiteX2" fmla="*/ 670921 w 716632"/>
                  <a:gd name="connsiteY2" fmla="*/ 425266 h 475445"/>
                  <a:gd name="connsiteX3" fmla="*/ 712251 w 716632"/>
                  <a:gd name="connsiteY3" fmla="*/ 468771 h 475445"/>
                  <a:gd name="connsiteX4" fmla="*/ 670921 w 716632"/>
                  <a:gd name="connsiteY4" fmla="*/ 442125 h 475445"/>
                  <a:gd name="connsiteX5" fmla="*/ 15621 w 716632"/>
                  <a:gd name="connsiteY5" fmla="*/ 433967 h 475445"/>
                  <a:gd name="connsiteX6" fmla="*/ 19427 w 716632"/>
                  <a:gd name="connsiteY6" fmla="*/ 382848 h 475445"/>
                  <a:gd name="connsiteX7" fmla="*/ 37373 w 716632"/>
                  <a:gd name="connsiteY7" fmla="*/ 268646 h 475445"/>
                  <a:gd name="connsiteX8" fmla="*/ 78159 w 716632"/>
                  <a:gd name="connsiteY8" fmla="*/ 314871 h 475445"/>
                  <a:gd name="connsiteX9" fmla="*/ 656781 w 716632"/>
                  <a:gd name="connsiteY9" fmla="*/ 311064 h 475445"/>
                  <a:gd name="connsiteX10" fmla="*/ 695936 w 716632"/>
                  <a:gd name="connsiteY10" fmla="*/ 354569 h 475445"/>
                  <a:gd name="connsiteX11" fmla="*/ 656238 w 716632"/>
                  <a:gd name="connsiteY11" fmla="*/ 327922 h 475445"/>
                  <a:gd name="connsiteX12" fmla="*/ 33022 w 716632"/>
                  <a:gd name="connsiteY12" fmla="*/ 319765 h 475445"/>
                  <a:gd name="connsiteX13" fmla="*/ 37373 w 716632"/>
                  <a:gd name="connsiteY13" fmla="*/ 268646 h 475445"/>
                  <a:gd name="connsiteX14" fmla="*/ 52600 w 716632"/>
                  <a:gd name="connsiteY14" fmla="*/ 154989 h 475445"/>
                  <a:gd name="connsiteX15" fmla="*/ 91211 w 716632"/>
                  <a:gd name="connsiteY15" fmla="*/ 201214 h 475445"/>
                  <a:gd name="connsiteX16" fmla="*/ 641011 w 716632"/>
                  <a:gd name="connsiteY16" fmla="*/ 197407 h 475445"/>
                  <a:gd name="connsiteX17" fmla="*/ 677991 w 716632"/>
                  <a:gd name="connsiteY17" fmla="*/ 240912 h 475445"/>
                  <a:gd name="connsiteX18" fmla="*/ 640467 w 716632"/>
                  <a:gd name="connsiteY18" fmla="*/ 214265 h 475445"/>
                  <a:gd name="connsiteX19" fmla="*/ 48250 w 716632"/>
                  <a:gd name="connsiteY19" fmla="*/ 206108 h 475445"/>
                  <a:gd name="connsiteX20" fmla="*/ 52600 w 716632"/>
                  <a:gd name="connsiteY20" fmla="*/ 154989 h 475445"/>
                  <a:gd name="connsiteX21" fmla="*/ 359313 w 716632"/>
                  <a:gd name="connsiteY21" fmla="*/ 0 h 475445"/>
                  <a:gd name="connsiteX22" fmla="*/ 601856 w 716632"/>
                  <a:gd name="connsiteY22" fmla="*/ 52206 h 475445"/>
                  <a:gd name="connsiteX23" fmla="*/ 359313 w 716632"/>
                  <a:gd name="connsiteY23" fmla="*/ 104413 h 475445"/>
                  <a:gd name="connsiteX24" fmla="*/ 116770 w 716632"/>
                  <a:gd name="connsiteY24" fmla="*/ 52206 h 475445"/>
                  <a:gd name="connsiteX25" fmla="*/ 359313 w 716632"/>
                  <a:gd name="connsiteY25" fmla="*/ 0 h 47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6632" h="475445">
                    <a:moveTo>
                      <a:pt x="19427" y="382848"/>
                    </a:moveTo>
                    <a:cubicBezTo>
                      <a:pt x="12901" y="417652"/>
                      <a:pt x="27040" y="422003"/>
                      <a:pt x="62389" y="429073"/>
                    </a:cubicBezTo>
                    <a:cubicBezTo>
                      <a:pt x="265777" y="468771"/>
                      <a:pt x="468077" y="468771"/>
                      <a:pt x="670921" y="425266"/>
                    </a:cubicBezTo>
                    <a:cubicBezTo>
                      <a:pt x="704638" y="422003"/>
                      <a:pt x="726390" y="429616"/>
                      <a:pt x="712251" y="468771"/>
                    </a:cubicBezTo>
                    <a:cubicBezTo>
                      <a:pt x="709532" y="442125"/>
                      <a:pt x="698655" y="436142"/>
                      <a:pt x="670921" y="442125"/>
                    </a:cubicBezTo>
                    <a:cubicBezTo>
                      <a:pt x="452306" y="488349"/>
                      <a:pt x="233148" y="487261"/>
                      <a:pt x="15621" y="433967"/>
                    </a:cubicBezTo>
                    <a:cubicBezTo>
                      <a:pt x="-14834" y="413302"/>
                      <a:pt x="6375" y="399707"/>
                      <a:pt x="19427" y="382848"/>
                    </a:cubicBezTo>
                    <a:close/>
                    <a:moveTo>
                      <a:pt x="37373" y="268646"/>
                    </a:moveTo>
                    <a:cubicBezTo>
                      <a:pt x="31391" y="303450"/>
                      <a:pt x="44442" y="307801"/>
                      <a:pt x="78159" y="314871"/>
                    </a:cubicBezTo>
                    <a:cubicBezTo>
                      <a:pt x="271758" y="354569"/>
                      <a:pt x="464270" y="354569"/>
                      <a:pt x="656781" y="311064"/>
                    </a:cubicBezTo>
                    <a:cubicBezTo>
                      <a:pt x="688867" y="307801"/>
                      <a:pt x="709532" y="315414"/>
                      <a:pt x="695936" y="354569"/>
                    </a:cubicBezTo>
                    <a:cubicBezTo>
                      <a:pt x="693217" y="327922"/>
                      <a:pt x="682884" y="321940"/>
                      <a:pt x="656238" y="327922"/>
                    </a:cubicBezTo>
                    <a:cubicBezTo>
                      <a:pt x="447955" y="374146"/>
                      <a:pt x="240217" y="373059"/>
                      <a:pt x="33022" y="319765"/>
                    </a:cubicBezTo>
                    <a:cubicBezTo>
                      <a:pt x="4744" y="299100"/>
                      <a:pt x="24865" y="286048"/>
                      <a:pt x="37373" y="268646"/>
                    </a:cubicBezTo>
                    <a:close/>
                    <a:moveTo>
                      <a:pt x="52600" y="154989"/>
                    </a:moveTo>
                    <a:cubicBezTo>
                      <a:pt x="47162" y="189793"/>
                      <a:pt x="59126" y="194144"/>
                      <a:pt x="91211" y="201214"/>
                    </a:cubicBezTo>
                    <a:cubicBezTo>
                      <a:pt x="275021" y="240912"/>
                      <a:pt x="457744" y="240912"/>
                      <a:pt x="641011" y="197407"/>
                    </a:cubicBezTo>
                    <a:cubicBezTo>
                      <a:pt x="671465" y="194144"/>
                      <a:pt x="691042" y="201757"/>
                      <a:pt x="677991" y="240912"/>
                    </a:cubicBezTo>
                    <a:cubicBezTo>
                      <a:pt x="675271" y="214265"/>
                      <a:pt x="665482" y="208283"/>
                      <a:pt x="640467" y="214265"/>
                    </a:cubicBezTo>
                    <a:cubicBezTo>
                      <a:pt x="442517" y="260489"/>
                      <a:pt x="245112" y="259402"/>
                      <a:pt x="48250" y="206108"/>
                    </a:cubicBezTo>
                    <a:cubicBezTo>
                      <a:pt x="21602" y="185443"/>
                      <a:pt x="40636" y="171848"/>
                      <a:pt x="52600" y="154989"/>
                    </a:cubicBezTo>
                    <a:close/>
                    <a:moveTo>
                      <a:pt x="359313" y="0"/>
                    </a:moveTo>
                    <a:cubicBezTo>
                      <a:pt x="493266" y="0"/>
                      <a:pt x="601856" y="23373"/>
                      <a:pt x="601856" y="52206"/>
                    </a:cubicBezTo>
                    <a:cubicBezTo>
                      <a:pt x="601856" y="81039"/>
                      <a:pt x="493266" y="104413"/>
                      <a:pt x="359313" y="104413"/>
                    </a:cubicBezTo>
                    <a:cubicBezTo>
                      <a:pt x="225360" y="104413"/>
                      <a:pt x="116770" y="81039"/>
                      <a:pt x="116770" y="52206"/>
                    </a:cubicBezTo>
                    <a:cubicBezTo>
                      <a:pt x="116770" y="23373"/>
                      <a:pt x="225360" y="0"/>
                      <a:pt x="359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F8060B5-A370-4786-A555-E61643EE3E65}"/>
                  </a:ext>
                </a:extLst>
              </p:cNvPr>
              <p:cNvSpPr/>
              <p:nvPr/>
            </p:nvSpPr>
            <p:spPr>
              <a:xfrm>
                <a:off x="6029496" y="2456300"/>
                <a:ext cx="195774" cy="195774"/>
              </a:xfrm>
              <a:custGeom>
                <a:avLst/>
                <a:gdLst>
                  <a:gd name="connsiteX0" fmla="*/ 273379 w 342900"/>
                  <a:gd name="connsiteY0" fmla="*/ 208925 h 342900"/>
                  <a:gd name="connsiteX1" fmla="*/ 248614 w 342900"/>
                  <a:gd name="connsiteY1" fmla="*/ 128915 h 342900"/>
                  <a:gd name="connsiteX2" fmla="*/ 176224 w 342900"/>
                  <a:gd name="connsiteY2" fmla="*/ 117485 h 342900"/>
                  <a:gd name="connsiteX3" fmla="*/ 220991 w 342900"/>
                  <a:gd name="connsiteY3" fmla="*/ 46048 h 342900"/>
                  <a:gd name="connsiteX4" fmla="*/ 334339 w 342900"/>
                  <a:gd name="connsiteY4" fmla="*/ 28903 h 342900"/>
                  <a:gd name="connsiteX5" fmla="*/ 334339 w 342900"/>
                  <a:gd name="connsiteY5" fmla="*/ 4138 h 342900"/>
                  <a:gd name="connsiteX6" fmla="*/ 209561 w 342900"/>
                  <a:gd name="connsiteY6" fmla="*/ 30808 h 342900"/>
                  <a:gd name="connsiteX7" fmla="*/ 160031 w 342900"/>
                  <a:gd name="connsiteY7" fmla="*/ 116533 h 342900"/>
                  <a:gd name="connsiteX8" fmla="*/ 155269 w 342900"/>
                  <a:gd name="connsiteY8" fmla="*/ 115580 h 342900"/>
                  <a:gd name="connsiteX9" fmla="*/ 69544 w 342900"/>
                  <a:gd name="connsiteY9" fmla="*/ 93673 h 342900"/>
                  <a:gd name="connsiteX10" fmla="*/ 11 w 342900"/>
                  <a:gd name="connsiteY10" fmla="*/ 205115 h 342900"/>
                  <a:gd name="connsiteX11" fmla="*/ 134314 w 342900"/>
                  <a:gd name="connsiteY11" fmla="*/ 344180 h 342900"/>
                  <a:gd name="connsiteX12" fmla="*/ 273379 w 342900"/>
                  <a:gd name="connsiteY12" fmla="*/ 208925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2900" h="342900">
                    <a:moveTo>
                      <a:pt x="273379" y="208925"/>
                    </a:moveTo>
                    <a:cubicBezTo>
                      <a:pt x="277189" y="165110"/>
                      <a:pt x="267664" y="145108"/>
                      <a:pt x="248614" y="128915"/>
                    </a:cubicBezTo>
                    <a:cubicBezTo>
                      <a:pt x="213371" y="105103"/>
                      <a:pt x="200036" y="116533"/>
                      <a:pt x="176224" y="117485"/>
                    </a:cubicBezTo>
                    <a:cubicBezTo>
                      <a:pt x="187654" y="88910"/>
                      <a:pt x="205751" y="58430"/>
                      <a:pt x="220991" y="46048"/>
                    </a:cubicBezTo>
                    <a:cubicBezTo>
                      <a:pt x="242899" y="27950"/>
                      <a:pt x="288619" y="15568"/>
                      <a:pt x="334339" y="28903"/>
                    </a:cubicBezTo>
                    <a:cubicBezTo>
                      <a:pt x="350531" y="32713"/>
                      <a:pt x="361961" y="15568"/>
                      <a:pt x="334339" y="4138"/>
                    </a:cubicBezTo>
                    <a:cubicBezTo>
                      <a:pt x="295286" y="-7292"/>
                      <a:pt x="239089" y="6043"/>
                      <a:pt x="209561" y="30808"/>
                    </a:cubicBezTo>
                    <a:cubicBezTo>
                      <a:pt x="186701" y="48905"/>
                      <a:pt x="169556" y="81290"/>
                      <a:pt x="160031" y="116533"/>
                    </a:cubicBezTo>
                    <a:cubicBezTo>
                      <a:pt x="158126" y="116533"/>
                      <a:pt x="157174" y="115580"/>
                      <a:pt x="155269" y="115580"/>
                    </a:cubicBezTo>
                    <a:cubicBezTo>
                      <a:pt x="116216" y="106055"/>
                      <a:pt x="125741" y="74623"/>
                      <a:pt x="69544" y="93673"/>
                    </a:cubicBezTo>
                    <a:cubicBezTo>
                      <a:pt x="22871" y="115580"/>
                      <a:pt x="964" y="157490"/>
                      <a:pt x="11" y="205115"/>
                    </a:cubicBezTo>
                    <a:cubicBezTo>
                      <a:pt x="-941" y="280363"/>
                      <a:pt x="59066" y="342275"/>
                      <a:pt x="134314" y="344180"/>
                    </a:cubicBezTo>
                    <a:cubicBezTo>
                      <a:pt x="210514" y="345133"/>
                      <a:pt x="267664" y="289888"/>
                      <a:pt x="273379" y="2089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3252521" y="3822321"/>
              <a:ext cx="1454942" cy="503403"/>
              <a:chOff x="3252521" y="3826439"/>
              <a:chExt cx="1454942" cy="503403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C4D0B3A4-ED14-463E-83E3-622E2C69C830}"/>
                  </a:ext>
                </a:extLst>
              </p:cNvPr>
              <p:cNvSpPr/>
              <p:nvPr/>
            </p:nvSpPr>
            <p:spPr>
              <a:xfrm>
                <a:off x="3252521" y="3826439"/>
                <a:ext cx="1454942" cy="503403"/>
              </a:xfrm>
              <a:prstGeom prst="roundRect">
                <a:avLst>
                  <a:gd name="adj" fmla="val 2333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803743E-EF63-4400-87C1-BC09675A2707}"/>
                  </a:ext>
                </a:extLst>
              </p:cNvPr>
              <p:cNvSpPr txBox="1"/>
              <p:nvPr/>
            </p:nvSpPr>
            <p:spPr>
              <a:xfrm>
                <a:off x="3357055" y="3898050"/>
                <a:ext cx="1245874" cy="36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推薦餐廳</a:t>
                </a:r>
                <a:endParaRPr lang="ko-KR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89" name="文字方塊 88"/>
            <p:cNvSpPr txBox="1"/>
            <p:nvPr/>
          </p:nvSpPr>
          <p:spPr>
            <a:xfrm>
              <a:off x="3567524" y="455756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74839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李明峰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9493584" y="2275579"/>
            <a:ext cx="1454942" cy="2646740"/>
            <a:chOff x="9493584" y="2275579"/>
            <a:chExt cx="1454942" cy="264674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7676A59-64A3-4D44-8417-0B5A90BAA4A8}"/>
                </a:ext>
              </a:extLst>
            </p:cNvPr>
            <p:cNvSpPr/>
            <p:nvPr/>
          </p:nvSpPr>
          <p:spPr>
            <a:xfrm>
              <a:off x="9660778" y="2275579"/>
              <a:ext cx="1080000" cy="1080000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C680663-E10B-4789-804A-62979A9F5BB2}"/>
                </a:ext>
              </a:extLst>
            </p:cNvPr>
            <p:cNvSpPr/>
            <p:nvPr/>
          </p:nvSpPr>
          <p:spPr>
            <a:xfrm>
              <a:off x="9493584" y="3822321"/>
              <a:ext cx="1454942" cy="503403"/>
            </a:xfrm>
            <a:prstGeom prst="roundRect">
              <a:avLst>
                <a:gd name="adj" fmla="val 233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9546841" y="2586524"/>
              <a:ext cx="1348427" cy="2335795"/>
              <a:chOff x="7580948" y="2586524"/>
              <a:chExt cx="1348427" cy="233579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0CE61C-A36B-4DFA-8F94-1E07C744BD8B}"/>
                  </a:ext>
                </a:extLst>
              </p:cNvPr>
              <p:cNvSpPr txBox="1"/>
              <p:nvPr/>
            </p:nvSpPr>
            <p:spPr>
              <a:xfrm>
                <a:off x="7580948" y="3889356"/>
                <a:ext cx="1348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口袋清單</a:t>
                </a:r>
                <a:endParaRPr lang="ko-KR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6" name="Rectangle 30">
                <a:extLst>
                  <a:ext uri="{FF2B5EF4-FFF2-40B4-BE49-F238E27FC236}">
                    <a16:creationId xmlns:a16="http://schemas.microsoft.com/office/drawing/2014/main" id="{3BFEE74E-183A-4C32-9BDF-AC2573B061E0}"/>
                  </a:ext>
                </a:extLst>
              </p:cNvPr>
              <p:cNvSpPr/>
              <p:nvPr/>
            </p:nvSpPr>
            <p:spPr>
              <a:xfrm>
                <a:off x="7983720" y="2586524"/>
                <a:ext cx="484344" cy="482928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30531">
                    <a:moveTo>
                      <a:pt x="720000" y="2697973"/>
                    </a:moveTo>
                    <a:cubicBezTo>
                      <a:pt x="680235" y="2697973"/>
                      <a:pt x="648000" y="2730208"/>
                      <a:pt x="648000" y="2769973"/>
                    </a:cubicBezTo>
                    <a:cubicBezTo>
                      <a:pt x="648000" y="2809738"/>
                      <a:pt x="680235" y="2841973"/>
                      <a:pt x="720000" y="2841973"/>
                    </a:cubicBezTo>
                    <a:lnTo>
                      <a:pt x="2520000" y="2841973"/>
                    </a:lnTo>
                    <a:cubicBezTo>
                      <a:pt x="2559765" y="2841973"/>
                      <a:pt x="2592000" y="2809738"/>
                      <a:pt x="2592000" y="2769973"/>
                    </a:cubicBezTo>
                    <a:cubicBezTo>
                      <a:pt x="2592000" y="2730208"/>
                      <a:pt x="2559765" y="2697973"/>
                      <a:pt x="2520000" y="2697973"/>
                    </a:cubicBezTo>
                    <a:close/>
                    <a:moveTo>
                      <a:pt x="720000" y="2366733"/>
                    </a:moveTo>
                    <a:cubicBezTo>
                      <a:pt x="680235" y="2366733"/>
                      <a:pt x="648000" y="2398968"/>
                      <a:pt x="648000" y="2438733"/>
                    </a:cubicBezTo>
                    <a:cubicBezTo>
                      <a:pt x="648000" y="2478498"/>
                      <a:pt x="680235" y="2510733"/>
                      <a:pt x="720000" y="2510733"/>
                    </a:cubicBezTo>
                    <a:lnTo>
                      <a:pt x="2520000" y="2510733"/>
                    </a:lnTo>
                    <a:cubicBezTo>
                      <a:pt x="2559765" y="2510733"/>
                      <a:pt x="2592000" y="2478498"/>
                      <a:pt x="2592000" y="2438733"/>
                    </a:cubicBezTo>
                    <a:cubicBezTo>
                      <a:pt x="2592000" y="2398968"/>
                      <a:pt x="2559765" y="2366733"/>
                      <a:pt x="2520000" y="2366733"/>
                    </a:cubicBezTo>
                    <a:close/>
                    <a:moveTo>
                      <a:pt x="720000" y="2035493"/>
                    </a:moveTo>
                    <a:cubicBezTo>
                      <a:pt x="680235" y="2035493"/>
                      <a:pt x="648000" y="2067728"/>
                      <a:pt x="648000" y="2107493"/>
                    </a:cubicBezTo>
                    <a:cubicBezTo>
                      <a:pt x="648000" y="2147258"/>
                      <a:pt x="680235" y="2179493"/>
                      <a:pt x="720000" y="2179493"/>
                    </a:cubicBezTo>
                    <a:lnTo>
                      <a:pt x="2520000" y="2179493"/>
                    </a:lnTo>
                    <a:cubicBezTo>
                      <a:pt x="2559765" y="2179493"/>
                      <a:pt x="2592000" y="2147258"/>
                      <a:pt x="2592000" y="2107493"/>
                    </a:cubicBezTo>
                    <a:cubicBezTo>
                      <a:pt x="2592000" y="2067728"/>
                      <a:pt x="2559765" y="2035493"/>
                      <a:pt x="2520000" y="2035493"/>
                    </a:cubicBezTo>
                    <a:close/>
                    <a:moveTo>
                      <a:pt x="720000" y="1704253"/>
                    </a:moveTo>
                    <a:cubicBezTo>
                      <a:pt x="680235" y="1704253"/>
                      <a:pt x="648000" y="1736488"/>
                      <a:pt x="648000" y="1776253"/>
                    </a:cubicBezTo>
                    <a:cubicBezTo>
                      <a:pt x="648000" y="1816018"/>
                      <a:pt x="680235" y="1848253"/>
                      <a:pt x="720000" y="1848253"/>
                    </a:cubicBezTo>
                    <a:lnTo>
                      <a:pt x="2520000" y="1848253"/>
                    </a:lnTo>
                    <a:cubicBezTo>
                      <a:pt x="2559765" y="1848253"/>
                      <a:pt x="2592000" y="1816018"/>
                      <a:pt x="2592000" y="1776253"/>
                    </a:cubicBezTo>
                    <a:cubicBezTo>
                      <a:pt x="2592000" y="1736488"/>
                      <a:pt x="2559765" y="1704253"/>
                      <a:pt x="2520000" y="1704253"/>
                    </a:cubicBezTo>
                    <a:close/>
                    <a:moveTo>
                      <a:pt x="720000" y="1373013"/>
                    </a:moveTo>
                    <a:cubicBezTo>
                      <a:pt x="680235" y="1373013"/>
                      <a:pt x="648000" y="1405248"/>
                      <a:pt x="648000" y="1445013"/>
                    </a:cubicBezTo>
                    <a:cubicBezTo>
                      <a:pt x="648000" y="1484778"/>
                      <a:pt x="680235" y="1517013"/>
                      <a:pt x="720000" y="1517013"/>
                    </a:cubicBezTo>
                    <a:lnTo>
                      <a:pt x="2520000" y="1517013"/>
                    </a:lnTo>
                    <a:cubicBezTo>
                      <a:pt x="2559765" y="1517013"/>
                      <a:pt x="2592000" y="1484778"/>
                      <a:pt x="2592000" y="1445013"/>
                    </a:cubicBezTo>
                    <a:cubicBezTo>
                      <a:pt x="2592000" y="1405248"/>
                      <a:pt x="2559765" y="1373013"/>
                      <a:pt x="2520000" y="1373013"/>
                    </a:cubicBezTo>
                    <a:close/>
                    <a:moveTo>
                      <a:pt x="720000" y="1041773"/>
                    </a:moveTo>
                    <a:cubicBezTo>
                      <a:pt x="680235" y="1041773"/>
                      <a:pt x="648000" y="1074008"/>
                      <a:pt x="648000" y="1113773"/>
                    </a:cubicBezTo>
                    <a:cubicBezTo>
                      <a:pt x="648000" y="1153538"/>
                      <a:pt x="680235" y="1185773"/>
                      <a:pt x="720000" y="1185773"/>
                    </a:cubicBezTo>
                    <a:lnTo>
                      <a:pt x="2520000" y="1185773"/>
                    </a:lnTo>
                    <a:cubicBezTo>
                      <a:pt x="2559765" y="1185773"/>
                      <a:pt x="2592000" y="1153538"/>
                      <a:pt x="2592000" y="1113773"/>
                    </a:cubicBezTo>
                    <a:cubicBezTo>
                      <a:pt x="2592000" y="1074008"/>
                      <a:pt x="2559765" y="1041773"/>
                      <a:pt x="2520000" y="1041773"/>
                    </a:cubicBezTo>
                    <a:close/>
                    <a:moveTo>
                      <a:pt x="0" y="305988"/>
                    </a:moveTo>
                    <a:lnTo>
                      <a:pt x="181957" y="305988"/>
                    </a:lnTo>
                    <a:lnTo>
                      <a:pt x="181957" y="470032"/>
                    </a:lnTo>
                    <a:cubicBezTo>
                      <a:pt x="181957" y="599267"/>
                      <a:pt x="286722" y="704032"/>
                      <a:pt x="415957" y="704032"/>
                    </a:cubicBezTo>
                    <a:cubicBezTo>
                      <a:pt x="545192" y="704032"/>
                      <a:pt x="649957" y="599267"/>
                      <a:pt x="649957" y="470032"/>
                    </a:cubicBezTo>
                    <a:lnTo>
                      <a:pt x="649957" y="305988"/>
                    </a:lnTo>
                    <a:lnTo>
                      <a:pt x="802357" y="305988"/>
                    </a:lnTo>
                    <a:lnTo>
                      <a:pt x="802357" y="470031"/>
                    </a:lnTo>
                    <a:cubicBezTo>
                      <a:pt x="802357" y="599266"/>
                      <a:pt x="907122" y="704031"/>
                      <a:pt x="1036357" y="704031"/>
                    </a:cubicBezTo>
                    <a:cubicBezTo>
                      <a:pt x="1165592" y="704031"/>
                      <a:pt x="1270357" y="599266"/>
                      <a:pt x="1270357" y="470031"/>
                    </a:cubicBezTo>
                    <a:lnTo>
                      <a:pt x="1270357" y="305988"/>
                    </a:lnTo>
                    <a:lnTo>
                      <a:pt x="1422757" y="305988"/>
                    </a:lnTo>
                    <a:lnTo>
                      <a:pt x="1422757" y="470030"/>
                    </a:lnTo>
                    <a:cubicBezTo>
                      <a:pt x="1422757" y="599265"/>
                      <a:pt x="1527522" y="704030"/>
                      <a:pt x="1656757" y="704030"/>
                    </a:cubicBezTo>
                    <a:cubicBezTo>
                      <a:pt x="1785992" y="704030"/>
                      <a:pt x="1890757" y="599265"/>
                      <a:pt x="1890757" y="470030"/>
                    </a:cubicBezTo>
                    <a:lnTo>
                      <a:pt x="1890757" y="305988"/>
                    </a:lnTo>
                    <a:lnTo>
                      <a:pt x="2043157" y="305988"/>
                    </a:lnTo>
                    <a:lnTo>
                      <a:pt x="2043157" y="470029"/>
                    </a:lnTo>
                    <a:cubicBezTo>
                      <a:pt x="2043157" y="599264"/>
                      <a:pt x="2147922" y="704029"/>
                      <a:pt x="2277157" y="704029"/>
                    </a:cubicBezTo>
                    <a:cubicBezTo>
                      <a:pt x="2406392" y="704029"/>
                      <a:pt x="2511157" y="599264"/>
                      <a:pt x="2511157" y="470029"/>
                    </a:cubicBezTo>
                    <a:lnTo>
                      <a:pt x="2511157" y="305988"/>
                    </a:lnTo>
                    <a:lnTo>
                      <a:pt x="2663557" y="305988"/>
                    </a:lnTo>
                    <a:lnTo>
                      <a:pt x="2663557" y="470028"/>
                    </a:lnTo>
                    <a:cubicBezTo>
                      <a:pt x="2663557" y="599263"/>
                      <a:pt x="2768322" y="704028"/>
                      <a:pt x="2897557" y="704028"/>
                    </a:cubicBezTo>
                    <a:cubicBezTo>
                      <a:pt x="3026792" y="704028"/>
                      <a:pt x="3131557" y="599263"/>
                      <a:pt x="3131557" y="470028"/>
                    </a:cubicBezTo>
                    <a:lnTo>
                      <a:pt x="3131557" y="305988"/>
                    </a:lnTo>
                    <a:lnTo>
                      <a:pt x="3240000" y="305988"/>
                    </a:lnTo>
                    <a:lnTo>
                      <a:pt x="3240000" y="3230531"/>
                    </a:lnTo>
                    <a:lnTo>
                      <a:pt x="0" y="3230531"/>
                    </a:lnTo>
                    <a:close/>
                    <a:moveTo>
                      <a:pt x="415957" y="4"/>
                    </a:moveTo>
                    <a:cubicBezTo>
                      <a:pt x="485545" y="4"/>
                      <a:pt x="541957" y="56416"/>
                      <a:pt x="541957" y="126004"/>
                    </a:cubicBezTo>
                    <a:lnTo>
                      <a:pt x="541957" y="485972"/>
                    </a:lnTo>
                    <a:cubicBezTo>
                      <a:pt x="541957" y="555560"/>
                      <a:pt x="485545" y="611972"/>
                      <a:pt x="415957" y="611972"/>
                    </a:cubicBezTo>
                    <a:cubicBezTo>
                      <a:pt x="346369" y="611972"/>
                      <a:pt x="289957" y="555560"/>
                      <a:pt x="289957" y="485972"/>
                    </a:cubicBezTo>
                    <a:lnTo>
                      <a:pt x="289957" y="126004"/>
                    </a:lnTo>
                    <a:cubicBezTo>
                      <a:pt x="289957" y="56416"/>
                      <a:pt x="346369" y="4"/>
                      <a:pt x="415957" y="4"/>
                    </a:cubicBezTo>
                    <a:close/>
                    <a:moveTo>
                      <a:pt x="1036357" y="3"/>
                    </a:moveTo>
                    <a:cubicBezTo>
                      <a:pt x="1105945" y="3"/>
                      <a:pt x="1162357" y="56415"/>
                      <a:pt x="1162357" y="126003"/>
                    </a:cubicBezTo>
                    <a:lnTo>
                      <a:pt x="1162357" y="485971"/>
                    </a:lnTo>
                    <a:cubicBezTo>
                      <a:pt x="1162357" y="555559"/>
                      <a:pt x="1105945" y="611971"/>
                      <a:pt x="1036357" y="611971"/>
                    </a:cubicBezTo>
                    <a:cubicBezTo>
                      <a:pt x="966769" y="611971"/>
                      <a:pt x="910357" y="555559"/>
                      <a:pt x="910357" y="485971"/>
                    </a:cubicBezTo>
                    <a:lnTo>
                      <a:pt x="910357" y="126003"/>
                    </a:lnTo>
                    <a:cubicBezTo>
                      <a:pt x="910357" y="56415"/>
                      <a:pt x="966769" y="3"/>
                      <a:pt x="1036357" y="3"/>
                    </a:cubicBezTo>
                    <a:close/>
                    <a:moveTo>
                      <a:pt x="1656757" y="2"/>
                    </a:moveTo>
                    <a:cubicBezTo>
                      <a:pt x="1726345" y="2"/>
                      <a:pt x="1782757" y="56414"/>
                      <a:pt x="1782757" y="126002"/>
                    </a:cubicBezTo>
                    <a:lnTo>
                      <a:pt x="1782757" y="485970"/>
                    </a:lnTo>
                    <a:cubicBezTo>
                      <a:pt x="1782757" y="555558"/>
                      <a:pt x="1726345" y="611970"/>
                      <a:pt x="1656757" y="611970"/>
                    </a:cubicBezTo>
                    <a:cubicBezTo>
                      <a:pt x="1587169" y="611970"/>
                      <a:pt x="1530757" y="555558"/>
                      <a:pt x="1530757" y="485970"/>
                    </a:cubicBezTo>
                    <a:lnTo>
                      <a:pt x="1530757" y="126002"/>
                    </a:lnTo>
                    <a:cubicBezTo>
                      <a:pt x="1530757" y="56414"/>
                      <a:pt x="1587169" y="2"/>
                      <a:pt x="1656757" y="2"/>
                    </a:cubicBezTo>
                    <a:close/>
                    <a:moveTo>
                      <a:pt x="2277157" y="1"/>
                    </a:moveTo>
                    <a:cubicBezTo>
                      <a:pt x="2346745" y="1"/>
                      <a:pt x="2403157" y="56413"/>
                      <a:pt x="2403157" y="126001"/>
                    </a:cubicBezTo>
                    <a:lnTo>
                      <a:pt x="2403157" y="485969"/>
                    </a:lnTo>
                    <a:cubicBezTo>
                      <a:pt x="2403157" y="555557"/>
                      <a:pt x="2346745" y="611969"/>
                      <a:pt x="2277157" y="611969"/>
                    </a:cubicBezTo>
                    <a:cubicBezTo>
                      <a:pt x="2207569" y="611969"/>
                      <a:pt x="2151157" y="555557"/>
                      <a:pt x="2151157" y="485969"/>
                    </a:cubicBezTo>
                    <a:lnTo>
                      <a:pt x="2151157" y="126001"/>
                    </a:lnTo>
                    <a:cubicBezTo>
                      <a:pt x="2151157" y="56413"/>
                      <a:pt x="2207569" y="1"/>
                      <a:pt x="2277157" y="1"/>
                    </a:cubicBezTo>
                    <a:close/>
                    <a:moveTo>
                      <a:pt x="2897557" y="0"/>
                    </a:moveTo>
                    <a:cubicBezTo>
                      <a:pt x="2967145" y="0"/>
                      <a:pt x="3023557" y="56412"/>
                      <a:pt x="3023557" y="126000"/>
                    </a:cubicBezTo>
                    <a:lnTo>
                      <a:pt x="3023557" y="485968"/>
                    </a:lnTo>
                    <a:cubicBezTo>
                      <a:pt x="3023557" y="555556"/>
                      <a:pt x="2967145" y="611968"/>
                      <a:pt x="2897557" y="611968"/>
                    </a:cubicBezTo>
                    <a:cubicBezTo>
                      <a:pt x="2827969" y="611968"/>
                      <a:pt x="2771557" y="555556"/>
                      <a:pt x="2771557" y="485968"/>
                    </a:cubicBezTo>
                    <a:lnTo>
                      <a:pt x="2771557" y="126000"/>
                    </a:lnTo>
                    <a:cubicBezTo>
                      <a:pt x="2771557" y="56412"/>
                      <a:pt x="2827969" y="0"/>
                      <a:pt x="28975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7816579" y="455298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5A5A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謝瑄憶</a:t>
                </a: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7527690" y="2186237"/>
            <a:ext cx="1454942" cy="2736082"/>
            <a:chOff x="7527690" y="2186237"/>
            <a:chExt cx="1454942" cy="273608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4F146BE-F531-4172-8CCF-CF86D8EA3697}"/>
                </a:ext>
              </a:extLst>
            </p:cNvPr>
            <p:cNvSpPr/>
            <p:nvPr/>
          </p:nvSpPr>
          <p:spPr>
            <a:xfrm>
              <a:off x="7596549" y="2186237"/>
              <a:ext cx="1258686" cy="1258686"/>
            </a:xfrm>
            <a:prstGeom prst="roundRect">
              <a:avLst>
                <a:gd name="adj" fmla="val 10715"/>
              </a:avLst>
            </a:prstGeom>
            <a:solidFill>
              <a:schemeClr val="accent3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815DFD-EC4C-438F-A50C-1773F331B325}"/>
                </a:ext>
              </a:extLst>
            </p:cNvPr>
            <p:cNvSpPr/>
            <p:nvPr/>
          </p:nvSpPr>
          <p:spPr>
            <a:xfrm>
              <a:off x="7527690" y="3822321"/>
              <a:ext cx="1454942" cy="503403"/>
            </a:xfrm>
            <a:prstGeom prst="roundRect">
              <a:avLst>
                <a:gd name="adj" fmla="val 2333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7567199" y="2542054"/>
              <a:ext cx="1348427" cy="2380265"/>
              <a:chOff x="9546842" y="2542054"/>
              <a:chExt cx="1348427" cy="2380265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02E3878-DC4A-4762-90CA-5A4630B2C5EF}"/>
                  </a:ext>
                </a:extLst>
              </p:cNvPr>
              <p:cNvSpPr txBox="1"/>
              <p:nvPr/>
            </p:nvSpPr>
            <p:spPr>
              <a:xfrm>
                <a:off x="9546842" y="3889356"/>
                <a:ext cx="1348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訂位服務</a:t>
                </a:r>
                <a:endParaRPr lang="ko-KR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Rectangle 130">
                <a:extLst>
                  <a:ext uri="{FF2B5EF4-FFF2-40B4-BE49-F238E27FC236}">
                    <a16:creationId xmlns:a16="http://schemas.microsoft.com/office/drawing/2014/main" id="{F7759672-254A-46D2-98DF-B919494C603A}"/>
                  </a:ext>
                </a:extLst>
              </p:cNvPr>
              <p:cNvSpPr/>
              <p:nvPr/>
            </p:nvSpPr>
            <p:spPr>
              <a:xfrm>
                <a:off x="9928489" y="2542054"/>
                <a:ext cx="544577" cy="547049"/>
              </a:xfrm>
              <a:custGeom>
                <a:avLst/>
                <a:gdLst/>
                <a:ahLst/>
                <a:cxnLst/>
                <a:rect l="l" t="t" r="r" b="b"/>
                <a:pathLst>
                  <a:path w="371900" h="373588">
                    <a:moveTo>
                      <a:pt x="297080" y="129105"/>
                    </a:moveTo>
                    <a:lnTo>
                      <a:pt x="284273" y="219737"/>
                    </a:lnTo>
                    <a:lnTo>
                      <a:pt x="305496" y="219737"/>
                    </a:lnTo>
                    <a:lnTo>
                      <a:pt x="333001" y="129105"/>
                    </a:lnTo>
                    <a:close/>
                    <a:moveTo>
                      <a:pt x="228265" y="129105"/>
                    </a:moveTo>
                    <a:lnTo>
                      <a:pt x="228265" y="219737"/>
                    </a:lnTo>
                    <a:lnTo>
                      <a:pt x="250807" y="219737"/>
                    </a:lnTo>
                    <a:lnTo>
                      <a:pt x="263614" y="129105"/>
                    </a:lnTo>
                    <a:close/>
                    <a:moveTo>
                      <a:pt x="157021" y="129105"/>
                    </a:moveTo>
                    <a:lnTo>
                      <a:pt x="175826" y="219737"/>
                    </a:lnTo>
                    <a:lnTo>
                      <a:pt x="195129" y="219737"/>
                    </a:lnTo>
                    <a:lnTo>
                      <a:pt x="195129" y="129105"/>
                    </a:lnTo>
                    <a:close/>
                    <a:moveTo>
                      <a:pt x="93087" y="129105"/>
                    </a:moveTo>
                    <a:lnTo>
                      <a:pt x="117372" y="219737"/>
                    </a:lnTo>
                    <a:lnTo>
                      <a:pt x="141984" y="219737"/>
                    </a:lnTo>
                    <a:lnTo>
                      <a:pt x="123179" y="129105"/>
                    </a:lnTo>
                    <a:close/>
                    <a:moveTo>
                      <a:pt x="58494" y="0"/>
                    </a:moveTo>
                    <a:lnTo>
                      <a:pt x="84208" y="95969"/>
                    </a:lnTo>
                    <a:lnTo>
                      <a:pt x="354346" y="95969"/>
                    </a:lnTo>
                    <a:lnTo>
                      <a:pt x="354346" y="97437"/>
                    </a:lnTo>
                    <a:cubicBezTo>
                      <a:pt x="356087" y="96136"/>
                      <a:pt x="357928" y="96353"/>
                      <a:pt x="359747" y="96905"/>
                    </a:cubicBezTo>
                    <a:lnTo>
                      <a:pt x="360371" y="97095"/>
                    </a:lnTo>
                    <a:cubicBezTo>
                      <a:pt x="368954" y="99700"/>
                      <a:pt x="373801" y="108770"/>
                      <a:pt x="371196" y="117354"/>
                    </a:cubicBezTo>
                    <a:lnTo>
                      <a:pt x="333339" y="242097"/>
                    </a:lnTo>
                    <a:cubicBezTo>
                      <a:pt x="331591" y="247858"/>
                      <a:pt x="326929" y="251935"/>
                      <a:pt x="321206" y="252122"/>
                    </a:cubicBezTo>
                    <a:lnTo>
                      <a:pt x="321206" y="252873"/>
                    </a:lnTo>
                    <a:lnTo>
                      <a:pt x="313576" y="252873"/>
                    </a:lnTo>
                    <a:cubicBezTo>
                      <a:pt x="313378" y="253010"/>
                      <a:pt x="313229" y="252967"/>
                      <a:pt x="313080" y="252922"/>
                    </a:cubicBezTo>
                    <a:lnTo>
                      <a:pt x="312919" y="252873"/>
                    </a:lnTo>
                    <a:lnTo>
                      <a:pt x="126251" y="252873"/>
                    </a:lnTo>
                    <a:lnTo>
                      <a:pt x="133971" y="281687"/>
                    </a:lnTo>
                    <a:lnTo>
                      <a:pt x="321075" y="281687"/>
                    </a:lnTo>
                    <a:lnTo>
                      <a:pt x="321075" y="314823"/>
                    </a:lnTo>
                    <a:lnTo>
                      <a:pt x="318480" y="314823"/>
                    </a:lnTo>
                    <a:cubicBezTo>
                      <a:pt x="329614" y="318311"/>
                      <a:pt x="336414" y="328969"/>
                      <a:pt x="336414" y="341215"/>
                    </a:cubicBezTo>
                    <a:cubicBezTo>
                      <a:pt x="336414" y="359094"/>
                      <a:pt x="321920" y="373588"/>
                      <a:pt x="304041" y="373588"/>
                    </a:cubicBezTo>
                    <a:cubicBezTo>
                      <a:pt x="286162" y="373588"/>
                      <a:pt x="271668" y="359094"/>
                      <a:pt x="271668" y="341215"/>
                    </a:cubicBezTo>
                    <a:cubicBezTo>
                      <a:pt x="271668" y="328969"/>
                      <a:pt x="278468" y="318311"/>
                      <a:pt x="289602" y="314823"/>
                    </a:cubicBezTo>
                    <a:lnTo>
                      <a:pt x="142850" y="314823"/>
                    </a:lnTo>
                    <a:lnTo>
                      <a:pt x="143397" y="316865"/>
                    </a:lnTo>
                    <a:cubicBezTo>
                      <a:pt x="151629" y="321811"/>
                      <a:pt x="156401" y="330956"/>
                      <a:pt x="156401" y="341215"/>
                    </a:cubicBezTo>
                    <a:cubicBezTo>
                      <a:pt x="156401" y="359094"/>
                      <a:pt x="141907" y="373588"/>
                      <a:pt x="124028" y="373588"/>
                    </a:cubicBezTo>
                    <a:cubicBezTo>
                      <a:pt x="106149" y="373588"/>
                      <a:pt x="91655" y="359094"/>
                      <a:pt x="91655" y="341215"/>
                    </a:cubicBezTo>
                    <a:cubicBezTo>
                      <a:pt x="91655" y="329356"/>
                      <a:pt x="98032" y="318986"/>
                      <a:pt x="108649" y="315212"/>
                    </a:cubicBezTo>
                    <a:lnTo>
                      <a:pt x="33542" y="34909"/>
                    </a:lnTo>
                    <a:lnTo>
                      <a:pt x="0" y="34909"/>
                    </a:lnTo>
                    <a:lnTo>
                      <a:pt x="0" y="1773"/>
                    </a:lnTo>
                    <a:lnTo>
                      <a:pt x="51879" y="17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9782473" y="455298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74839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翁紹宸</a:t>
                </a: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755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52" y="1328548"/>
            <a:ext cx="9124950" cy="51069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91288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帳戶相關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註冊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177" name="流程圖: 替代程序 88"/>
          <p:cNvSpPr/>
          <p:nvPr/>
        </p:nvSpPr>
        <p:spPr>
          <a:xfrm>
            <a:off x="226784" y="1386522"/>
            <a:ext cx="11658600" cy="1879223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/>
          </a:p>
        </p:txBody>
      </p:sp>
      <p:grpSp>
        <p:nvGrpSpPr>
          <p:cNvPr id="178" name="群組 89"/>
          <p:cNvGrpSpPr/>
          <p:nvPr/>
        </p:nvGrpSpPr>
        <p:grpSpPr>
          <a:xfrm>
            <a:off x="2624479" y="2087183"/>
            <a:ext cx="1364131" cy="661574"/>
            <a:chOff x="1047405" y="2045216"/>
            <a:chExt cx="1679170" cy="814361"/>
          </a:xfrm>
        </p:grpSpPr>
        <p:sp>
          <p:nvSpPr>
            <p:cNvPr id="179" name="流程圖: 程序 90"/>
            <p:cNvSpPr/>
            <p:nvPr/>
          </p:nvSpPr>
          <p:spPr>
            <a:xfrm>
              <a:off x="1047405" y="2045216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80" name="文字方塊 91"/>
            <p:cNvSpPr txBox="1"/>
            <p:nvPr/>
          </p:nvSpPr>
          <p:spPr>
            <a:xfrm>
              <a:off x="1184563" y="2267730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註冊帳號</a:t>
              </a:r>
            </a:p>
          </p:txBody>
        </p:sp>
      </p:grpSp>
      <p:grpSp>
        <p:nvGrpSpPr>
          <p:cNvPr id="181" name="群組 92"/>
          <p:cNvGrpSpPr/>
          <p:nvPr/>
        </p:nvGrpSpPr>
        <p:grpSpPr>
          <a:xfrm>
            <a:off x="7164430" y="2086254"/>
            <a:ext cx="1364131" cy="654190"/>
            <a:chOff x="450498" y="2046422"/>
            <a:chExt cx="1679170" cy="814361"/>
          </a:xfrm>
        </p:grpSpPr>
        <p:sp>
          <p:nvSpPr>
            <p:cNvPr id="182" name="流程圖: 程序 93"/>
            <p:cNvSpPr/>
            <p:nvPr/>
          </p:nvSpPr>
          <p:spPr>
            <a:xfrm>
              <a:off x="450498" y="2046422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83" name="文字方塊 94"/>
            <p:cNvSpPr txBox="1"/>
            <p:nvPr/>
          </p:nvSpPr>
          <p:spPr>
            <a:xfrm>
              <a:off x="573322" y="2255887"/>
              <a:ext cx="1404851" cy="46628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按下註冊</a:t>
              </a:r>
            </a:p>
          </p:txBody>
        </p:sp>
      </p:grpSp>
      <p:grpSp>
        <p:nvGrpSpPr>
          <p:cNvPr id="184" name="群組 95"/>
          <p:cNvGrpSpPr/>
          <p:nvPr/>
        </p:nvGrpSpPr>
        <p:grpSpPr>
          <a:xfrm>
            <a:off x="8191037" y="3689819"/>
            <a:ext cx="1364131" cy="661574"/>
            <a:chOff x="1047405" y="2045216"/>
            <a:chExt cx="1679170" cy="814361"/>
          </a:xfrm>
        </p:grpSpPr>
        <p:sp>
          <p:nvSpPr>
            <p:cNvPr id="185" name="流程圖: 程序 96"/>
            <p:cNvSpPr/>
            <p:nvPr/>
          </p:nvSpPr>
          <p:spPr>
            <a:xfrm>
              <a:off x="1047405" y="2045216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86" name="文字方塊 97"/>
            <p:cNvSpPr txBox="1"/>
            <p:nvPr/>
          </p:nvSpPr>
          <p:spPr>
            <a:xfrm>
              <a:off x="1184563" y="2267730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成功登入</a:t>
              </a:r>
            </a:p>
          </p:txBody>
        </p:sp>
      </p:grpSp>
      <p:grpSp>
        <p:nvGrpSpPr>
          <p:cNvPr id="187" name="群組 98"/>
          <p:cNvGrpSpPr/>
          <p:nvPr/>
        </p:nvGrpSpPr>
        <p:grpSpPr>
          <a:xfrm>
            <a:off x="2422571" y="3605639"/>
            <a:ext cx="1767949" cy="857417"/>
            <a:chOff x="3333404" y="1912211"/>
            <a:chExt cx="2176248" cy="1055433"/>
          </a:xfrm>
        </p:grpSpPr>
        <p:sp>
          <p:nvSpPr>
            <p:cNvPr id="188" name="流程圖: 決策 99"/>
            <p:cNvSpPr/>
            <p:nvPr/>
          </p:nvSpPr>
          <p:spPr>
            <a:xfrm>
              <a:off x="3333404" y="1912211"/>
              <a:ext cx="2176248" cy="1055433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89" name="文字方塊 100"/>
            <p:cNvSpPr txBox="1"/>
            <p:nvPr/>
          </p:nvSpPr>
          <p:spPr>
            <a:xfrm>
              <a:off x="3688005" y="2147176"/>
              <a:ext cx="1438102" cy="71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是否有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</a:t>
              </a:r>
            </a:p>
          </p:txBody>
        </p:sp>
      </p:grpSp>
      <p:grpSp>
        <p:nvGrpSpPr>
          <p:cNvPr id="190" name="群組 101"/>
          <p:cNvGrpSpPr/>
          <p:nvPr/>
        </p:nvGrpSpPr>
        <p:grpSpPr>
          <a:xfrm>
            <a:off x="420831" y="3715270"/>
            <a:ext cx="1364131" cy="638156"/>
            <a:chOff x="1055717" y="1076514"/>
            <a:chExt cx="1679170" cy="785535"/>
          </a:xfrm>
          <a:solidFill>
            <a:schemeClr val="accent1">
              <a:lumMod val="75000"/>
            </a:schemeClr>
          </a:solidFill>
        </p:grpSpPr>
        <p:sp>
          <p:nvSpPr>
            <p:cNvPr id="191" name="流程圖: 替代程序 102"/>
            <p:cNvSpPr/>
            <p:nvPr/>
          </p:nvSpPr>
          <p:spPr>
            <a:xfrm>
              <a:off x="1055717" y="1076514"/>
              <a:ext cx="1679170" cy="785535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92" name="文字方塊 103"/>
            <p:cNvSpPr txBox="1"/>
            <p:nvPr/>
          </p:nvSpPr>
          <p:spPr>
            <a:xfrm>
              <a:off x="1140274" y="1248925"/>
              <a:ext cx="1510057" cy="4167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網站登入頁</a:t>
              </a:r>
            </a:p>
          </p:txBody>
        </p:sp>
      </p:grpSp>
      <p:grpSp>
        <p:nvGrpSpPr>
          <p:cNvPr id="193" name="群組 104"/>
          <p:cNvGrpSpPr/>
          <p:nvPr/>
        </p:nvGrpSpPr>
        <p:grpSpPr>
          <a:xfrm>
            <a:off x="5004206" y="1989262"/>
            <a:ext cx="1767949" cy="857417"/>
            <a:chOff x="3333404" y="1912211"/>
            <a:chExt cx="2176248" cy="1055433"/>
          </a:xfrm>
        </p:grpSpPr>
        <p:sp>
          <p:nvSpPr>
            <p:cNvPr id="194" name="流程圖: 決策 105"/>
            <p:cNvSpPr/>
            <p:nvPr/>
          </p:nvSpPr>
          <p:spPr>
            <a:xfrm>
              <a:off x="3333404" y="1912211"/>
              <a:ext cx="2176248" cy="1055433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95" name="文字方塊 106"/>
            <p:cNvSpPr txBox="1"/>
            <p:nvPr/>
          </p:nvSpPr>
          <p:spPr>
            <a:xfrm>
              <a:off x="3621848" y="2155663"/>
              <a:ext cx="1599359" cy="71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帳號是否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</a:t>
              </a:r>
            </a:p>
          </p:txBody>
        </p:sp>
      </p:grpSp>
      <p:grpSp>
        <p:nvGrpSpPr>
          <p:cNvPr id="196" name="群組 107"/>
          <p:cNvGrpSpPr/>
          <p:nvPr/>
        </p:nvGrpSpPr>
        <p:grpSpPr>
          <a:xfrm>
            <a:off x="6111798" y="3602017"/>
            <a:ext cx="1767949" cy="857417"/>
            <a:chOff x="3333404" y="1912211"/>
            <a:chExt cx="2176248" cy="1055433"/>
          </a:xfrm>
        </p:grpSpPr>
        <p:sp>
          <p:nvSpPr>
            <p:cNvPr id="197" name="流程圖: 決策 108"/>
            <p:cNvSpPr/>
            <p:nvPr/>
          </p:nvSpPr>
          <p:spPr>
            <a:xfrm>
              <a:off x="3333404" y="1912211"/>
              <a:ext cx="2176248" cy="1055433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98" name="文字方塊 109"/>
            <p:cNvSpPr txBox="1"/>
            <p:nvPr/>
          </p:nvSpPr>
          <p:spPr>
            <a:xfrm>
              <a:off x="3718829" y="2137614"/>
              <a:ext cx="1438102" cy="71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判斷帳密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是否相符</a:t>
              </a:r>
            </a:p>
          </p:txBody>
        </p:sp>
      </p:grpSp>
      <p:grpSp>
        <p:nvGrpSpPr>
          <p:cNvPr id="199" name="群組 110"/>
          <p:cNvGrpSpPr/>
          <p:nvPr/>
        </p:nvGrpSpPr>
        <p:grpSpPr>
          <a:xfrm>
            <a:off x="10189771" y="3697738"/>
            <a:ext cx="1364131" cy="638156"/>
            <a:chOff x="1055717" y="1076514"/>
            <a:chExt cx="1679170" cy="785535"/>
          </a:xfrm>
          <a:solidFill>
            <a:schemeClr val="accent5">
              <a:lumMod val="75000"/>
            </a:schemeClr>
          </a:solidFill>
        </p:grpSpPr>
        <p:sp>
          <p:nvSpPr>
            <p:cNvPr id="200" name="流程圖: 替代程序 111"/>
            <p:cNvSpPr/>
            <p:nvPr/>
          </p:nvSpPr>
          <p:spPr>
            <a:xfrm>
              <a:off x="1055717" y="1076514"/>
              <a:ext cx="1679170" cy="785535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01" name="文字方塊 112"/>
            <p:cNvSpPr txBox="1"/>
            <p:nvPr/>
          </p:nvSpPr>
          <p:spPr>
            <a:xfrm>
              <a:off x="1184562" y="1285412"/>
              <a:ext cx="1421477" cy="4167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管理員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2" name="群組 113"/>
          <p:cNvGrpSpPr/>
          <p:nvPr/>
        </p:nvGrpSpPr>
        <p:grpSpPr>
          <a:xfrm>
            <a:off x="10189773" y="5834245"/>
            <a:ext cx="1364131" cy="638156"/>
            <a:chOff x="1055717" y="1076514"/>
            <a:chExt cx="1679170" cy="785535"/>
          </a:xfrm>
          <a:solidFill>
            <a:schemeClr val="accent5">
              <a:lumMod val="75000"/>
            </a:schemeClr>
          </a:solidFill>
        </p:grpSpPr>
        <p:sp>
          <p:nvSpPr>
            <p:cNvPr id="203" name="流程圖: 替代程序 114"/>
            <p:cNvSpPr/>
            <p:nvPr/>
          </p:nvSpPr>
          <p:spPr>
            <a:xfrm>
              <a:off x="1055717" y="1076514"/>
              <a:ext cx="1679170" cy="785535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04" name="文字方塊 115"/>
            <p:cNvSpPr txBox="1"/>
            <p:nvPr/>
          </p:nvSpPr>
          <p:spPr>
            <a:xfrm>
              <a:off x="1184562" y="1285412"/>
              <a:ext cx="1421477" cy="4167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餐廳</a:t>
              </a:r>
            </a:p>
          </p:txBody>
        </p:sp>
      </p:grpSp>
      <p:grpSp>
        <p:nvGrpSpPr>
          <p:cNvPr id="205" name="群組 116"/>
          <p:cNvGrpSpPr/>
          <p:nvPr/>
        </p:nvGrpSpPr>
        <p:grpSpPr>
          <a:xfrm>
            <a:off x="10189770" y="4753647"/>
            <a:ext cx="1364131" cy="638156"/>
            <a:chOff x="1055717" y="1076514"/>
            <a:chExt cx="1679170" cy="785535"/>
          </a:xfrm>
          <a:solidFill>
            <a:schemeClr val="accent5">
              <a:lumMod val="75000"/>
            </a:schemeClr>
          </a:solidFill>
        </p:grpSpPr>
        <p:sp>
          <p:nvSpPr>
            <p:cNvPr id="206" name="流程圖: 替代程序 117"/>
            <p:cNvSpPr/>
            <p:nvPr/>
          </p:nvSpPr>
          <p:spPr>
            <a:xfrm>
              <a:off x="1055717" y="1076514"/>
              <a:ext cx="1679170" cy="785535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07" name="文字方塊 118"/>
            <p:cNvSpPr txBox="1"/>
            <p:nvPr/>
          </p:nvSpPr>
          <p:spPr>
            <a:xfrm>
              <a:off x="1184562" y="1285412"/>
              <a:ext cx="1421477" cy="4167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08" name="直線單箭頭接點 119"/>
          <p:cNvCxnSpPr>
            <a:stCxn id="191" idx="3"/>
            <a:endCxn id="188" idx="1"/>
          </p:cNvCxnSpPr>
          <p:nvPr/>
        </p:nvCxnSpPr>
        <p:spPr>
          <a:xfrm>
            <a:off x="1784962" y="4034348"/>
            <a:ext cx="6376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120"/>
          <p:cNvCxnSpPr>
            <a:stCxn id="188" idx="3"/>
            <a:endCxn id="241" idx="1"/>
          </p:cNvCxnSpPr>
          <p:nvPr/>
        </p:nvCxnSpPr>
        <p:spPr>
          <a:xfrm flipV="1">
            <a:off x="4190520" y="4025516"/>
            <a:ext cx="279432" cy="8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單箭頭接點 121"/>
          <p:cNvCxnSpPr>
            <a:stCxn id="188" idx="0"/>
            <a:endCxn id="179" idx="2"/>
          </p:cNvCxnSpPr>
          <p:nvPr/>
        </p:nvCxnSpPr>
        <p:spPr>
          <a:xfrm flipH="1" flipV="1">
            <a:off x="3306545" y="2748757"/>
            <a:ext cx="1" cy="856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122"/>
          <p:cNvCxnSpPr>
            <a:stCxn id="179" idx="3"/>
            <a:endCxn id="194" idx="1"/>
          </p:cNvCxnSpPr>
          <p:nvPr/>
        </p:nvCxnSpPr>
        <p:spPr>
          <a:xfrm>
            <a:off x="3988610" y="2417970"/>
            <a:ext cx="10155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123"/>
          <p:cNvCxnSpPr>
            <a:stCxn id="194" idx="3"/>
            <a:endCxn id="182" idx="1"/>
          </p:cNvCxnSpPr>
          <p:nvPr/>
        </p:nvCxnSpPr>
        <p:spPr>
          <a:xfrm flipV="1">
            <a:off x="6772155" y="2413349"/>
            <a:ext cx="392275" cy="4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124"/>
          <p:cNvCxnSpPr>
            <a:stCxn id="197" idx="3"/>
            <a:endCxn id="185" idx="1"/>
          </p:cNvCxnSpPr>
          <p:nvPr/>
        </p:nvCxnSpPr>
        <p:spPr>
          <a:xfrm flipV="1">
            <a:off x="7879747" y="4020606"/>
            <a:ext cx="311290" cy="1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125"/>
          <p:cNvCxnSpPr>
            <a:endCxn id="206" idx="1"/>
          </p:cNvCxnSpPr>
          <p:nvPr/>
        </p:nvCxnSpPr>
        <p:spPr>
          <a:xfrm flipV="1">
            <a:off x="9894170" y="5072725"/>
            <a:ext cx="295600" cy="14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接點 126"/>
          <p:cNvCxnSpPr>
            <a:stCxn id="185" idx="3"/>
            <a:endCxn id="200" idx="1"/>
          </p:cNvCxnSpPr>
          <p:nvPr/>
        </p:nvCxnSpPr>
        <p:spPr>
          <a:xfrm flipV="1">
            <a:off x="9555168" y="4016816"/>
            <a:ext cx="634603" cy="379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接點 127"/>
          <p:cNvCxnSpPr>
            <a:stCxn id="185" idx="3"/>
            <a:endCxn id="203" idx="1"/>
          </p:cNvCxnSpPr>
          <p:nvPr/>
        </p:nvCxnSpPr>
        <p:spPr>
          <a:xfrm>
            <a:off x="9555168" y="4020606"/>
            <a:ext cx="634605" cy="21327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單箭頭接點 128"/>
          <p:cNvCxnSpPr>
            <a:stCxn id="200" idx="3"/>
          </p:cNvCxnSpPr>
          <p:nvPr/>
        </p:nvCxnSpPr>
        <p:spPr>
          <a:xfrm>
            <a:off x="11553902" y="4016816"/>
            <a:ext cx="3506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129"/>
          <p:cNvCxnSpPr/>
          <p:nvPr/>
        </p:nvCxnSpPr>
        <p:spPr>
          <a:xfrm flipV="1">
            <a:off x="11553902" y="5076003"/>
            <a:ext cx="350607" cy="3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130"/>
          <p:cNvCxnSpPr/>
          <p:nvPr/>
        </p:nvCxnSpPr>
        <p:spPr>
          <a:xfrm>
            <a:off x="11553902" y="6153323"/>
            <a:ext cx="3506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接點 131"/>
          <p:cNvCxnSpPr>
            <a:stCxn id="197" idx="2"/>
            <a:endCxn id="191" idx="2"/>
          </p:cNvCxnSpPr>
          <p:nvPr/>
        </p:nvCxnSpPr>
        <p:spPr>
          <a:xfrm rot="5400000" flipH="1">
            <a:off x="3996331" y="1459992"/>
            <a:ext cx="106008" cy="5892876"/>
          </a:xfrm>
          <a:prstGeom prst="bentConnector3">
            <a:avLst>
              <a:gd name="adj1" fmla="val -396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字方塊 132"/>
          <p:cNvSpPr txBox="1"/>
          <p:nvPr/>
        </p:nvSpPr>
        <p:spPr>
          <a:xfrm>
            <a:off x="4058137" y="3724418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sp>
        <p:nvSpPr>
          <p:cNvPr id="222" name="文字方塊 133"/>
          <p:cNvSpPr txBox="1"/>
          <p:nvPr/>
        </p:nvSpPr>
        <p:spPr>
          <a:xfrm>
            <a:off x="3305252" y="3342525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</a:t>
            </a:r>
            <a:endParaRPr lang="zh-TW" altLang="en-US" sz="1600" b="1" dirty="0"/>
          </a:p>
        </p:txBody>
      </p:sp>
      <p:sp>
        <p:nvSpPr>
          <p:cNvPr id="223" name="文字方塊 134"/>
          <p:cNvSpPr txBox="1"/>
          <p:nvPr/>
        </p:nvSpPr>
        <p:spPr>
          <a:xfrm>
            <a:off x="7578161" y="3683272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sp>
        <p:nvSpPr>
          <p:cNvPr id="224" name="文字方塊 135"/>
          <p:cNvSpPr txBox="1"/>
          <p:nvPr/>
        </p:nvSpPr>
        <p:spPr>
          <a:xfrm>
            <a:off x="6617297" y="4405440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</a:t>
            </a:r>
            <a:endParaRPr lang="zh-TW" altLang="en-US" sz="1600" b="1" dirty="0"/>
          </a:p>
        </p:txBody>
      </p:sp>
      <p:cxnSp>
        <p:nvCxnSpPr>
          <p:cNvPr id="225" name="肘形接點 136"/>
          <p:cNvCxnSpPr>
            <a:stCxn id="194" idx="0"/>
            <a:endCxn id="179" idx="0"/>
          </p:cNvCxnSpPr>
          <p:nvPr/>
        </p:nvCxnSpPr>
        <p:spPr>
          <a:xfrm rot="16200000" flipH="1" flipV="1">
            <a:off x="4548402" y="747404"/>
            <a:ext cx="97921" cy="2581636"/>
          </a:xfrm>
          <a:prstGeom prst="bentConnector3">
            <a:avLst>
              <a:gd name="adj1" fmla="val -23345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文字方塊 137"/>
          <p:cNvSpPr txBox="1"/>
          <p:nvPr/>
        </p:nvSpPr>
        <p:spPr>
          <a:xfrm>
            <a:off x="5777086" y="1717468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sp>
        <p:nvSpPr>
          <p:cNvPr id="227" name="文字方塊 138"/>
          <p:cNvSpPr txBox="1"/>
          <p:nvPr/>
        </p:nvSpPr>
        <p:spPr>
          <a:xfrm>
            <a:off x="6632885" y="2093382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</a:t>
            </a:r>
            <a:endParaRPr lang="zh-TW" altLang="en-US" sz="1600" b="1" dirty="0"/>
          </a:p>
        </p:txBody>
      </p:sp>
      <p:sp>
        <p:nvSpPr>
          <p:cNvPr id="228" name="文字方塊 139"/>
          <p:cNvSpPr txBox="1"/>
          <p:nvPr/>
        </p:nvSpPr>
        <p:spPr>
          <a:xfrm>
            <a:off x="10041970" y="1455049"/>
            <a:ext cx="20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一般會員</a:t>
            </a:r>
          </a:p>
        </p:txBody>
      </p:sp>
      <p:sp>
        <p:nvSpPr>
          <p:cNvPr id="229" name="矩形 140"/>
          <p:cNvSpPr/>
          <p:nvPr/>
        </p:nvSpPr>
        <p:spPr>
          <a:xfrm>
            <a:off x="3995467" y="1988205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USERQ001</a:t>
            </a:r>
          </a:p>
        </p:txBody>
      </p:sp>
      <p:grpSp>
        <p:nvGrpSpPr>
          <p:cNvPr id="230" name="群組 141"/>
          <p:cNvGrpSpPr/>
          <p:nvPr/>
        </p:nvGrpSpPr>
        <p:grpSpPr>
          <a:xfrm>
            <a:off x="9070470" y="1989021"/>
            <a:ext cx="1767949" cy="857417"/>
            <a:chOff x="3333404" y="1912211"/>
            <a:chExt cx="2176248" cy="1055433"/>
          </a:xfrm>
        </p:grpSpPr>
        <p:sp>
          <p:nvSpPr>
            <p:cNvPr id="231" name="流程圖: 決策 142"/>
            <p:cNvSpPr/>
            <p:nvPr/>
          </p:nvSpPr>
          <p:spPr>
            <a:xfrm>
              <a:off x="3333404" y="1912211"/>
              <a:ext cx="2176248" cy="1055433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232" name="文字方塊 143"/>
            <p:cNvSpPr txBox="1"/>
            <p:nvPr/>
          </p:nvSpPr>
          <p:spPr>
            <a:xfrm>
              <a:off x="3624135" y="2146420"/>
              <a:ext cx="1599359" cy="71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註冊是否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</a:t>
              </a:r>
            </a:p>
          </p:txBody>
        </p:sp>
      </p:grpSp>
      <p:cxnSp>
        <p:nvCxnSpPr>
          <p:cNvPr id="233" name="直線單箭頭接點 144"/>
          <p:cNvCxnSpPr>
            <a:stCxn id="182" idx="3"/>
            <a:endCxn id="231" idx="1"/>
          </p:cNvCxnSpPr>
          <p:nvPr/>
        </p:nvCxnSpPr>
        <p:spPr>
          <a:xfrm>
            <a:off x="8528561" y="2413349"/>
            <a:ext cx="541909" cy="4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接點 145"/>
          <p:cNvCxnSpPr>
            <a:stCxn id="231" idx="0"/>
            <a:endCxn id="191" idx="0"/>
          </p:cNvCxnSpPr>
          <p:nvPr/>
        </p:nvCxnSpPr>
        <p:spPr>
          <a:xfrm rot="16200000" flipH="1" flipV="1">
            <a:off x="4665546" y="-1573629"/>
            <a:ext cx="1726249" cy="8851548"/>
          </a:xfrm>
          <a:prstGeom prst="bentConnector3">
            <a:avLst>
              <a:gd name="adj1" fmla="val -1324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字方塊 146"/>
          <p:cNvSpPr txBox="1"/>
          <p:nvPr/>
        </p:nvSpPr>
        <p:spPr>
          <a:xfrm>
            <a:off x="9869769" y="1721298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cxnSp>
        <p:nvCxnSpPr>
          <p:cNvPr id="236" name="肘形接點 147"/>
          <p:cNvCxnSpPr>
            <a:stCxn id="231" idx="2"/>
          </p:cNvCxnSpPr>
          <p:nvPr/>
        </p:nvCxnSpPr>
        <p:spPr>
          <a:xfrm rot="5400000" flipH="1">
            <a:off x="6691816" y="-416190"/>
            <a:ext cx="82207" cy="6443050"/>
          </a:xfrm>
          <a:prstGeom prst="bentConnector4">
            <a:avLst>
              <a:gd name="adj1" fmla="val -278079"/>
              <a:gd name="adj2" fmla="val 999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字方塊 148"/>
          <p:cNvSpPr txBox="1"/>
          <p:nvPr/>
        </p:nvSpPr>
        <p:spPr>
          <a:xfrm>
            <a:off x="9894170" y="2804778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/>
              <a:t>N</a:t>
            </a:r>
            <a:endParaRPr lang="zh-TW" altLang="en-US" sz="1600" b="1" dirty="0"/>
          </a:p>
        </p:txBody>
      </p:sp>
      <p:sp>
        <p:nvSpPr>
          <p:cNvPr id="238" name="矩形 149"/>
          <p:cNvSpPr/>
          <p:nvPr/>
        </p:nvSpPr>
        <p:spPr>
          <a:xfrm>
            <a:off x="8431521" y="1826545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USERC001</a:t>
            </a:r>
          </a:p>
        </p:txBody>
      </p:sp>
      <p:sp>
        <p:nvSpPr>
          <p:cNvPr id="239" name="矩形 150"/>
          <p:cNvSpPr/>
          <p:nvPr/>
        </p:nvSpPr>
        <p:spPr>
          <a:xfrm>
            <a:off x="5575889" y="3431280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USERQ001</a:t>
            </a:r>
          </a:p>
        </p:txBody>
      </p:sp>
      <p:grpSp>
        <p:nvGrpSpPr>
          <p:cNvPr id="240" name="群組 151"/>
          <p:cNvGrpSpPr/>
          <p:nvPr/>
        </p:nvGrpSpPr>
        <p:grpSpPr>
          <a:xfrm>
            <a:off x="4469952" y="3698421"/>
            <a:ext cx="1364131" cy="654190"/>
            <a:chOff x="450498" y="2046422"/>
            <a:chExt cx="1679170" cy="814361"/>
          </a:xfrm>
        </p:grpSpPr>
        <p:sp>
          <p:nvSpPr>
            <p:cNvPr id="241" name="流程圖: 程序 152"/>
            <p:cNvSpPr/>
            <p:nvPr/>
          </p:nvSpPr>
          <p:spPr>
            <a:xfrm>
              <a:off x="450498" y="2046422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242" name="文字方塊 153"/>
            <p:cNvSpPr txBox="1"/>
            <p:nvPr/>
          </p:nvSpPr>
          <p:spPr>
            <a:xfrm>
              <a:off x="573322" y="2255887"/>
              <a:ext cx="1404851" cy="46628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按下登入</a:t>
              </a:r>
            </a:p>
          </p:txBody>
        </p:sp>
      </p:grpSp>
      <p:cxnSp>
        <p:nvCxnSpPr>
          <p:cNvPr id="243" name="直線單箭頭接點 154"/>
          <p:cNvCxnSpPr>
            <a:stCxn id="241" idx="3"/>
            <a:endCxn id="197" idx="1"/>
          </p:cNvCxnSpPr>
          <p:nvPr/>
        </p:nvCxnSpPr>
        <p:spPr>
          <a:xfrm>
            <a:off x="5834083" y="4025516"/>
            <a:ext cx="277715" cy="5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群組 155"/>
          <p:cNvGrpSpPr/>
          <p:nvPr/>
        </p:nvGrpSpPr>
        <p:grpSpPr>
          <a:xfrm>
            <a:off x="4482451" y="5031567"/>
            <a:ext cx="1364131" cy="654190"/>
            <a:chOff x="450498" y="1975280"/>
            <a:chExt cx="1679170" cy="814361"/>
          </a:xfrm>
        </p:grpSpPr>
        <p:sp>
          <p:nvSpPr>
            <p:cNvPr id="245" name="流程圖: 程序 156"/>
            <p:cNvSpPr/>
            <p:nvPr/>
          </p:nvSpPr>
          <p:spPr>
            <a:xfrm>
              <a:off x="450498" y="1975280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246" name="文字方塊 157"/>
            <p:cNvSpPr txBox="1"/>
            <p:nvPr/>
          </p:nvSpPr>
          <p:spPr>
            <a:xfrm>
              <a:off x="579341" y="2167004"/>
              <a:ext cx="1404851" cy="46628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忘記密碼</a:t>
              </a:r>
            </a:p>
          </p:txBody>
        </p:sp>
      </p:grpSp>
      <p:cxnSp>
        <p:nvCxnSpPr>
          <p:cNvPr id="247" name="肘形接點 158"/>
          <p:cNvCxnSpPr>
            <a:endCxn id="245" idx="1"/>
          </p:cNvCxnSpPr>
          <p:nvPr/>
        </p:nvCxnSpPr>
        <p:spPr>
          <a:xfrm rot="16200000" flipH="1">
            <a:off x="3728283" y="4604493"/>
            <a:ext cx="1312537" cy="1958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群組 159"/>
          <p:cNvGrpSpPr/>
          <p:nvPr/>
        </p:nvGrpSpPr>
        <p:grpSpPr>
          <a:xfrm>
            <a:off x="6163745" y="5022042"/>
            <a:ext cx="1364131" cy="654190"/>
            <a:chOff x="450498" y="1975280"/>
            <a:chExt cx="1679170" cy="814361"/>
          </a:xfrm>
        </p:grpSpPr>
        <p:sp>
          <p:nvSpPr>
            <p:cNvPr id="249" name="流程圖: 程序 160"/>
            <p:cNvSpPr/>
            <p:nvPr/>
          </p:nvSpPr>
          <p:spPr>
            <a:xfrm>
              <a:off x="450498" y="1975280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250" name="文字方塊 161"/>
            <p:cNvSpPr txBox="1"/>
            <p:nvPr/>
          </p:nvSpPr>
          <p:spPr>
            <a:xfrm>
              <a:off x="567897" y="1975280"/>
              <a:ext cx="1404851" cy="80539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輸入註冊時之資料</a:t>
              </a:r>
            </a:p>
          </p:txBody>
        </p:sp>
      </p:grpSp>
      <p:cxnSp>
        <p:nvCxnSpPr>
          <p:cNvPr id="251" name="直線單箭頭接點 162"/>
          <p:cNvCxnSpPr>
            <a:stCxn id="245" idx="3"/>
            <a:endCxn id="249" idx="1"/>
          </p:cNvCxnSpPr>
          <p:nvPr/>
        </p:nvCxnSpPr>
        <p:spPr>
          <a:xfrm flipV="1">
            <a:off x="5846582" y="5349137"/>
            <a:ext cx="317163" cy="9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群組 166"/>
          <p:cNvGrpSpPr/>
          <p:nvPr/>
        </p:nvGrpSpPr>
        <p:grpSpPr>
          <a:xfrm>
            <a:off x="7744366" y="4908340"/>
            <a:ext cx="1767949" cy="857417"/>
            <a:chOff x="3333404" y="1912211"/>
            <a:chExt cx="2176248" cy="1055433"/>
          </a:xfrm>
        </p:grpSpPr>
        <p:sp>
          <p:nvSpPr>
            <p:cNvPr id="253" name="流程圖: 決策 167"/>
            <p:cNvSpPr/>
            <p:nvPr/>
          </p:nvSpPr>
          <p:spPr>
            <a:xfrm>
              <a:off x="3333404" y="1912211"/>
              <a:ext cx="2176248" cy="1055433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254" name="文字方塊 168"/>
            <p:cNvSpPr txBox="1"/>
            <p:nvPr/>
          </p:nvSpPr>
          <p:spPr>
            <a:xfrm>
              <a:off x="3716488" y="2090563"/>
              <a:ext cx="1438102" cy="71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判斷資料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是否正確</a:t>
              </a:r>
            </a:p>
          </p:txBody>
        </p:sp>
      </p:grpSp>
      <p:cxnSp>
        <p:nvCxnSpPr>
          <p:cNvPr id="255" name="直線單箭頭接點 169"/>
          <p:cNvCxnSpPr>
            <a:stCxn id="249" idx="3"/>
            <a:endCxn id="253" idx="1"/>
          </p:cNvCxnSpPr>
          <p:nvPr/>
        </p:nvCxnSpPr>
        <p:spPr>
          <a:xfrm flipV="1">
            <a:off x="7527876" y="5337049"/>
            <a:ext cx="216490" cy="1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單箭頭接點 170"/>
          <p:cNvCxnSpPr>
            <a:stCxn id="253" idx="2"/>
          </p:cNvCxnSpPr>
          <p:nvPr/>
        </p:nvCxnSpPr>
        <p:spPr>
          <a:xfrm flipH="1">
            <a:off x="8622732" y="5765757"/>
            <a:ext cx="5609" cy="210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字方塊 171"/>
          <p:cNvSpPr txBox="1"/>
          <p:nvPr/>
        </p:nvSpPr>
        <p:spPr>
          <a:xfrm>
            <a:off x="8528561" y="5685757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cxnSp>
        <p:nvCxnSpPr>
          <p:cNvPr id="258" name="肘形接點 172"/>
          <p:cNvCxnSpPr/>
          <p:nvPr/>
        </p:nvCxnSpPr>
        <p:spPr>
          <a:xfrm rot="10800000">
            <a:off x="988600" y="4353426"/>
            <a:ext cx="6952067" cy="1950228"/>
          </a:xfrm>
          <a:prstGeom prst="bentConnector3">
            <a:avLst>
              <a:gd name="adj1" fmla="val 1000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173"/>
          <p:cNvSpPr/>
          <p:nvPr/>
        </p:nvSpPr>
        <p:spPr>
          <a:xfrm>
            <a:off x="6675523" y="5971786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</a:t>
            </a:r>
            <a:r>
              <a:rPr lang="en-US" altLang="zh-TW" sz="1600" b="1" dirty="0"/>
              <a:t>U</a:t>
            </a:r>
            <a:r>
              <a:rPr lang="zh-TW" altLang="en-US" sz="1600" b="1" dirty="0"/>
              <a:t>00</a:t>
            </a:r>
            <a:r>
              <a:rPr lang="en-US" altLang="zh-TW" sz="1600" b="1" dirty="0"/>
              <a:t>2</a:t>
            </a:r>
            <a:endParaRPr lang="zh-TW" altLang="en-US" sz="1600" b="1" dirty="0"/>
          </a:p>
        </p:txBody>
      </p:sp>
      <p:sp>
        <p:nvSpPr>
          <p:cNvPr id="260" name="矩形 174"/>
          <p:cNvSpPr/>
          <p:nvPr/>
        </p:nvSpPr>
        <p:spPr>
          <a:xfrm>
            <a:off x="7324696" y="4702177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</a:t>
            </a:r>
            <a:r>
              <a:rPr lang="en-US" altLang="zh-TW" sz="1600" b="1" dirty="0"/>
              <a:t>Q</a:t>
            </a:r>
            <a:r>
              <a:rPr lang="zh-TW" altLang="en-US" sz="1600" b="1" dirty="0"/>
              <a:t>0</a:t>
            </a:r>
            <a:r>
              <a:rPr lang="en-US" altLang="zh-TW" sz="1600" b="1" dirty="0"/>
              <a:t>10</a:t>
            </a:r>
            <a:endParaRPr lang="zh-TW" altLang="en-US" sz="1600" b="1" dirty="0"/>
          </a:p>
        </p:txBody>
      </p:sp>
      <p:grpSp>
        <p:nvGrpSpPr>
          <p:cNvPr id="261" name="群組 163"/>
          <p:cNvGrpSpPr/>
          <p:nvPr/>
        </p:nvGrpSpPr>
        <p:grpSpPr>
          <a:xfrm>
            <a:off x="7940666" y="5976560"/>
            <a:ext cx="1364131" cy="654190"/>
            <a:chOff x="450498" y="1975281"/>
            <a:chExt cx="1679170" cy="814361"/>
          </a:xfrm>
        </p:grpSpPr>
        <p:sp>
          <p:nvSpPr>
            <p:cNvPr id="262" name="流程圖: 程序 164"/>
            <p:cNvSpPr/>
            <p:nvPr/>
          </p:nvSpPr>
          <p:spPr>
            <a:xfrm>
              <a:off x="450498" y="1975281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263" name="文字方塊 165"/>
            <p:cNvSpPr txBox="1"/>
            <p:nvPr/>
          </p:nvSpPr>
          <p:spPr>
            <a:xfrm>
              <a:off x="587656" y="1979765"/>
              <a:ext cx="1404851" cy="80539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新密碼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84934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帳戶相關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會員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23</a:t>
            </a:r>
            <a:endParaRPr lang="zh-TW" altLang="en-US" dirty="0"/>
          </a:p>
        </p:txBody>
      </p:sp>
      <p:grpSp>
        <p:nvGrpSpPr>
          <p:cNvPr id="54" name="群組 2"/>
          <p:cNvGrpSpPr/>
          <p:nvPr/>
        </p:nvGrpSpPr>
        <p:grpSpPr>
          <a:xfrm>
            <a:off x="2591346" y="2213121"/>
            <a:ext cx="1364131" cy="638156"/>
            <a:chOff x="1055717" y="1076514"/>
            <a:chExt cx="1679170" cy="785535"/>
          </a:xfrm>
          <a:solidFill>
            <a:schemeClr val="accent1">
              <a:lumMod val="75000"/>
            </a:schemeClr>
          </a:solidFill>
        </p:grpSpPr>
        <p:sp>
          <p:nvSpPr>
            <p:cNvPr id="55" name="流程圖: 替代程序 3"/>
            <p:cNvSpPr/>
            <p:nvPr/>
          </p:nvSpPr>
          <p:spPr>
            <a:xfrm>
              <a:off x="1055717" y="1076514"/>
              <a:ext cx="1679170" cy="785535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56" name="文字方塊 4"/>
            <p:cNvSpPr txBox="1"/>
            <p:nvPr/>
          </p:nvSpPr>
          <p:spPr>
            <a:xfrm>
              <a:off x="1166343" y="1273524"/>
              <a:ext cx="1511577" cy="4167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會員資料頁</a:t>
              </a:r>
            </a:p>
          </p:txBody>
        </p:sp>
      </p:grpSp>
      <p:cxnSp>
        <p:nvCxnSpPr>
          <p:cNvPr id="57" name="直線單箭頭接點 5"/>
          <p:cNvCxnSpPr>
            <a:stCxn id="55" idx="3"/>
            <a:endCxn id="68" idx="1"/>
          </p:cNvCxnSpPr>
          <p:nvPr/>
        </p:nvCxnSpPr>
        <p:spPr>
          <a:xfrm>
            <a:off x="3955477" y="2532199"/>
            <a:ext cx="8458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6"/>
          <p:cNvGrpSpPr/>
          <p:nvPr/>
        </p:nvGrpSpPr>
        <p:grpSpPr>
          <a:xfrm>
            <a:off x="7471940" y="2198211"/>
            <a:ext cx="1364131" cy="697856"/>
            <a:chOff x="1047405" y="2045217"/>
            <a:chExt cx="1679170" cy="859022"/>
          </a:xfrm>
        </p:grpSpPr>
        <p:sp>
          <p:nvSpPr>
            <p:cNvPr id="59" name="流程圖: 程序 7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60" name="文字方塊 8"/>
            <p:cNvSpPr txBox="1"/>
            <p:nvPr/>
          </p:nvSpPr>
          <p:spPr>
            <a:xfrm>
              <a:off x="1194830" y="2107835"/>
              <a:ext cx="1404851" cy="79640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送出修改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</a:t>
              </a:r>
            </a:p>
          </p:txBody>
        </p:sp>
      </p:grpSp>
      <p:grpSp>
        <p:nvGrpSpPr>
          <p:cNvPr id="61" name="群組 9"/>
          <p:cNvGrpSpPr/>
          <p:nvPr/>
        </p:nvGrpSpPr>
        <p:grpSpPr>
          <a:xfrm>
            <a:off x="7458222" y="3332666"/>
            <a:ext cx="1364131" cy="661574"/>
            <a:chOff x="1047405" y="2045217"/>
            <a:chExt cx="1679170" cy="814361"/>
          </a:xfrm>
        </p:grpSpPr>
        <p:sp>
          <p:nvSpPr>
            <p:cNvPr id="62" name="流程圖: 程序 10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63" name="文字方塊 11"/>
            <p:cNvSpPr txBox="1"/>
            <p:nvPr/>
          </p:nvSpPr>
          <p:spPr>
            <a:xfrm>
              <a:off x="1184563" y="2262969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清除修改</a:t>
              </a:r>
            </a:p>
          </p:txBody>
        </p:sp>
      </p:grpSp>
      <p:cxnSp>
        <p:nvCxnSpPr>
          <p:cNvPr id="64" name="肘形接點 13"/>
          <p:cNvCxnSpPr>
            <a:stCxn id="59" idx="3"/>
            <a:endCxn id="55" idx="0"/>
          </p:cNvCxnSpPr>
          <p:nvPr/>
        </p:nvCxnSpPr>
        <p:spPr>
          <a:xfrm flipH="1" flipV="1">
            <a:off x="3273412" y="2213121"/>
            <a:ext cx="5562659" cy="315877"/>
          </a:xfrm>
          <a:prstGeom prst="bentConnector4">
            <a:avLst>
              <a:gd name="adj1" fmla="val -4110"/>
              <a:gd name="adj2" fmla="val 3262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14"/>
          <p:cNvCxnSpPr>
            <a:stCxn id="82" idx="3"/>
            <a:endCxn id="55" idx="1"/>
          </p:cNvCxnSpPr>
          <p:nvPr/>
        </p:nvCxnSpPr>
        <p:spPr>
          <a:xfrm flipV="1">
            <a:off x="1883280" y="2532199"/>
            <a:ext cx="708066" cy="4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15"/>
          <p:cNvSpPr/>
          <p:nvPr/>
        </p:nvSpPr>
        <p:spPr>
          <a:xfrm>
            <a:off x="9029861" y="1934036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USERU001</a:t>
            </a:r>
          </a:p>
        </p:txBody>
      </p:sp>
      <p:grpSp>
        <p:nvGrpSpPr>
          <p:cNvPr id="67" name="群組 16"/>
          <p:cNvGrpSpPr/>
          <p:nvPr/>
        </p:nvGrpSpPr>
        <p:grpSpPr>
          <a:xfrm>
            <a:off x="4801280" y="2201412"/>
            <a:ext cx="1364131" cy="661574"/>
            <a:chOff x="1047405" y="2045217"/>
            <a:chExt cx="1679170" cy="814361"/>
          </a:xfrm>
        </p:grpSpPr>
        <p:sp>
          <p:nvSpPr>
            <p:cNvPr id="68" name="流程圖: 程序 17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69" name="文字方塊 18"/>
            <p:cNvSpPr txBox="1"/>
            <p:nvPr/>
          </p:nvSpPr>
          <p:spPr>
            <a:xfrm>
              <a:off x="1184563" y="2243438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修改資料</a:t>
              </a:r>
            </a:p>
          </p:txBody>
        </p:sp>
      </p:grpSp>
      <p:cxnSp>
        <p:nvCxnSpPr>
          <p:cNvPr id="70" name="直線單箭頭接點 19"/>
          <p:cNvCxnSpPr>
            <a:stCxn id="68" idx="3"/>
            <a:endCxn id="59" idx="1"/>
          </p:cNvCxnSpPr>
          <p:nvPr/>
        </p:nvCxnSpPr>
        <p:spPr>
          <a:xfrm flipV="1">
            <a:off x="6165411" y="2528998"/>
            <a:ext cx="1306529" cy="3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20"/>
          <p:cNvSpPr/>
          <p:nvPr/>
        </p:nvSpPr>
        <p:spPr>
          <a:xfrm>
            <a:off x="1610378" y="1859657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USERQ003</a:t>
            </a:r>
          </a:p>
        </p:txBody>
      </p:sp>
      <p:grpSp>
        <p:nvGrpSpPr>
          <p:cNvPr id="72" name="群組 21"/>
          <p:cNvGrpSpPr/>
          <p:nvPr/>
        </p:nvGrpSpPr>
        <p:grpSpPr>
          <a:xfrm>
            <a:off x="10244052" y="5664107"/>
            <a:ext cx="1364131" cy="638156"/>
            <a:chOff x="1055717" y="1076514"/>
            <a:chExt cx="1679170" cy="785535"/>
          </a:xfrm>
          <a:solidFill>
            <a:schemeClr val="accent5">
              <a:lumMod val="75000"/>
            </a:schemeClr>
          </a:solidFill>
        </p:grpSpPr>
        <p:sp>
          <p:nvSpPr>
            <p:cNvPr id="73" name="流程圖: 替代程序 22"/>
            <p:cNvSpPr/>
            <p:nvPr/>
          </p:nvSpPr>
          <p:spPr>
            <a:xfrm>
              <a:off x="1055717" y="1076514"/>
              <a:ext cx="1679170" cy="785535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74" name="文字方塊 23"/>
            <p:cNvSpPr txBox="1"/>
            <p:nvPr/>
          </p:nvSpPr>
          <p:spPr>
            <a:xfrm>
              <a:off x="1260749" y="1263259"/>
              <a:ext cx="1357285" cy="4167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網站主頁</a:t>
              </a:r>
            </a:p>
          </p:txBody>
        </p:sp>
      </p:grpSp>
      <p:grpSp>
        <p:nvGrpSpPr>
          <p:cNvPr id="75" name="群組 24"/>
          <p:cNvGrpSpPr/>
          <p:nvPr/>
        </p:nvGrpSpPr>
        <p:grpSpPr>
          <a:xfrm>
            <a:off x="4612109" y="5554477"/>
            <a:ext cx="1767949" cy="857417"/>
            <a:chOff x="3333404" y="1912211"/>
            <a:chExt cx="2176248" cy="1055433"/>
          </a:xfrm>
        </p:grpSpPr>
        <p:sp>
          <p:nvSpPr>
            <p:cNvPr id="76" name="流程圖: 決策 25"/>
            <p:cNvSpPr/>
            <p:nvPr/>
          </p:nvSpPr>
          <p:spPr>
            <a:xfrm>
              <a:off x="3333404" y="1912211"/>
              <a:ext cx="2176248" cy="1055433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77" name="文字方塊 26"/>
            <p:cNvSpPr txBox="1"/>
            <p:nvPr/>
          </p:nvSpPr>
          <p:spPr>
            <a:xfrm>
              <a:off x="3718829" y="2137614"/>
              <a:ext cx="1438102" cy="71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確認是否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停用會員</a:t>
              </a:r>
            </a:p>
          </p:txBody>
        </p:sp>
      </p:grpSp>
      <p:cxnSp>
        <p:nvCxnSpPr>
          <p:cNvPr id="78" name="直線單箭頭接點 27"/>
          <p:cNvCxnSpPr>
            <a:stCxn id="76" idx="3"/>
            <a:endCxn id="91" idx="1"/>
          </p:cNvCxnSpPr>
          <p:nvPr/>
        </p:nvCxnSpPr>
        <p:spPr>
          <a:xfrm>
            <a:off x="6380058" y="5983186"/>
            <a:ext cx="1171669" cy="3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28"/>
          <p:cNvSpPr txBox="1"/>
          <p:nvPr/>
        </p:nvSpPr>
        <p:spPr>
          <a:xfrm>
            <a:off x="6198638" y="5613853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sp>
        <p:nvSpPr>
          <p:cNvPr id="80" name="矩形 29"/>
          <p:cNvSpPr/>
          <p:nvPr/>
        </p:nvSpPr>
        <p:spPr>
          <a:xfrm>
            <a:off x="6291362" y="6042561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USERD001</a:t>
            </a:r>
          </a:p>
        </p:txBody>
      </p:sp>
      <p:grpSp>
        <p:nvGrpSpPr>
          <p:cNvPr id="81" name="群組 30"/>
          <p:cNvGrpSpPr/>
          <p:nvPr/>
        </p:nvGrpSpPr>
        <p:grpSpPr>
          <a:xfrm>
            <a:off x="519149" y="2206329"/>
            <a:ext cx="1364131" cy="661574"/>
            <a:chOff x="1047405" y="2045217"/>
            <a:chExt cx="1679170" cy="814361"/>
          </a:xfrm>
        </p:grpSpPr>
        <p:sp>
          <p:nvSpPr>
            <p:cNvPr id="82" name="流程圖: 程序 31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83" name="文字方塊 32"/>
            <p:cNvSpPr txBox="1"/>
            <p:nvPr/>
          </p:nvSpPr>
          <p:spPr>
            <a:xfrm>
              <a:off x="1184563" y="2243438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會員主頁</a:t>
              </a:r>
            </a:p>
          </p:txBody>
        </p:sp>
      </p:grpSp>
      <p:grpSp>
        <p:nvGrpSpPr>
          <p:cNvPr id="84" name="群組 33"/>
          <p:cNvGrpSpPr/>
          <p:nvPr/>
        </p:nvGrpSpPr>
        <p:grpSpPr>
          <a:xfrm>
            <a:off x="4806850" y="4433072"/>
            <a:ext cx="1364131" cy="661574"/>
            <a:chOff x="1047405" y="2045217"/>
            <a:chExt cx="1679170" cy="814361"/>
          </a:xfrm>
        </p:grpSpPr>
        <p:sp>
          <p:nvSpPr>
            <p:cNvPr id="85" name="流程圖: 程序 34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86" name="文字方塊 35"/>
            <p:cNvSpPr txBox="1"/>
            <p:nvPr/>
          </p:nvSpPr>
          <p:spPr>
            <a:xfrm>
              <a:off x="1184563" y="2262969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停用會員</a:t>
              </a:r>
            </a:p>
          </p:txBody>
        </p:sp>
      </p:grpSp>
      <p:cxnSp>
        <p:nvCxnSpPr>
          <p:cNvPr id="87" name="肘形接點 36"/>
          <p:cNvCxnSpPr>
            <a:stCxn id="76" idx="1"/>
            <a:endCxn id="55" idx="2"/>
          </p:cNvCxnSpPr>
          <p:nvPr/>
        </p:nvCxnSpPr>
        <p:spPr>
          <a:xfrm rot="10800000">
            <a:off x="3273413" y="2851278"/>
            <a:ext cx="1338697" cy="313190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37"/>
          <p:cNvSpPr txBox="1"/>
          <p:nvPr/>
        </p:nvSpPr>
        <p:spPr>
          <a:xfrm>
            <a:off x="4299006" y="5643542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</a:t>
            </a:r>
            <a:endParaRPr lang="zh-TW" altLang="en-US" sz="1600" b="1" dirty="0"/>
          </a:p>
        </p:txBody>
      </p:sp>
      <p:cxnSp>
        <p:nvCxnSpPr>
          <p:cNvPr id="89" name="肘形接點 38"/>
          <p:cNvCxnSpPr/>
          <p:nvPr/>
        </p:nvCxnSpPr>
        <p:spPr>
          <a:xfrm rot="16200000" flipH="1">
            <a:off x="3409303" y="3333060"/>
            <a:ext cx="2192300" cy="6194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43"/>
          <p:cNvGrpSpPr/>
          <p:nvPr/>
        </p:nvGrpSpPr>
        <p:grpSpPr>
          <a:xfrm>
            <a:off x="7551727" y="5655794"/>
            <a:ext cx="1364131" cy="661574"/>
            <a:chOff x="1047405" y="2045217"/>
            <a:chExt cx="1679170" cy="814361"/>
          </a:xfrm>
        </p:grpSpPr>
        <p:sp>
          <p:nvSpPr>
            <p:cNvPr id="91" name="流程圖: 程序 44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92" name="文字方塊 45"/>
            <p:cNvSpPr txBox="1"/>
            <p:nvPr/>
          </p:nvSpPr>
          <p:spPr>
            <a:xfrm>
              <a:off x="1164357" y="2297678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登出</a:t>
              </a:r>
            </a:p>
          </p:txBody>
        </p:sp>
      </p:grpSp>
      <p:cxnSp>
        <p:nvCxnSpPr>
          <p:cNvPr id="93" name="直線單箭頭接點 46"/>
          <p:cNvCxnSpPr>
            <a:stCxn id="91" idx="3"/>
            <a:endCxn id="73" idx="1"/>
          </p:cNvCxnSpPr>
          <p:nvPr/>
        </p:nvCxnSpPr>
        <p:spPr>
          <a:xfrm flipV="1">
            <a:off x="8915858" y="5983185"/>
            <a:ext cx="1328194" cy="3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2"/>
            <a:endCxn id="76" idx="0"/>
          </p:cNvCxnSpPr>
          <p:nvPr/>
        </p:nvCxnSpPr>
        <p:spPr>
          <a:xfrm>
            <a:off x="5488916" y="5094646"/>
            <a:ext cx="7168" cy="459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接點 55"/>
          <p:cNvCxnSpPr>
            <a:endCxn id="62" idx="1"/>
          </p:cNvCxnSpPr>
          <p:nvPr/>
        </p:nvCxnSpPr>
        <p:spPr>
          <a:xfrm rot="16200000" flipH="1">
            <a:off x="6545692" y="2750923"/>
            <a:ext cx="1134454" cy="6906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085960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帳戶相關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後臺管理員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24</a:t>
            </a:r>
            <a:endParaRPr lang="zh-TW" altLang="en-US" dirty="0"/>
          </a:p>
        </p:txBody>
      </p:sp>
      <p:grpSp>
        <p:nvGrpSpPr>
          <p:cNvPr id="83" name="群組 2"/>
          <p:cNvGrpSpPr/>
          <p:nvPr/>
        </p:nvGrpSpPr>
        <p:grpSpPr>
          <a:xfrm>
            <a:off x="8125454" y="1638671"/>
            <a:ext cx="1364131" cy="661574"/>
            <a:chOff x="1047405" y="2045217"/>
            <a:chExt cx="1679170" cy="814361"/>
          </a:xfrm>
        </p:grpSpPr>
        <p:sp>
          <p:nvSpPr>
            <p:cNvPr id="84" name="流程圖: 程序 3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85" name="文字方塊 4"/>
            <p:cNvSpPr txBox="1"/>
            <p:nvPr/>
          </p:nvSpPr>
          <p:spPr>
            <a:xfrm>
              <a:off x="1152689" y="2263903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修改資料</a:t>
              </a:r>
            </a:p>
          </p:txBody>
        </p:sp>
      </p:grpSp>
      <p:grpSp>
        <p:nvGrpSpPr>
          <p:cNvPr id="86" name="群組 5"/>
          <p:cNvGrpSpPr/>
          <p:nvPr/>
        </p:nvGrpSpPr>
        <p:grpSpPr>
          <a:xfrm>
            <a:off x="2320428" y="1655297"/>
            <a:ext cx="1364131" cy="638156"/>
            <a:chOff x="1055717" y="1076514"/>
            <a:chExt cx="1679170" cy="785535"/>
          </a:xfrm>
          <a:solidFill>
            <a:schemeClr val="accent1">
              <a:lumMod val="75000"/>
            </a:schemeClr>
          </a:solidFill>
        </p:grpSpPr>
        <p:sp>
          <p:nvSpPr>
            <p:cNvPr id="87" name="流程圖: 替代程序 6"/>
            <p:cNvSpPr/>
            <p:nvPr/>
          </p:nvSpPr>
          <p:spPr>
            <a:xfrm>
              <a:off x="1055717" y="1076514"/>
              <a:ext cx="1679170" cy="785535"/>
            </a:xfrm>
            <a:prstGeom prst="flowChartAlternateProcess">
              <a:avLst/>
            </a:prstGeom>
            <a:grp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88" name="文字方塊 7"/>
            <p:cNvSpPr txBox="1"/>
            <p:nvPr/>
          </p:nvSpPr>
          <p:spPr>
            <a:xfrm>
              <a:off x="1158761" y="1264674"/>
              <a:ext cx="1567502" cy="416742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會員資料表</a:t>
              </a:r>
            </a:p>
          </p:txBody>
        </p:sp>
      </p:grpSp>
      <p:cxnSp>
        <p:nvCxnSpPr>
          <p:cNvPr id="89" name="直線單箭頭接點 8"/>
          <p:cNvCxnSpPr>
            <a:stCxn id="87" idx="3"/>
            <a:endCxn id="99" idx="1"/>
          </p:cNvCxnSpPr>
          <p:nvPr/>
        </p:nvCxnSpPr>
        <p:spPr>
          <a:xfrm flipV="1">
            <a:off x="3684559" y="1969458"/>
            <a:ext cx="423830" cy="4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10"/>
          <p:cNvGrpSpPr/>
          <p:nvPr/>
        </p:nvGrpSpPr>
        <p:grpSpPr>
          <a:xfrm>
            <a:off x="10250973" y="2850064"/>
            <a:ext cx="1364131" cy="676190"/>
            <a:chOff x="1047405" y="2045217"/>
            <a:chExt cx="1679170" cy="832353"/>
          </a:xfrm>
        </p:grpSpPr>
        <p:sp>
          <p:nvSpPr>
            <p:cNvPr id="91" name="流程圖: 程序 11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92" name="文字方塊 12"/>
            <p:cNvSpPr txBox="1"/>
            <p:nvPr/>
          </p:nvSpPr>
          <p:spPr>
            <a:xfrm>
              <a:off x="1221278" y="2081166"/>
              <a:ext cx="1404851" cy="79640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送出修改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</a:t>
              </a:r>
            </a:p>
          </p:txBody>
        </p:sp>
      </p:grpSp>
      <p:grpSp>
        <p:nvGrpSpPr>
          <p:cNvPr id="93" name="群組 13"/>
          <p:cNvGrpSpPr/>
          <p:nvPr/>
        </p:nvGrpSpPr>
        <p:grpSpPr>
          <a:xfrm>
            <a:off x="357942" y="1655298"/>
            <a:ext cx="1364131" cy="668629"/>
            <a:chOff x="1047405" y="2045217"/>
            <a:chExt cx="1679170" cy="823045"/>
          </a:xfrm>
        </p:grpSpPr>
        <p:sp>
          <p:nvSpPr>
            <p:cNvPr id="94" name="流程圖: 程序 14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95" name="文字方塊 15"/>
            <p:cNvSpPr txBox="1"/>
            <p:nvPr/>
          </p:nvSpPr>
          <p:spPr>
            <a:xfrm>
              <a:off x="1052799" y="2071858"/>
              <a:ext cx="1616170" cy="79640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後臺管理員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6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nav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bar</a:t>
              </a:r>
              <a:endPara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96" name="直線單箭頭接點 16"/>
          <p:cNvCxnSpPr>
            <a:stCxn id="94" idx="3"/>
            <a:endCxn id="87" idx="1"/>
          </p:cNvCxnSpPr>
          <p:nvPr/>
        </p:nvCxnSpPr>
        <p:spPr>
          <a:xfrm flipV="1">
            <a:off x="1722073" y="1974375"/>
            <a:ext cx="598355" cy="11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17"/>
          <p:cNvSpPr/>
          <p:nvPr/>
        </p:nvSpPr>
        <p:spPr>
          <a:xfrm>
            <a:off x="10883950" y="2548498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USERU001</a:t>
            </a:r>
          </a:p>
        </p:txBody>
      </p:sp>
      <p:grpSp>
        <p:nvGrpSpPr>
          <p:cNvPr id="98" name="群組 18"/>
          <p:cNvGrpSpPr/>
          <p:nvPr/>
        </p:nvGrpSpPr>
        <p:grpSpPr>
          <a:xfrm>
            <a:off x="4108389" y="1638671"/>
            <a:ext cx="1364131" cy="661574"/>
            <a:chOff x="1047405" y="2045217"/>
            <a:chExt cx="1679170" cy="814361"/>
          </a:xfrm>
        </p:grpSpPr>
        <p:sp>
          <p:nvSpPr>
            <p:cNvPr id="99" name="流程圖: 程序 19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00" name="文字方塊 20"/>
            <p:cNvSpPr txBox="1"/>
            <p:nvPr/>
          </p:nvSpPr>
          <p:spPr>
            <a:xfrm>
              <a:off x="1167546" y="2243438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選擇會員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01" name="直線單箭頭接點 21"/>
          <p:cNvCxnSpPr>
            <a:stCxn id="99" idx="3"/>
            <a:endCxn id="106" idx="1"/>
          </p:cNvCxnSpPr>
          <p:nvPr/>
        </p:nvCxnSpPr>
        <p:spPr>
          <a:xfrm>
            <a:off x="5472520" y="1969458"/>
            <a:ext cx="751849" cy="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肘形接點 25"/>
          <p:cNvCxnSpPr>
            <a:stCxn id="106" idx="3"/>
            <a:endCxn id="84" idx="1"/>
          </p:cNvCxnSpPr>
          <p:nvPr/>
        </p:nvCxnSpPr>
        <p:spPr>
          <a:xfrm flipV="1">
            <a:off x="7588500" y="1969458"/>
            <a:ext cx="536954" cy="7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29"/>
          <p:cNvSpPr/>
          <p:nvPr/>
        </p:nvSpPr>
        <p:spPr>
          <a:xfrm>
            <a:off x="7541954" y="3525644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USERD001</a:t>
            </a:r>
          </a:p>
        </p:txBody>
      </p:sp>
      <p:cxnSp>
        <p:nvCxnSpPr>
          <p:cNvPr id="104" name="肘形接點 30"/>
          <p:cNvCxnSpPr>
            <a:stCxn id="118" idx="2"/>
            <a:endCxn id="87" idx="2"/>
          </p:cNvCxnSpPr>
          <p:nvPr/>
        </p:nvCxnSpPr>
        <p:spPr>
          <a:xfrm rot="5400000" flipH="1">
            <a:off x="5454936" y="-158989"/>
            <a:ext cx="900142" cy="5805026"/>
          </a:xfrm>
          <a:prstGeom prst="bentConnector3">
            <a:avLst>
              <a:gd name="adj1" fmla="val -25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群組 31"/>
          <p:cNvGrpSpPr/>
          <p:nvPr/>
        </p:nvGrpSpPr>
        <p:grpSpPr>
          <a:xfrm>
            <a:off x="6224369" y="1639429"/>
            <a:ext cx="1364131" cy="677442"/>
            <a:chOff x="1047405" y="2045217"/>
            <a:chExt cx="1679170" cy="833894"/>
          </a:xfrm>
        </p:grpSpPr>
        <p:sp>
          <p:nvSpPr>
            <p:cNvPr id="106" name="流程圖: 程序 32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07" name="文字方塊 33"/>
            <p:cNvSpPr txBox="1"/>
            <p:nvPr/>
          </p:nvSpPr>
          <p:spPr>
            <a:xfrm>
              <a:off x="1161777" y="2082707"/>
              <a:ext cx="1404851" cy="79640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會員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資料頁</a:t>
              </a:r>
            </a:p>
          </p:txBody>
        </p:sp>
      </p:grpSp>
      <p:sp>
        <p:nvSpPr>
          <p:cNvPr id="108" name="矩形 34"/>
          <p:cNvSpPr/>
          <p:nvPr/>
        </p:nvSpPr>
        <p:spPr>
          <a:xfrm>
            <a:off x="5341289" y="1409391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USERQ003</a:t>
            </a:r>
          </a:p>
        </p:txBody>
      </p:sp>
      <p:sp>
        <p:nvSpPr>
          <p:cNvPr id="109" name="矩形 35"/>
          <p:cNvSpPr/>
          <p:nvPr/>
        </p:nvSpPr>
        <p:spPr>
          <a:xfrm>
            <a:off x="1541055" y="1345441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USERQ008</a:t>
            </a:r>
          </a:p>
        </p:txBody>
      </p:sp>
      <p:grpSp>
        <p:nvGrpSpPr>
          <p:cNvPr id="110" name="群組 40"/>
          <p:cNvGrpSpPr/>
          <p:nvPr/>
        </p:nvGrpSpPr>
        <p:grpSpPr>
          <a:xfrm>
            <a:off x="4119483" y="2623433"/>
            <a:ext cx="1364131" cy="661574"/>
            <a:chOff x="1047405" y="2045217"/>
            <a:chExt cx="1679170" cy="814361"/>
          </a:xfrm>
        </p:grpSpPr>
        <p:sp>
          <p:nvSpPr>
            <p:cNvPr id="111" name="流程圖: 程序 41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12" name="文字方塊 42"/>
            <p:cNvSpPr txBox="1"/>
            <p:nvPr/>
          </p:nvSpPr>
          <p:spPr>
            <a:xfrm>
              <a:off x="1146529" y="2256501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搜尋會員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3" name="群組 43"/>
          <p:cNvGrpSpPr/>
          <p:nvPr/>
        </p:nvGrpSpPr>
        <p:grpSpPr>
          <a:xfrm>
            <a:off x="4088583" y="4591030"/>
            <a:ext cx="1364131" cy="661574"/>
            <a:chOff x="1047405" y="2045217"/>
            <a:chExt cx="1679170" cy="814361"/>
          </a:xfrm>
        </p:grpSpPr>
        <p:sp>
          <p:nvSpPr>
            <p:cNvPr id="114" name="流程圖: 程序 44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15" name="文字方塊 45"/>
            <p:cNvSpPr txBox="1"/>
            <p:nvPr/>
          </p:nvSpPr>
          <p:spPr>
            <a:xfrm>
              <a:off x="1167546" y="2243438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新增會員</a:t>
              </a:r>
              <a:endPara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16" name="群組 46"/>
          <p:cNvGrpSpPr/>
          <p:nvPr/>
        </p:nvGrpSpPr>
        <p:grpSpPr>
          <a:xfrm>
            <a:off x="8116890" y="2533284"/>
            <a:ext cx="1364131" cy="661574"/>
            <a:chOff x="1047405" y="2045217"/>
            <a:chExt cx="1679170" cy="814361"/>
          </a:xfrm>
        </p:grpSpPr>
        <p:sp>
          <p:nvSpPr>
            <p:cNvPr id="117" name="流程圖: 程序 47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18" name="文字方塊 48"/>
            <p:cNvSpPr txBox="1"/>
            <p:nvPr/>
          </p:nvSpPr>
          <p:spPr>
            <a:xfrm>
              <a:off x="1195106" y="2061619"/>
              <a:ext cx="1404851" cy="796404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停用</a:t>
              </a:r>
              <a: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啟用帳號</a:t>
              </a:r>
            </a:p>
          </p:txBody>
        </p:sp>
      </p:grpSp>
      <p:grpSp>
        <p:nvGrpSpPr>
          <p:cNvPr id="119" name="群組 49"/>
          <p:cNvGrpSpPr/>
          <p:nvPr/>
        </p:nvGrpSpPr>
        <p:grpSpPr>
          <a:xfrm>
            <a:off x="10256279" y="3772148"/>
            <a:ext cx="1364131" cy="661574"/>
            <a:chOff x="1047405" y="2045217"/>
            <a:chExt cx="1679170" cy="814361"/>
          </a:xfrm>
        </p:grpSpPr>
        <p:sp>
          <p:nvSpPr>
            <p:cNvPr id="120" name="流程圖: 程序 50"/>
            <p:cNvSpPr/>
            <p:nvPr/>
          </p:nvSpPr>
          <p:spPr>
            <a:xfrm>
              <a:off x="1047405" y="2045217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21" name="文字方塊 51"/>
            <p:cNvSpPr txBox="1"/>
            <p:nvPr/>
          </p:nvSpPr>
          <p:spPr>
            <a:xfrm>
              <a:off x="1184563" y="2290216"/>
              <a:ext cx="1404851" cy="46107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清除修改</a:t>
              </a:r>
            </a:p>
          </p:txBody>
        </p:sp>
      </p:grpSp>
      <p:cxnSp>
        <p:nvCxnSpPr>
          <p:cNvPr id="122" name="肘形接點 52"/>
          <p:cNvCxnSpPr/>
          <p:nvPr/>
        </p:nvCxnSpPr>
        <p:spPr>
          <a:xfrm rot="16200000" flipH="1">
            <a:off x="3501929" y="2327430"/>
            <a:ext cx="959444" cy="2756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53"/>
          <p:cNvCxnSpPr>
            <a:stCxn id="111" idx="3"/>
            <a:endCxn id="106" idx="1"/>
          </p:cNvCxnSpPr>
          <p:nvPr/>
        </p:nvCxnSpPr>
        <p:spPr>
          <a:xfrm flipV="1">
            <a:off x="5483614" y="1970217"/>
            <a:ext cx="740755" cy="9840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接點 54"/>
          <p:cNvCxnSpPr>
            <a:endCxn id="117" idx="1"/>
          </p:cNvCxnSpPr>
          <p:nvPr/>
        </p:nvCxnSpPr>
        <p:spPr>
          <a:xfrm rot="16200000" flipH="1">
            <a:off x="7518468" y="2265648"/>
            <a:ext cx="894613" cy="3022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55"/>
          <p:cNvCxnSpPr>
            <a:stCxn id="91" idx="0"/>
            <a:endCxn id="106" idx="0"/>
          </p:cNvCxnSpPr>
          <p:nvPr/>
        </p:nvCxnSpPr>
        <p:spPr>
          <a:xfrm rot="16200000" flipV="1">
            <a:off x="8314420" y="231445"/>
            <a:ext cx="1210634" cy="4026604"/>
          </a:xfrm>
          <a:prstGeom prst="bentConnector3">
            <a:avLst>
              <a:gd name="adj1" fmla="val 11888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57"/>
          <p:cNvCxnSpPr/>
          <p:nvPr/>
        </p:nvCxnSpPr>
        <p:spPr>
          <a:xfrm flipV="1">
            <a:off x="9872932" y="3212482"/>
            <a:ext cx="378041" cy="7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接點 58"/>
          <p:cNvCxnSpPr>
            <a:stCxn id="84" idx="3"/>
            <a:endCxn id="120" idx="1"/>
          </p:cNvCxnSpPr>
          <p:nvPr/>
        </p:nvCxnSpPr>
        <p:spPr>
          <a:xfrm>
            <a:off x="9489585" y="1969458"/>
            <a:ext cx="766694" cy="21334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59"/>
          <p:cNvGrpSpPr/>
          <p:nvPr/>
        </p:nvGrpSpPr>
        <p:grpSpPr>
          <a:xfrm>
            <a:off x="9606743" y="4594722"/>
            <a:ext cx="1364131" cy="654190"/>
            <a:chOff x="450498" y="2046422"/>
            <a:chExt cx="1679170" cy="814361"/>
          </a:xfrm>
        </p:grpSpPr>
        <p:sp>
          <p:nvSpPr>
            <p:cNvPr id="129" name="流程圖: 程序 60"/>
            <p:cNvSpPr/>
            <p:nvPr/>
          </p:nvSpPr>
          <p:spPr>
            <a:xfrm>
              <a:off x="450498" y="2046422"/>
              <a:ext cx="1679170" cy="81436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30" name="文字方塊 61"/>
            <p:cNvSpPr txBox="1"/>
            <p:nvPr/>
          </p:nvSpPr>
          <p:spPr>
            <a:xfrm>
              <a:off x="573322" y="2255887"/>
              <a:ext cx="1404851" cy="46628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按下新增</a:t>
              </a:r>
            </a:p>
          </p:txBody>
        </p:sp>
      </p:grpSp>
      <p:grpSp>
        <p:nvGrpSpPr>
          <p:cNvPr id="131" name="群組 62"/>
          <p:cNvGrpSpPr/>
          <p:nvPr/>
        </p:nvGrpSpPr>
        <p:grpSpPr>
          <a:xfrm>
            <a:off x="6482357" y="4485480"/>
            <a:ext cx="1767949" cy="857417"/>
            <a:chOff x="3333404" y="1912211"/>
            <a:chExt cx="2176248" cy="1055433"/>
          </a:xfrm>
        </p:grpSpPr>
        <p:sp>
          <p:nvSpPr>
            <p:cNvPr id="132" name="流程圖: 決策 63"/>
            <p:cNvSpPr/>
            <p:nvPr/>
          </p:nvSpPr>
          <p:spPr>
            <a:xfrm>
              <a:off x="3333404" y="1912211"/>
              <a:ext cx="2176248" cy="1055433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33" name="文字方塊 64"/>
            <p:cNvSpPr txBox="1"/>
            <p:nvPr/>
          </p:nvSpPr>
          <p:spPr>
            <a:xfrm>
              <a:off x="3633783" y="2124432"/>
              <a:ext cx="1599359" cy="71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帳號是否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重複</a:t>
              </a:r>
            </a:p>
          </p:txBody>
        </p:sp>
      </p:grpSp>
      <p:grpSp>
        <p:nvGrpSpPr>
          <p:cNvPr id="134" name="群組 65"/>
          <p:cNvGrpSpPr/>
          <p:nvPr/>
        </p:nvGrpSpPr>
        <p:grpSpPr>
          <a:xfrm>
            <a:off x="9409327" y="5451047"/>
            <a:ext cx="1767949" cy="857417"/>
            <a:chOff x="3333404" y="1912211"/>
            <a:chExt cx="2176248" cy="1055433"/>
          </a:xfrm>
        </p:grpSpPr>
        <p:sp>
          <p:nvSpPr>
            <p:cNvPr id="135" name="流程圖: 決策 66"/>
            <p:cNvSpPr/>
            <p:nvPr/>
          </p:nvSpPr>
          <p:spPr>
            <a:xfrm>
              <a:off x="3333404" y="1912211"/>
              <a:ext cx="2176248" cy="1055433"/>
            </a:xfrm>
            <a:prstGeom prst="flowChartDecision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/>
            </a:p>
          </p:txBody>
        </p:sp>
        <p:sp>
          <p:nvSpPr>
            <p:cNvPr id="136" name="文字方塊 67"/>
            <p:cNvSpPr txBox="1"/>
            <p:nvPr/>
          </p:nvSpPr>
          <p:spPr>
            <a:xfrm>
              <a:off x="3616317" y="2120870"/>
              <a:ext cx="1599359" cy="71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註冊是否</a:t>
              </a:r>
              <a:br>
                <a:rPr lang="en-US" altLang="zh-TW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成功</a:t>
              </a:r>
            </a:p>
          </p:txBody>
        </p:sp>
      </p:grpSp>
      <p:cxnSp>
        <p:nvCxnSpPr>
          <p:cNvPr id="137" name="肘形接點 68"/>
          <p:cNvCxnSpPr>
            <a:endCxn id="114" idx="1"/>
          </p:cNvCxnSpPr>
          <p:nvPr/>
        </p:nvCxnSpPr>
        <p:spPr>
          <a:xfrm rot="16200000" flipH="1">
            <a:off x="2843917" y="3677150"/>
            <a:ext cx="2242805" cy="2465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69"/>
          <p:cNvCxnSpPr>
            <a:stCxn id="114" idx="3"/>
            <a:endCxn id="132" idx="1"/>
          </p:cNvCxnSpPr>
          <p:nvPr/>
        </p:nvCxnSpPr>
        <p:spPr>
          <a:xfrm flipV="1">
            <a:off x="5452714" y="4914189"/>
            <a:ext cx="1029643" cy="7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70"/>
          <p:cNvCxnSpPr>
            <a:stCxn id="132" idx="3"/>
            <a:endCxn id="129" idx="1"/>
          </p:cNvCxnSpPr>
          <p:nvPr/>
        </p:nvCxnSpPr>
        <p:spPr>
          <a:xfrm>
            <a:off x="8250306" y="4914189"/>
            <a:ext cx="1356437" cy="7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71"/>
          <p:cNvCxnSpPr>
            <a:stCxn id="129" idx="2"/>
            <a:endCxn id="135" idx="0"/>
          </p:cNvCxnSpPr>
          <p:nvPr/>
        </p:nvCxnSpPr>
        <p:spPr>
          <a:xfrm>
            <a:off x="10288809" y="5248912"/>
            <a:ext cx="4493" cy="202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接點 72"/>
          <p:cNvCxnSpPr>
            <a:stCxn id="135" idx="2"/>
          </p:cNvCxnSpPr>
          <p:nvPr/>
        </p:nvCxnSpPr>
        <p:spPr>
          <a:xfrm rot="5400000" flipH="1">
            <a:off x="4450709" y="465872"/>
            <a:ext cx="4015011" cy="7670175"/>
          </a:xfrm>
          <a:prstGeom prst="bentConnector4">
            <a:avLst>
              <a:gd name="adj1" fmla="val -5694"/>
              <a:gd name="adj2" fmla="val 9995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接點 73"/>
          <p:cNvCxnSpPr>
            <a:stCxn id="135" idx="1"/>
            <a:endCxn id="114" idx="2"/>
          </p:cNvCxnSpPr>
          <p:nvPr/>
        </p:nvCxnSpPr>
        <p:spPr>
          <a:xfrm rot="10800000">
            <a:off x="4770649" y="5252604"/>
            <a:ext cx="4638678" cy="6271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74"/>
          <p:cNvSpPr txBox="1"/>
          <p:nvPr/>
        </p:nvSpPr>
        <p:spPr>
          <a:xfrm>
            <a:off x="10238260" y="6198669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sp>
        <p:nvSpPr>
          <p:cNvPr id="144" name="文字方塊 75"/>
          <p:cNvSpPr txBox="1"/>
          <p:nvPr/>
        </p:nvSpPr>
        <p:spPr>
          <a:xfrm>
            <a:off x="8125454" y="4558339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</a:t>
            </a:r>
            <a:endParaRPr lang="zh-TW" altLang="en-US" sz="1600" b="1" dirty="0"/>
          </a:p>
        </p:txBody>
      </p:sp>
      <p:sp>
        <p:nvSpPr>
          <p:cNvPr id="145" name="文字方塊 76"/>
          <p:cNvSpPr txBox="1"/>
          <p:nvPr/>
        </p:nvSpPr>
        <p:spPr>
          <a:xfrm>
            <a:off x="9093858" y="5540112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</a:t>
            </a:r>
            <a:endParaRPr lang="zh-TW" altLang="en-US" sz="1600" b="1" dirty="0"/>
          </a:p>
        </p:txBody>
      </p:sp>
      <p:cxnSp>
        <p:nvCxnSpPr>
          <p:cNvPr id="146" name="肘形接點 77"/>
          <p:cNvCxnSpPr>
            <a:stCxn id="132" idx="2"/>
          </p:cNvCxnSpPr>
          <p:nvPr/>
        </p:nvCxnSpPr>
        <p:spPr>
          <a:xfrm rot="5400000" flipH="1">
            <a:off x="6086846" y="4063412"/>
            <a:ext cx="90291" cy="2468681"/>
          </a:xfrm>
          <a:prstGeom prst="bentConnector4">
            <a:avLst>
              <a:gd name="adj1" fmla="val -253181"/>
              <a:gd name="adj2" fmla="val 99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78"/>
          <p:cNvSpPr txBox="1"/>
          <p:nvPr/>
        </p:nvSpPr>
        <p:spPr>
          <a:xfrm>
            <a:off x="7008012" y="5256518"/>
            <a:ext cx="45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sp>
        <p:nvSpPr>
          <p:cNvPr id="148" name="矩形 79"/>
          <p:cNvSpPr/>
          <p:nvPr/>
        </p:nvSpPr>
        <p:spPr>
          <a:xfrm>
            <a:off x="10289511" y="5250397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</a:t>
            </a:r>
            <a:r>
              <a:rPr lang="en-US" altLang="zh-TW" sz="1600" b="1" dirty="0"/>
              <a:t>C</a:t>
            </a:r>
            <a:r>
              <a:rPr lang="zh-TW" altLang="en-US" sz="1600" b="1" dirty="0"/>
              <a:t>001</a:t>
            </a:r>
          </a:p>
        </p:txBody>
      </p:sp>
      <p:sp>
        <p:nvSpPr>
          <p:cNvPr id="149" name="矩形 80"/>
          <p:cNvSpPr/>
          <p:nvPr/>
        </p:nvSpPr>
        <p:spPr>
          <a:xfrm>
            <a:off x="5433126" y="4468738"/>
            <a:ext cx="125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/>
              <a:t>USER</a:t>
            </a:r>
            <a:r>
              <a:rPr lang="en-US" altLang="zh-TW" sz="1600" b="1" dirty="0"/>
              <a:t>Q</a:t>
            </a:r>
            <a:r>
              <a:rPr lang="zh-TW" altLang="en-US" sz="1600" b="1" dirty="0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137685403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下班就去吃美食</a:t>
            </a:r>
            <a:endParaRPr 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62" y="3664212"/>
            <a:ext cx="2015160" cy="288032"/>
          </a:xfrm>
        </p:spPr>
        <p:txBody>
          <a:bodyPr/>
          <a:lstStyle/>
          <a:p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品牌故事的緣由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en-US" altLang="ko-KR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70611" y="1870364"/>
            <a:ext cx="2410691" cy="3167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/>
          <a:stretch/>
        </p:blipFill>
        <p:spPr>
          <a:xfrm>
            <a:off x="1961803" y="2180358"/>
            <a:ext cx="2402378" cy="24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推薦餐廳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提出推薦</a:t>
            </a:r>
          </a:p>
        </p:txBody>
      </p:sp>
      <p:sp>
        <p:nvSpPr>
          <p:cNvPr id="21" name="流程圖: 替代程序 7"/>
          <p:cNvSpPr/>
          <p:nvPr/>
        </p:nvSpPr>
        <p:spPr>
          <a:xfrm>
            <a:off x="2420004" y="2818800"/>
            <a:ext cx="1390232" cy="63815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nav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bar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流程圖: 替代程序 7"/>
          <p:cNvSpPr/>
          <p:nvPr/>
        </p:nvSpPr>
        <p:spPr>
          <a:xfrm>
            <a:off x="4473102" y="2818800"/>
            <a:ext cx="1390232" cy="638156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我要推薦</a:t>
            </a:r>
          </a:p>
        </p:txBody>
      </p:sp>
      <p:sp>
        <p:nvSpPr>
          <p:cNvPr id="23" name="流程圖: 替代程序 7"/>
          <p:cNvSpPr/>
          <p:nvPr/>
        </p:nvSpPr>
        <p:spPr>
          <a:xfrm>
            <a:off x="6526200" y="2818800"/>
            <a:ext cx="1390232" cy="63815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填寫表單</a:t>
            </a:r>
          </a:p>
        </p:txBody>
      </p:sp>
      <p:sp>
        <p:nvSpPr>
          <p:cNvPr id="30" name="流程圖: 替代程序 7"/>
          <p:cNvSpPr/>
          <p:nvPr/>
        </p:nvSpPr>
        <p:spPr>
          <a:xfrm>
            <a:off x="8579298" y="2812104"/>
            <a:ext cx="1390232" cy="638156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送出推薦</a:t>
            </a:r>
          </a:p>
        </p:txBody>
      </p:sp>
      <p:cxnSp>
        <p:nvCxnSpPr>
          <p:cNvPr id="32" name="Straight Arrow Connector 31"/>
          <p:cNvCxnSpPr>
            <a:stCxn id="21" idx="3"/>
            <a:endCxn id="22" idx="1"/>
          </p:cNvCxnSpPr>
          <p:nvPr/>
        </p:nvCxnSpPr>
        <p:spPr>
          <a:xfrm>
            <a:off x="3810236" y="3137878"/>
            <a:ext cx="6628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23" idx="1"/>
          </p:cNvCxnSpPr>
          <p:nvPr/>
        </p:nvCxnSpPr>
        <p:spPr>
          <a:xfrm>
            <a:off x="5863334" y="3137878"/>
            <a:ext cx="6628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3"/>
            <a:endCxn id="30" idx="1"/>
          </p:cNvCxnSpPr>
          <p:nvPr/>
        </p:nvCxnSpPr>
        <p:spPr>
          <a:xfrm flipV="1">
            <a:off x="7916432" y="3131182"/>
            <a:ext cx="662866" cy="6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0" idx="2"/>
            <a:endCxn id="22" idx="2"/>
          </p:cNvCxnSpPr>
          <p:nvPr/>
        </p:nvCxnSpPr>
        <p:spPr>
          <a:xfrm rot="5400000">
            <a:off x="7217968" y="1400510"/>
            <a:ext cx="6696" cy="4106196"/>
          </a:xfrm>
          <a:prstGeom prst="bentConnector3">
            <a:avLst>
              <a:gd name="adj1" fmla="val 92494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3"/>
          <p:cNvSpPr/>
          <p:nvPr/>
        </p:nvSpPr>
        <p:spPr>
          <a:xfrm>
            <a:off x="8682072" y="3577975"/>
            <a:ext cx="1184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RECC002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745599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推薦餐廳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推薦歷史</a:t>
            </a:r>
          </a:p>
        </p:txBody>
      </p:sp>
      <p:sp>
        <p:nvSpPr>
          <p:cNvPr id="5" name="Rectangle 19"/>
          <p:cNvSpPr/>
          <p:nvPr/>
        </p:nvSpPr>
        <p:spPr>
          <a:xfrm>
            <a:off x="2441604" y="3020926"/>
            <a:ext cx="1098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RECQ005</a:t>
            </a:r>
          </a:p>
        </p:txBody>
      </p:sp>
      <p:grpSp>
        <p:nvGrpSpPr>
          <p:cNvPr id="9" name="群組 33"/>
          <p:cNvGrpSpPr/>
          <p:nvPr/>
        </p:nvGrpSpPr>
        <p:grpSpPr>
          <a:xfrm>
            <a:off x="6081478" y="2252428"/>
            <a:ext cx="1364131" cy="638156"/>
            <a:chOff x="1055717" y="1076514"/>
            <a:chExt cx="1679170" cy="785535"/>
          </a:xfrm>
          <a:solidFill>
            <a:schemeClr val="accent1">
              <a:lumMod val="75000"/>
            </a:schemeClr>
          </a:solidFill>
        </p:grpSpPr>
        <p:sp>
          <p:nvSpPr>
            <p:cNvPr id="10" name="流程圖: 替代程序 34"/>
            <p:cNvSpPr/>
            <p:nvPr/>
          </p:nvSpPr>
          <p:spPr>
            <a:xfrm>
              <a:off x="1055717" y="1076514"/>
              <a:ext cx="1679170" cy="78553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文字方塊 35"/>
            <p:cNvSpPr txBox="1"/>
            <p:nvPr/>
          </p:nvSpPr>
          <p:spPr>
            <a:xfrm>
              <a:off x="1184562" y="1285412"/>
              <a:ext cx="1421477" cy="4167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600" b="1"/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TW" altLang="en-US" dirty="0"/>
                <a:t>待審核</a:t>
              </a:r>
            </a:p>
          </p:txBody>
        </p:sp>
      </p:grpSp>
      <p:grpSp>
        <p:nvGrpSpPr>
          <p:cNvPr id="12" name="群組 36"/>
          <p:cNvGrpSpPr/>
          <p:nvPr/>
        </p:nvGrpSpPr>
        <p:grpSpPr>
          <a:xfrm>
            <a:off x="6081480" y="4242631"/>
            <a:ext cx="1364131" cy="638156"/>
            <a:chOff x="1055717" y="1076514"/>
            <a:chExt cx="1679170" cy="785535"/>
          </a:xfrm>
          <a:solidFill>
            <a:schemeClr val="accent1">
              <a:lumMod val="75000"/>
            </a:schemeClr>
          </a:solidFill>
        </p:grpSpPr>
        <p:sp>
          <p:nvSpPr>
            <p:cNvPr id="13" name="流程圖: 替代程序 37"/>
            <p:cNvSpPr/>
            <p:nvPr/>
          </p:nvSpPr>
          <p:spPr>
            <a:xfrm>
              <a:off x="1055717" y="1076514"/>
              <a:ext cx="1679170" cy="78553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文字方塊 38"/>
            <p:cNvSpPr txBox="1"/>
            <p:nvPr/>
          </p:nvSpPr>
          <p:spPr>
            <a:xfrm>
              <a:off x="1184562" y="1285412"/>
              <a:ext cx="1421477" cy="4167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600" b="1"/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TW" altLang="en-US" dirty="0"/>
                <a:t>已拒絕</a:t>
              </a:r>
            </a:p>
          </p:txBody>
        </p:sp>
      </p:grpSp>
      <p:grpSp>
        <p:nvGrpSpPr>
          <p:cNvPr id="15" name="群組 39"/>
          <p:cNvGrpSpPr/>
          <p:nvPr/>
        </p:nvGrpSpPr>
        <p:grpSpPr>
          <a:xfrm>
            <a:off x="6081477" y="3223328"/>
            <a:ext cx="1364131" cy="638156"/>
            <a:chOff x="1055717" y="1076514"/>
            <a:chExt cx="1679170" cy="785535"/>
          </a:xfrm>
          <a:solidFill>
            <a:schemeClr val="accent1">
              <a:lumMod val="75000"/>
            </a:schemeClr>
          </a:solidFill>
        </p:grpSpPr>
        <p:sp>
          <p:nvSpPr>
            <p:cNvPr id="16" name="流程圖: 替代程序 40"/>
            <p:cNvSpPr/>
            <p:nvPr/>
          </p:nvSpPr>
          <p:spPr>
            <a:xfrm>
              <a:off x="1055717" y="1076514"/>
              <a:ext cx="1679170" cy="785535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7" name="文字方塊 41"/>
            <p:cNvSpPr txBox="1"/>
            <p:nvPr/>
          </p:nvSpPr>
          <p:spPr>
            <a:xfrm>
              <a:off x="1184562" y="1285412"/>
              <a:ext cx="1421477" cy="4167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600" b="1"/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TW" altLang="en-US" dirty="0"/>
                <a:t>已接受</a:t>
              </a:r>
            </a:p>
          </p:txBody>
        </p:sp>
      </p:grpSp>
      <p:cxnSp>
        <p:nvCxnSpPr>
          <p:cNvPr id="18" name="直線單箭頭接點 68"/>
          <p:cNvCxnSpPr>
            <a:stCxn id="16" idx="3"/>
            <a:endCxn id="38" idx="1"/>
          </p:cNvCxnSpPr>
          <p:nvPr/>
        </p:nvCxnSpPr>
        <p:spPr>
          <a:xfrm>
            <a:off x="7445608" y="3542406"/>
            <a:ext cx="350608" cy="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63"/>
          <p:cNvCxnSpPr>
            <a:endCxn id="13" idx="1"/>
          </p:cNvCxnSpPr>
          <p:nvPr/>
        </p:nvCxnSpPr>
        <p:spPr>
          <a:xfrm rot="16200000" flipH="1">
            <a:off x="5322772" y="3803000"/>
            <a:ext cx="1165607" cy="3518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59"/>
          <p:cNvCxnSpPr/>
          <p:nvPr/>
        </p:nvCxnSpPr>
        <p:spPr>
          <a:xfrm>
            <a:off x="5364332" y="3542406"/>
            <a:ext cx="717146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46"/>
          <p:cNvCxnSpPr>
            <a:endCxn id="10" idx="1"/>
          </p:cNvCxnSpPr>
          <p:nvPr/>
        </p:nvCxnSpPr>
        <p:spPr>
          <a:xfrm rot="5400000" flipH="1" flipV="1">
            <a:off x="5420124" y="2881052"/>
            <a:ext cx="970900" cy="3518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圖: 替代程序 7"/>
          <p:cNvSpPr/>
          <p:nvPr/>
        </p:nvSpPr>
        <p:spPr>
          <a:xfrm>
            <a:off x="984396" y="3228153"/>
            <a:ext cx="1390232" cy="63815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nav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bar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645167" y="3190203"/>
            <a:ext cx="1714732" cy="7044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使用者查詢</a:t>
            </a:r>
            <a:br>
              <a:rPr lang="en-US" altLang="zh-TW" sz="1600" b="1" dirty="0">
                <a:solidFill>
                  <a:schemeClr val="bg1"/>
                </a:solidFill>
              </a:rPr>
            </a:br>
            <a:r>
              <a:rPr lang="zh-TW" altLang="en-US" sz="1600" b="1" dirty="0">
                <a:solidFill>
                  <a:schemeClr val="bg1"/>
                </a:solidFill>
              </a:rPr>
              <a:t>推薦歷史</a:t>
            </a:r>
          </a:p>
        </p:txBody>
      </p:sp>
      <p:cxnSp>
        <p:nvCxnSpPr>
          <p:cNvPr id="36" name="Straight Arrow Connector 35"/>
          <p:cNvCxnSpPr>
            <a:stCxn id="27" idx="3"/>
            <a:endCxn id="34" idx="1"/>
          </p:cNvCxnSpPr>
          <p:nvPr/>
        </p:nvCxnSpPr>
        <p:spPr>
          <a:xfrm flipV="1">
            <a:off x="2374628" y="3542405"/>
            <a:ext cx="1270539" cy="4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796216" y="3240790"/>
            <a:ext cx="1283117" cy="6064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查詢此餐廳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481447" y="3240790"/>
            <a:ext cx="1545492" cy="5865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單筆餐廳頁面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>
          <a:xfrm flipV="1">
            <a:off x="9079333" y="3534070"/>
            <a:ext cx="402114" cy="9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9266497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推薦餐廳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審核推薦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93802" y="2167128"/>
            <a:ext cx="1472914" cy="6985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TW" altLang="en-US" dirty="0"/>
              <a:t>查詢</a:t>
            </a:r>
            <a:br>
              <a:rPr lang="en-US" altLang="zh-TW" dirty="0"/>
            </a:br>
            <a:r>
              <a:rPr lang="zh-TW" altLang="en-US" dirty="0"/>
              <a:t>待推薦餐廳</a:t>
            </a:r>
          </a:p>
        </p:txBody>
      </p:sp>
      <p:sp>
        <p:nvSpPr>
          <p:cNvPr id="5" name="Rectangle 11"/>
          <p:cNvSpPr/>
          <p:nvPr/>
        </p:nvSpPr>
        <p:spPr>
          <a:xfrm>
            <a:off x="3221677" y="1849094"/>
            <a:ext cx="1098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RECQ010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Straight Connector 48"/>
          <p:cNvCxnSpPr/>
          <p:nvPr/>
        </p:nvCxnSpPr>
        <p:spPr>
          <a:xfrm flipH="1">
            <a:off x="8238621" y="2488981"/>
            <a:ext cx="18038" cy="19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2"/>
          <p:cNvSpPr txBox="1"/>
          <p:nvPr/>
        </p:nvSpPr>
        <p:spPr>
          <a:xfrm>
            <a:off x="7538254" y="1945117"/>
            <a:ext cx="2297325" cy="11616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查詢餐廳是否存在</a:t>
            </a:r>
          </a:p>
        </p:txBody>
      </p:sp>
      <p:sp>
        <p:nvSpPr>
          <p:cNvPr id="9" name="Rectangle 51"/>
          <p:cNvSpPr/>
          <p:nvPr/>
        </p:nvSpPr>
        <p:spPr>
          <a:xfrm>
            <a:off x="8129695" y="1656090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FINDQ004</a:t>
            </a:r>
          </a:p>
        </p:txBody>
      </p:sp>
      <p:sp>
        <p:nvSpPr>
          <p:cNvPr id="12" name="TextBox 78"/>
          <p:cNvSpPr txBox="1"/>
          <p:nvPr/>
        </p:nvSpPr>
        <p:spPr>
          <a:xfrm>
            <a:off x="9792327" y="2150427"/>
            <a:ext cx="31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82"/>
          <p:cNvSpPr txBox="1"/>
          <p:nvPr/>
        </p:nvSpPr>
        <p:spPr>
          <a:xfrm>
            <a:off x="8238621" y="3052491"/>
            <a:ext cx="352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Straight Arrow Connector 10"/>
          <p:cNvCxnSpPr>
            <a:stCxn id="3" idx="3"/>
            <a:endCxn id="64" idx="1"/>
          </p:cNvCxnSpPr>
          <p:nvPr/>
        </p:nvCxnSpPr>
        <p:spPr>
          <a:xfrm>
            <a:off x="3566716" y="2516413"/>
            <a:ext cx="408815" cy="8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3"/>
          <p:cNvCxnSpPr>
            <a:stCxn id="64" idx="3"/>
            <a:endCxn id="69" idx="1"/>
          </p:cNvCxnSpPr>
          <p:nvPr/>
        </p:nvCxnSpPr>
        <p:spPr>
          <a:xfrm>
            <a:off x="5365763" y="2524771"/>
            <a:ext cx="5574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83"/>
          <p:cNvSpPr/>
          <p:nvPr/>
        </p:nvSpPr>
        <p:spPr>
          <a:xfrm>
            <a:off x="9568612" y="5360509"/>
            <a:ext cx="1070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RECC00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流程圖: 替代程序 7"/>
          <p:cNvSpPr/>
          <p:nvPr/>
        </p:nvSpPr>
        <p:spPr>
          <a:xfrm>
            <a:off x="323529" y="2205693"/>
            <a:ext cx="1390232" cy="63815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後臺管理員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nav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bar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流程圖: 替代程序 7"/>
          <p:cNvSpPr/>
          <p:nvPr/>
        </p:nvSpPr>
        <p:spPr>
          <a:xfrm>
            <a:off x="3975531" y="2205693"/>
            <a:ext cx="1390232" cy="63815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點選修改</a:t>
            </a:r>
          </a:p>
        </p:txBody>
      </p:sp>
      <p:sp>
        <p:nvSpPr>
          <p:cNvPr id="69" name="流程圖: 替代程序 7"/>
          <p:cNvSpPr/>
          <p:nvPr/>
        </p:nvSpPr>
        <p:spPr>
          <a:xfrm>
            <a:off x="5923223" y="2205693"/>
            <a:ext cx="1390232" cy="63815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待推薦餐廳</a:t>
            </a:r>
          </a:p>
        </p:txBody>
      </p:sp>
      <p:cxnSp>
        <p:nvCxnSpPr>
          <p:cNvPr id="73" name="Straight Arrow Connector 72"/>
          <p:cNvCxnSpPr>
            <a:stCxn id="48" idx="3"/>
            <a:endCxn id="3" idx="1"/>
          </p:cNvCxnSpPr>
          <p:nvPr/>
        </p:nvCxnSpPr>
        <p:spPr>
          <a:xfrm flipV="1">
            <a:off x="1713761" y="2516413"/>
            <a:ext cx="380041" cy="83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0104232" y="2169719"/>
            <a:ext cx="1428690" cy="742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自動帶入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餐廳編號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7972571" y="3343288"/>
            <a:ext cx="1428690" cy="7428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餐廳資料</a:t>
            </a:r>
          </a:p>
        </p:txBody>
      </p:sp>
      <p:cxnSp>
        <p:nvCxnSpPr>
          <p:cNvPr id="89" name="Straight Arrow Connector 88"/>
          <p:cNvCxnSpPr>
            <a:endCxn id="8" idx="1"/>
          </p:cNvCxnSpPr>
          <p:nvPr/>
        </p:nvCxnSpPr>
        <p:spPr>
          <a:xfrm>
            <a:off x="7313455" y="2516413"/>
            <a:ext cx="224799" cy="9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" idx="3"/>
            <a:endCxn id="85" idx="1"/>
          </p:cNvCxnSpPr>
          <p:nvPr/>
        </p:nvCxnSpPr>
        <p:spPr>
          <a:xfrm>
            <a:off x="9835579" y="2525934"/>
            <a:ext cx="268653" cy="152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" idx="2"/>
            <a:endCxn id="87" idx="0"/>
          </p:cNvCxnSpPr>
          <p:nvPr/>
        </p:nvCxnSpPr>
        <p:spPr>
          <a:xfrm flipH="1">
            <a:off x="8686916" y="3106750"/>
            <a:ext cx="1" cy="236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7" idx="2"/>
            <a:endCxn id="98" idx="1"/>
          </p:cNvCxnSpPr>
          <p:nvPr/>
        </p:nvCxnSpPr>
        <p:spPr>
          <a:xfrm rot="16200000" flipH="1">
            <a:off x="9088311" y="3684743"/>
            <a:ext cx="613924" cy="14167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5" idx="2"/>
            <a:endCxn id="98" idx="0"/>
          </p:cNvCxnSpPr>
          <p:nvPr/>
        </p:nvCxnSpPr>
        <p:spPr>
          <a:xfrm flipH="1">
            <a:off x="10798575" y="2912570"/>
            <a:ext cx="20002" cy="1498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10103631" y="4411036"/>
            <a:ext cx="1389888" cy="5780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/>
              <a:t>接受</a:t>
            </a:r>
            <a:r>
              <a:rPr lang="en-US" altLang="zh-TW" sz="1600" b="1" dirty="0"/>
              <a:t>/</a:t>
            </a:r>
            <a:r>
              <a:rPr lang="zh-TW" altLang="en-US" sz="1600" b="1" dirty="0"/>
              <a:t>拒絕</a:t>
            </a:r>
            <a:br>
              <a:rPr lang="en-US" altLang="zh-TW" sz="1600" b="1" dirty="0"/>
            </a:br>
            <a:r>
              <a:rPr lang="zh-TW" altLang="en-US" sz="1600" b="1" dirty="0"/>
              <a:t>推薦</a:t>
            </a:r>
          </a:p>
        </p:txBody>
      </p:sp>
      <p:sp>
        <p:nvSpPr>
          <p:cNvPr id="16" name="Rectangle 19"/>
          <p:cNvSpPr/>
          <p:nvPr/>
        </p:nvSpPr>
        <p:spPr>
          <a:xfrm>
            <a:off x="8203176" y="4241759"/>
            <a:ext cx="10700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RECC005</a:t>
            </a:r>
          </a:p>
        </p:txBody>
      </p:sp>
      <p:cxnSp>
        <p:nvCxnSpPr>
          <p:cNvPr id="102" name="Elbow Connector 101"/>
          <p:cNvCxnSpPr>
            <a:stCxn id="98" idx="2"/>
            <a:endCxn id="3" idx="2"/>
          </p:cNvCxnSpPr>
          <p:nvPr/>
        </p:nvCxnSpPr>
        <p:spPr>
          <a:xfrm rot="5400000" flipH="1">
            <a:off x="5752721" y="-56764"/>
            <a:ext cx="2123392" cy="7968316"/>
          </a:xfrm>
          <a:prstGeom prst="bentConnector3">
            <a:avLst>
              <a:gd name="adj1" fmla="val -107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00608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搜尋餐廳</a:t>
            </a:r>
          </a:p>
        </p:txBody>
      </p:sp>
      <p:sp>
        <p:nvSpPr>
          <p:cNvPr id="3" name="流程圖: 替代程序 2"/>
          <p:cNvSpPr/>
          <p:nvPr/>
        </p:nvSpPr>
        <p:spPr>
          <a:xfrm>
            <a:off x="109966" y="4218447"/>
            <a:ext cx="11971194" cy="2248328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5" name="流程圖: 程序 4"/>
          <p:cNvSpPr/>
          <p:nvPr/>
        </p:nvSpPr>
        <p:spPr>
          <a:xfrm>
            <a:off x="5253659" y="1368600"/>
            <a:ext cx="1364131" cy="661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/>
              <a:t>查詢餐廳頁</a:t>
            </a:r>
          </a:p>
        </p:txBody>
      </p:sp>
      <p:sp>
        <p:nvSpPr>
          <p:cNvPr id="8" name="流程圖: 替代程序 7"/>
          <p:cNvSpPr/>
          <p:nvPr/>
        </p:nvSpPr>
        <p:spPr>
          <a:xfrm>
            <a:off x="254576" y="1388295"/>
            <a:ext cx="1455352" cy="63815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會員 路人</a:t>
            </a:r>
          </a:p>
        </p:txBody>
      </p:sp>
      <p:cxnSp>
        <p:nvCxnSpPr>
          <p:cNvPr id="10" name="直線單箭頭接點 9"/>
          <p:cNvCxnSpPr>
            <a:stCxn id="8" idx="3"/>
            <a:endCxn id="14" idx="1"/>
          </p:cNvCxnSpPr>
          <p:nvPr/>
        </p:nvCxnSpPr>
        <p:spPr>
          <a:xfrm flipV="1">
            <a:off x="1709928" y="1699356"/>
            <a:ext cx="278391" cy="8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7" idx="3"/>
            <a:endCxn id="5" idx="1"/>
          </p:cNvCxnSpPr>
          <p:nvPr/>
        </p:nvCxnSpPr>
        <p:spPr>
          <a:xfrm>
            <a:off x="4923501" y="1695847"/>
            <a:ext cx="330158" cy="3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24913" y="756292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FINDQ005</a:t>
            </a:r>
            <a:endParaRPr lang="zh-TW" altLang="en-US" sz="1600" dirty="0"/>
          </a:p>
        </p:txBody>
      </p:sp>
      <p:sp>
        <p:nvSpPr>
          <p:cNvPr id="14" name="流程圖: 程序 13"/>
          <p:cNvSpPr/>
          <p:nvPr/>
        </p:nvSpPr>
        <p:spPr>
          <a:xfrm>
            <a:off x="1988319" y="1372261"/>
            <a:ext cx="1549892" cy="65419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搜尋首頁</a:t>
            </a:r>
          </a:p>
        </p:txBody>
      </p:sp>
      <p:sp>
        <p:nvSpPr>
          <p:cNvPr id="17" name="流程圖: 程序 16"/>
          <p:cNvSpPr/>
          <p:nvPr/>
        </p:nvSpPr>
        <p:spPr>
          <a:xfrm>
            <a:off x="5253659" y="3420164"/>
            <a:ext cx="1364131" cy="6615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</a:rPr>
              <a:t>個別餐廳</a:t>
            </a:r>
            <a:br>
              <a:rPr lang="en-US" altLang="zh-TW" sz="1600" b="1" dirty="0">
                <a:solidFill>
                  <a:schemeClr val="bg1"/>
                </a:solidFill>
              </a:rPr>
            </a:br>
            <a:r>
              <a:rPr lang="zh-TW" altLang="en-US" sz="1600" b="1" dirty="0">
                <a:solidFill>
                  <a:schemeClr val="bg1"/>
                </a:solidFill>
              </a:rPr>
              <a:t>資訊頁</a:t>
            </a:r>
          </a:p>
        </p:txBody>
      </p:sp>
      <p:sp>
        <p:nvSpPr>
          <p:cNvPr id="19" name="矩形 18"/>
          <p:cNvSpPr/>
          <p:nvPr/>
        </p:nvSpPr>
        <p:spPr>
          <a:xfrm>
            <a:off x="5935722" y="2442416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FINDQ012</a:t>
            </a:r>
            <a:endParaRPr lang="zh-TW" altLang="en-US" sz="1600" dirty="0"/>
          </a:p>
        </p:txBody>
      </p:sp>
      <p:cxnSp>
        <p:nvCxnSpPr>
          <p:cNvPr id="20" name="肘形接點 19"/>
          <p:cNvCxnSpPr/>
          <p:nvPr/>
        </p:nvCxnSpPr>
        <p:spPr>
          <a:xfrm rot="10800000" flipV="1">
            <a:off x="3404503" y="3705998"/>
            <a:ext cx="1840426" cy="832403"/>
          </a:xfrm>
          <a:prstGeom prst="bentConnector3">
            <a:avLst>
              <a:gd name="adj1" fmla="val 9968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 rot="5400000">
            <a:off x="3021771" y="3288696"/>
            <a:ext cx="682067" cy="3168198"/>
            <a:chOff x="394056" y="4718906"/>
            <a:chExt cx="682067" cy="2408452"/>
          </a:xfrm>
        </p:grpSpPr>
        <p:cxnSp>
          <p:nvCxnSpPr>
            <p:cNvPr id="21" name="直線接點 20"/>
            <p:cNvCxnSpPr/>
            <p:nvPr/>
          </p:nvCxnSpPr>
          <p:spPr>
            <a:xfrm flipH="1">
              <a:off x="407342" y="4718906"/>
              <a:ext cx="4669" cy="24084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>
              <a:off x="394058" y="4727704"/>
              <a:ext cx="682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394057" y="5890577"/>
              <a:ext cx="682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394056" y="7127358"/>
              <a:ext cx="6820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肘形接點 24"/>
          <p:cNvCxnSpPr/>
          <p:nvPr/>
        </p:nvCxnSpPr>
        <p:spPr>
          <a:xfrm>
            <a:off x="6633932" y="3758530"/>
            <a:ext cx="4973072" cy="2201742"/>
          </a:xfrm>
          <a:prstGeom prst="bentConnector3">
            <a:avLst>
              <a:gd name="adj1" fmla="val 9995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10941803" y="5060840"/>
            <a:ext cx="6819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10925078" y="5967057"/>
            <a:ext cx="6819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501739" y="4703666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FINDD004</a:t>
            </a:r>
            <a:endParaRPr lang="zh-TW" altLang="en-US" sz="1600" dirty="0"/>
          </a:p>
        </p:txBody>
      </p:sp>
      <p:cxnSp>
        <p:nvCxnSpPr>
          <p:cNvPr id="29" name="直線單箭頭接點 28"/>
          <p:cNvCxnSpPr>
            <a:stCxn id="5" idx="2"/>
            <a:endCxn id="17" idx="0"/>
          </p:cNvCxnSpPr>
          <p:nvPr/>
        </p:nvCxnSpPr>
        <p:spPr>
          <a:xfrm>
            <a:off x="5935725" y="2030174"/>
            <a:ext cx="0" cy="1389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圖: 替代程序 30"/>
          <p:cNvSpPr/>
          <p:nvPr/>
        </p:nvSpPr>
        <p:spPr>
          <a:xfrm>
            <a:off x="1073042" y="5256411"/>
            <a:ext cx="1364131" cy="63815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我要評論</a:t>
            </a:r>
          </a:p>
        </p:txBody>
      </p:sp>
      <p:sp>
        <p:nvSpPr>
          <p:cNvPr id="34" name="流程圖: 替代程序 33"/>
          <p:cNvSpPr/>
          <p:nvPr/>
        </p:nvSpPr>
        <p:spPr>
          <a:xfrm>
            <a:off x="2718183" y="5257317"/>
            <a:ext cx="1364131" cy="63815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我要訂位</a:t>
            </a:r>
          </a:p>
        </p:txBody>
      </p:sp>
      <p:sp>
        <p:nvSpPr>
          <p:cNvPr id="37" name="流程圖: 替代程序 36"/>
          <p:cNvSpPr/>
          <p:nvPr/>
        </p:nvSpPr>
        <p:spPr>
          <a:xfrm>
            <a:off x="4290581" y="5256410"/>
            <a:ext cx="1364131" cy="63815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加入</a:t>
            </a:r>
            <a:r>
              <a:rPr lang="en-US" altLang="zh-TW" sz="1600" b="1" dirty="0">
                <a:solidFill>
                  <a:schemeClr val="tx1"/>
                </a:solidFill>
              </a:rPr>
              <a:t>/</a:t>
            </a:r>
            <a:r>
              <a:rPr lang="zh-TW" altLang="en-US" sz="1600" b="1" dirty="0">
                <a:solidFill>
                  <a:schemeClr val="tx1"/>
                </a:solidFill>
              </a:rPr>
              <a:t>移除</a:t>
            </a:r>
            <a:br>
              <a:rPr lang="en-US" altLang="zh-TW" sz="1600" b="1" dirty="0">
                <a:solidFill>
                  <a:schemeClr val="tx1"/>
                </a:solidFill>
              </a:rPr>
            </a:br>
            <a:r>
              <a:rPr lang="zh-TW" altLang="en-US" sz="1600" b="1" dirty="0">
                <a:solidFill>
                  <a:schemeClr val="tx1"/>
                </a:solidFill>
              </a:rPr>
              <a:t>口袋</a:t>
            </a:r>
          </a:p>
        </p:txBody>
      </p:sp>
      <p:sp>
        <p:nvSpPr>
          <p:cNvPr id="40" name="流程圖: 程序 39"/>
          <p:cNvSpPr/>
          <p:nvPr/>
        </p:nvSpPr>
        <p:spPr>
          <a:xfrm>
            <a:off x="9569601" y="5586393"/>
            <a:ext cx="1364131" cy="661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/>
              <a:t>修改評論</a:t>
            </a:r>
          </a:p>
        </p:txBody>
      </p:sp>
      <p:sp>
        <p:nvSpPr>
          <p:cNvPr id="43" name="流程圖: 程序 42"/>
          <p:cNvSpPr/>
          <p:nvPr/>
        </p:nvSpPr>
        <p:spPr>
          <a:xfrm>
            <a:off x="9560947" y="4726699"/>
            <a:ext cx="1364131" cy="661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dk1"/>
                </a:solidFill>
              </a:rPr>
              <a:t>刪除評論</a:t>
            </a:r>
          </a:p>
        </p:txBody>
      </p:sp>
      <p:cxnSp>
        <p:nvCxnSpPr>
          <p:cNvPr id="45" name="肘形接點 44"/>
          <p:cNvCxnSpPr>
            <a:stCxn id="43" idx="1"/>
            <a:endCxn id="17" idx="2"/>
          </p:cNvCxnSpPr>
          <p:nvPr/>
        </p:nvCxnSpPr>
        <p:spPr>
          <a:xfrm rot="10800000">
            <a:off x="5935725" y="4081738"/>
            <a:ext cx="3625222" cy="97574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圖: 程序 46"/>
          <p:cNvSpPr/>
          <p:nvPr/>
        </p:nvSpPr>
        <p:spPr>
          <a:xfrm>
            <a:off x="7174301" y="5586393"/>
            <a:ext cx="1364131" cy="661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dk1"/>
                </a:solidFill>
              </a:rPr>
              <a:t>跳至</a:t>
            </a:r>
            <a:br>
              <a:rPr lang="en-US" altLang="zh-TW" sz="1600" b="1" dirty="0">
                <a:solidFill>
                  <a:schemeClr val="dk1"/>
                </a:solidFill>
              </a:rPr>
            </a:br>
            <a:r>
              <a:rPr lang="zh-TW" altLang="en-US" sz="1600" b="1" dirty="0">
                <a:solidFill>
                  <a:schemeClr val="dk1"/>
                </a:solidFill>
              </a:rPr>
              <a:t>修改評論頁</a:t>
            </a:r>
          </a:p>
        </p:txBody>
      </p:sp>
      <p:cxnSp>
        <p:nvCxnSpPr>
          <p:cNvPr id="49" name="直線單箭頭接點 48"/>
          <p:cNvCxnSpPr>
            <a:endCxn id="47" idx="3"/>
          </p:cNvCxnSpPr>
          <p:nvPr/>
        </p:nvCxnSpPr>
        <p:spPr>
          <a:xfrm flipH="1">
            <a:off x="8538432" y="5917180"/>
            <a:ext cx="10311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47" idx="1"/>
          </p:cNvCxnSpPr>
          <p:nvPr/>
        </p:nvCxnSpPr>
        <p:spPr>
          <a:xfrm rot="10800000">
            <a:off x="5935723" y="4402166"/>
            <a:ext cx="1238578" cy="151501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071270" y="5586393"/>
            <a:ext cx="11512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FINDU003</a:t>
            </a:r>
            <a:endParaRPr lang="zh-TW" altLang="en-US" sz="16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3868369" y="2180768"/>
            <a:ext cx="1078535" cy="374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隨機推薦</a:t>
            </a:r>
          </a:p>
        </p:txBody>
      </p:sp>
      <p:sp>
        <p:nvSpPr>
          <p:cNvPr id="59" name="文字方塊 58"/>
          <p:cNvSpPr txBox="1"/>
          <p:nvPr/>
        </p:nvSpPr>
        <p:spPr>
          <a:xfrm>
            <a:off x="9900062" y="4322551"/>
            <a:ext cx="205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一般會員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3384729" y="3398512"/>
            <a:ext cx="1644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餐廳資訊區塊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7210400" y="3464223"/>
            <a:ext cx="1659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餐廳評論區塊</a:t>
            </a:r>
          </a:p>
        </p:txBody>
      </p:sp>
      <p:sp>
        <p:nvSpPr>
          <p:cNvPr id="67" name="文字方塊 53"/>
          <p:cNvSpPr txBox="1"/>
          <p:nvPr/>
        </p:nvSpPr>
        <p:spPr>
          <a:xfrm>
            <a:off x="3868369" y="1508561"/>
            <a:ext cx="1055132" cy="374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搜尋餐廳</a:t>
            </a:r>
          </a:p>
        </p:txBody>
      </p:sp>
      <p:cxnSp>
        <p:nvCxnSpPr>
          <p:cNvPr id="73" name="Straight Arrow Connector 72"/>
          <p:cNvCxnSpPr>
            <a:stCxn id="14" idx="3"/>
            <a:endCxn id="67" idx="1"/>
          </p:cNvCxnSpPr>
          <p:nvPr/>
        </p:nvCxnSpPr>
        <p:spPr>
          <a:xfrm flipV="1">
            <a:off x="3538211" y="1695847"/>
            <a:ext cx="330158" cy="3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54" idx="1"/>
          </p:cNvCxnSpPr>
          <p:nvPr/>
        </p:nvCxnSpPr>
        <p:spPr>
          <a:xfrm rot="16200000" flipH="1">
            <a:off x="3442012" y="1941696"/>
            <a:ext cx="688113" cy="1646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16200000" flipH="1">
            <a:off x="4751048" y="2626890"/>
            <a:ext cx="843173" cy="75872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54" idx="3"/>
          </p:cNvCxnSpPr>
          <p:nvPr/>
        </p:nvCxnSpPr>
        <p:spPr>
          <a:xfrm rot="10800000" flipV="1">
            <a:off x="4946904" y="2067354"/>
            <a:ext cx="707808" cy="300700"/>
          </a:xfrm>
          <a:prstGeom prst="bentConnector3">
            <a:avLst>
              <a:gd name="adj1" fmla="val 22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199962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搜尋餐廳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後臺管理餐廳</a:t>
            </a:r>
          </a:p>
        </p:txBody>
      </p:sp>
      <p:sp>
        <p:nvSpPr>
          <p:cNvPr id="5" name="流程圖: 程序 4"/>
          <p:cNvSpPr/>
          <p:nvPr/>
        </p:nvSpPr>
        <p:spPr>
          <a:xfrm>
            <a:off x="5543219" y="2191560"/>
            <a:ext cx="1364131" cy="661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查詢餐廳頁</a:t>
            </a:r>
          </a:p>
        </p:txBody>
      </p:sp>
      <p:sp>
        <p:nvSpPr>
          <p:cNvPr id="8" name="流程圖: 替代程序 7"/>
          <p:cNvSpPr/>
          <p:nvPr/>
        </p:nvSpPr>
        <p:spPr>
          <a:xfrm>
            <a:off x="899285" y="2203269"/>
            <a:ext cx="1470639" cy="63815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後臺管理員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nav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bar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45" idx="3"/>
            <a:endCxn id="5" idx="1"/>
          </p:cNvCxnSpPr>
          <p:nvPr/>
        </p:nvCxnSpPr>
        <p:spPr>
          <a:xfrm flipV="1">
            <a:off x="4526531" y="2522347"/>
            <a:ext cx="1016688" cy="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14191" y="1885288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FINDQ005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5363902" y="4243124"/>
            <a:ext cx="1722766" cy="661574"/>
            <a:chOff x="1047405" y="2045216"/>
            <a:chExt cx="1679170" cy="814361"/>
          </a:xfrm>
        </p:grpSpPr>
        <p:sp>
          <p:nvSpPr>
            <p:cNvPr id="13" name="流程圖: 程序 12"/>
            <p:cNvSpPr/>
            <p:nvPr/>
          </p:nvSpPr>
          <p:spPr>
            <a:xfrm>
              <a:off x="1047405" y="2045216"/>
              <a:ext cx="1679170" cy="8143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184563" y="2267730"/>
              <a:ext cx="1404851" cy="4191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TW" altLang="en-US" dirty="0"/>
                <a:t>個別餐廳頁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6225283" y="3248349"/>
            <a:ext cx="1217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FINDQ012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直線單箭頭接點 17"/>
          <p:cNvCxnSpPr>
            <a:stCxn id="5" idx="2"/>
            <a:endCxn id="13" idx="0"/>
          </p:cNvCxnSpPr>
          <p:nvPr/>
        </p:nvCxnSpPr>
        <p:spPr>
          <a:xfrm>
            <a:off x="6225285" y="2853134"/>
            <a:ext cx="0" cy="1389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478285" y="1536196"/>
            <a:ext cx="1205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FINDU005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258254" y="3904570"/>
            <a:ext cx="145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餐廳資訊區塊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6584839" y="3897074"/>
            <a:ext cx="172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餐廳評論區塊</a:t>
            </a:r>
          </a:p>
        </p:txBody>
      </p:sp>
      <p:sp>
        <p:nvSpPr>
          <p:cNvPr id="29" name="矩形 28"/>
          <p:cNvSpPr/>
          <p:nvPr/>
        </p:nvSpPr>
        <p:spPr>
          <a:xfrm>
            <a:off x="3206742" y="5396606"/>
            <a:ext cx="1205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FINDU002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64434" y="5441078"/>
            <a:ext cx="1205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FINDU003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9660992" y="2165577"/>
            <a:ext cx="1488300" cy="686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餐廳狀態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7513216" y="2107329"/>
            <a:ext cx="1488300" cy="80337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按下更改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餐廳狀態按鈕</a:t>
            </a:r>
          </a:p>
        </p:txBody>
      </p:sp>
      <p:cxnSp>
        <p:nvCxnSpPr>
          <p:cNvPr id="35" name="肘形接點 34"/>
          <p:cNvCxnSpPr>
            <a:stCxn id="5" idx="0"/>
            <a:endCxn id="32" idx="0"/>
          </p:cNvCxnSpPr>
          <p:nvPr/>
        </p:nvCxnSpPr>
        <p:spPr>
          <a:xfrm rot="5400000" flipH="1" flipV="1">
            <a:off x="8302222" y="88641"/>
            <a:ext cx="25983" cy="4179857"/>
          </a:xfrm>
          <a:prstGeom prst="bentConnector3">
            <a:avLst>
              <a:gd name="adj1" fmla="val 979806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3" idx="3"/>
            <a:endCxn id="32" idx="1"/>
          </p:cNvCxnSpPr>
          <p:nvPr/>
        </p:nvCxnSpPr>
        <p:spPr>
          <a:xfrm>
            <a:off x="9001516" y="2509018"/>
            <a:ext cx="65947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5" idx="3"/>
            <a:endCxn id="33" idx="1"/>
          </p:cNvCxnSpPr>
          <p:nvPr/>
        </p:nvCxnSpPr>
        <p:spPr>
          <a:xfrm flipV="1">
            <a:off x="6907350" y="2509018"/>
            <a:ext cx="605866" cy="13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9813219" y="4244403"/>
            <a:ext cx="1488300" cy="686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評論狀態</a:t>
            </a:r>
          </a:p>
        </p:txBody>
      </p:sp>
      <p:sp>
        <p:nvSpPr>
          <p:cNvPr id="49" name="圓角矩形 48"/>
          <p:cNvSpPr/>
          <p:nvPr/>
        </p:nvSpPr>
        <p:spPr>
          <a:xfrm>
            <a:off x="7695923" y="4186155"/>
            <a:ext cx="1488300" cy="80337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按下更改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評論按鈕</a:t>
            </a:r>
          </a:p>
        </p:txBody>
      </p:sp>
      <p:cxnSp>
        <p:nvCxnSpPr>
          <p:cNvPr id="51" name="直線單箭頭接點 50"/>
          <p:cNvCxnSpPr>
            <a:stCxn id="13" idx="3"/>
            <a:endCxn id="49" idx="1"/>
          </p:cNvCxnSpPr>
          <p:nvPr/>
        </p:nvCxnSpPr>
        <p:spPr>
          <a:xfrm>
            <a:off x="7086668" y="4573911"/>
            <a:ext cx="609255" cy="13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9" idx="3"/>
            <a:endCxn id="48" idx="1"/>
          </p:cNvCxnSpPr>
          <p:nvPr/>
        </p:nvCxnSpPr>
        <p:spPr>
          <a:xfrm>
            <a:off x="9184223" y="4587844"/>
            <a:ext cx="6289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48" idx="2"/>
            <a:endCxn id="13" idx="2"/>
          </p:cNvCxnSpPr>
          <p:nvPr/>
        </p:nvCxnSpPr>
        <p:spPr>
          <a:xfrm rot="5400000" flipH="1">
            <a:off x="8378033" y="2751950"/>
            <a:ext cx="26587" cy="4332084"/>
          </a:xfrm>
          <a:prstGeom prst="bentConnector3">
            <a:avLst>
              <a:gd name="adj1" fmla="val -16852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圓角矩形 47"/>
          <p:cNvSpPr/>
          <p:nvPr/>
        </p:nvSpPr>
        <p:spPr>
          <a:xfrm>
            <a:off x="982573" y="4230275"/>
            <a:ext cx="1488300" cy="686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餐廳資訊</a:t>
            </a:r>
          </a:p>
        </p:txBody>
      </p:sp>
      <p:sp>
        <p:nvSpPr>
          <p:cNvPr id="40" name="圓角矩形 48"/>
          <p:cNvSpPr/>
          <p:nvPr/>
        </p:nvSpPr>
        <p:spPr>
          <a:xfrm>
            <a:off x="3140282" y="4243124"/>
            <a:ext cx="1488300" cy="66118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按下更改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資訊鈕</a:t>
            </a:r>
          </a:p>
        </p:txBody>
      </p:sp>
      <p:sp>
        <p:nvSpPr>
          <p:cNvPr id="45" name="圓角矩形 48"/>
          <p:cNvSpPr/>
          <p:nvPr/>
        </p:nvSpPr>
        <p:spPr>
          <a:xfrm>
            <a:off x="3038231" y="2191949"/>
            <a:ext cx="1488300" cy="66118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餐廳管理</a:t>
            </a:r>
          </a:p>
        </p:txBody>
      </p:sp>
      <p:cxnSp>
        <p:nvCxnSpPr>
          <p:cNvPr id="42" name="Straight Arrow Connector 41"/>
          <p:cNvCxnSpPr>
            <a:stCxn id="8" idx="3"/>
            <a:endCxn id="45" idx="1"/>
          </p:cNvCxnSpPr>
          <p:nvPr/>
        </p:nvCxnSpPr>
        <p:spPr>
          <a:xfrm>
            <a:off x="2369924" y="2522347"/>
            <a:ext cx="668307" cy="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3" idx="1"/>
            <a:endCxn id="40" idx="3"/>
          </p:cNvCxnSpPr>
          <p:nvPr/>
        </p:nvCxnSpPr>
        <p:spPr>
          <a:xfrm flipH="1" flipV="1">
            <a:off x="4628582" y="4573717"/>
            <a:ext cx="735320" cy="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1"/>
            <a:endCxn id="39" idx="3"/>
          </p:cNvCxnSpPr>
          <p:nvPr/>
        </p:nvCxnSpPr>
        <p:spPr>
          <a:xfrm flipH="1" flipV="1">
            <a:off x="2470873" y="4573716"/>
            <a:ext cx="6694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2"/>
            <a:endCxn id="13" idx="2"/>
          </p:cNvCxnSpPr>
          <p:nvPr/>
        </p:nvCxnSpPr>
        <p:spPr>
          <a:xfrm rot="5400000" flipH="1" flipV="1">
            <a:off x="3969774" y="2661647"/>
            <a:ext cx="12459" cy="4498562"/>
          </a:xfrm>
          <a:prstGeom prst="bentConnector3">
            <a:avLst>
              <a:gd name="adj1" fmla="val -36696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330308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訂位服務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會員提交訂位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1917121" y="3080556"/>
            <a:ext cx="1404851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按下訂位鈕</a:t>
            </a:r>
          </a:p>
        </p:txBody>
      </p:sp>
      <p:cxnSp>
        <p:nvCxnSpPr>
          <p:cNvPr id="4" name="直線單箭頭接點 3"/>
          <p:cNvCxnSpPr>
            <a:stCxn id="3" idx="3"/>
            <a:endCxn id="5" idx="1"/>
          </p:cNvCxnSpPr>
          <p:nvPr/>
        </p:nvCxnSpPr>
        <p:spPr>
          <a:xfrm>
            <a:off x="3321972" y="3375658"/>
            <a:ext cx="574673" cy="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/>
        </p:nvSpPr>
        <p:spPr>
          <a:xfrm>
            <a:off x="3896645" y="3014746"/>
            <a:ext cx="1521229" cy="7342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跳出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訂位畫面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5417874" y="3381893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6041082" y="3014746"/>
            <a:ext cx="1521229" cy="73429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填寫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訂位資料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7562064" y="3394362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8206194" y="3066008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按下送出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9709951" y="3363189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10333406" y="3041069"/>
            <a:ext cx="1761612" cy="5902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回到餐廳頁面</a:t>
            </a:r>
          </a:p>
        </p:txBody>
      </p:sp>
      <p:cxnSp>
        <p:nvCxnSpPr>
          <p:cNvPr id="12" name="直線單箭頭接點 11"/>
          <p:cNvCxnSpPr>
            <a:stCxn id="7" idx="2"/>
          </p:cNvCxnSpPr>
          <p:nvPr/>
        </p:nvCxnSpPr>
        <p:spPr>
          <a:xfrm>
            <a:off x="6801697" y="3749040"/>
            <a:ext cx="8313" cy="644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6049394" y="4393275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按下取消</a:t>
            </a:r>
          </a:p>
        </p:txBody>
      </p:sp>
      <p:cxnSp>
        <p:nvCxnSpPr>
          <p:cNvPr id="14" name="肘形接點 13"/>
          <p:cNvCxnSpPr>
            <a:endCxn id="11" idx="2"/>
          </p:cNvCxnSpPr>
          <p:nvPr/>
        </p:nvCxnSpPr>
        <p:spPr>
          <a:xfrm flipV="1">
            <a:off x="7579189" y="3631273"/>
            <a:ext cx="3635023" cy="10425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157544" y="3086791"/>
            <a:ext cx="1407923" cy="5902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個別餐廳</a:t>
            </a:r>
            <a:br>
              <a:rPr lang="en-US" altLang="zh-TW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資訊頁</a:t>
            </a:r>
          </a:p>
        </p:txBody>
      </p:sp>
      <p:cxnSp>
        <p:nvCxnSpPr>
          <p:cNvPr id="16" name="直線單箭頭接點 15"/>
          <p:cNvCxnSpPr>
            <a:stCxn id="15" idx="3"/>
            <a:endCxn id="3" idx="1"/>
          </p:cNvCxnSpPr>
          <p:nvPr/>
        </p:nvCxnSpPr>
        <p:spPr>
          <a:xfrm flipV="1">
            <a:off x="1565467" y="3375658"/>
            <a:ext cx="351654" cy="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316267" y="2669982"/>
            <a:ext cx="12793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BOOKC003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409185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訂位服務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會員查詢訂位狀態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30430" y="3826969"/>
            <a:ext cx="1761612" cy="5902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訂位狀態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392042" y="4121550"/>
            <a:ext cx="623454" cy="1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998026" y="3826969"/>
            <a:ext cx="1538700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跳轉至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狀態畫面</a:t>
            </a:r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4536725" y="4115837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159933" y="3826969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呈現狀態畫面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6680915" y="4115837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25" idx="1"/>
          </p:cNvCxnSpPr>
          <p:nvPr/>
        </p:nvCxnSpPr>
        <p:spPr>
          <a:xfrm flipV="1">
            <a:off x="8828802" y="4122071"/>
            <a:ext cx="703439" cy="6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9532241" y="3826969"/>
            <a:ext cx="1521229" cy="5902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回到狀態畫面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7303876" y="3826969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按下全部訂位</a:t>
            </a:r>
          </a:p>
        </p:txBody>
      </p:sp>
      <p:sp>
        <p:nvSpPr>
          <p:cNvPr id="27" name="矩形 26"/>
          <p:cNvSpPr/>
          <p:nvPr/>
        </p:nvSpPr>
        <p:spPr>
          <a:xfrm>
            <a:off x="2049646" y="3456203"/>
            <a:ext cx="1308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BOOKQ007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7147421" y="2644930"/>
            <a:ext cx="1761612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按下下拉式查詢</a:t>
            </a: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8909033" y="2940032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9532241" y="2644930"/>
            <a:ext cx="1521229" cy="5902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呈現查詢狀態</a:t>
            </a:r>
          </a:p>
        </p:txBody>
      </p:sp>
      <p:sp>
        <p:nvSpPr>
          <p:cNvPr id="32" name="矩形 31"/>
          <p:cNvSpPr/>
          <p:nvPr/>
        </p:nvSpPr>
        <p:spPr>
          <a:xfrm>
            <a:off x="8460760" y="2177529"/>
            <a:ext cx="1359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BOOKQ015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Elbow Connector 4"/>
          <p:cNvCxnSpPr>
            <a:stCxn id="22" idx="0"/>
            <a:endCxn id="28" idx="1"/>
          </p:cNvCxnSpPr>
          <p:nvPr/>
        </p:nvCxnSpPr>
        <p:spPr>
          <a:xfrm rot="5400000" flipH="1" flipV="1">
            <a:off x="6090516" y="2770065"/>
            <a:ext cx="886937" cy="12268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5"/>
          <p:cNvSpPr/>
          <p:nvPr/>
        </p:nvSpPr>
        <p:spPr>
          <a:xfrm>
            <a:off x="613206" y="2644930"/>
            <a:ext cx="1784236" cy="6750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nav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4" name="Straight Arrow Connector 33"/>
          <p:cNvCxnSpPr>
            <a:stCxn id="33" idx="2"/>
          </p:cNvCxnSpPr>
          <p:nvPr/>
        </p:nvCxnSpPr>
        <p:spPr>
          <a:xfrm>
            <a:off x="1505324" y="3319946"/>
            <a:ext cx="1" cy="516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10662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訂位服務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餐廳處理訂位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874691" y="1673352"/>
            <a:ext cx="1521229" cy="834596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餐廳管理員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nav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bar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單箭頭接點 3"/>
          <p:cNvCxnSpPr>
            <a:stCxn id="3" idx="3"/>
          </p:cNvCxnSpPr>
          <p:nvPr/>
        </p:nvCxnSpPr>
        <p:spPr>
          <a:xfrm flipV="1">
            <a:off x="2395920" y="2078182"/>
            <a:ext cx="623455" cy="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/>
        </p:nvSpPr>
        <p:spPr>
          <a:xfrm>
            <a:off x="3019375" y="1795548"/>
            <a:ext cx="1521229" cy="5902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未接訂單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540604" y="2090650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5163812" y="1795548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未接訂單畫面</a:t>
            </a:r>
          </a:p>
        </p:txBody>
      </p:sp>
      <p:cxnSp>
        <p:nvCxnSpPr>
          <p:cNvPr id="8" name="直線單箭頭接點 7"/>
          <p:cNvCxnSpPr>
            <a:stCxn id="7" idx="3"/>
            <a:endCxn id="9" idx="1"/>
          </p:cNvCxnSpPr>
          <p:nvPr/>
        </p:nvCxnSpPr>
        <p:spPr>
          <a:xfrm>
            <a:off x="6685041" y="2090650"/>
            <a:ext cx="643883" cy="66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7328924" y="1802197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按下接單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7348396" y="3102032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按下拒接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3055397" y="3918063"/>
            <a:ext cx="1521229" cy="5902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已接訂單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9588683" y="2466107"/>
            <a:ext cx="1761612" cy="5902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返回至</a:t>
            </a:r>
            <a:b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待接單頁面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574300" y="4200696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197508" y="3905594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已接訂單畫面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3066035" y="4904507"/>
            <a:ext cx="1521229" cy="5902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拒接訂單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584938" y="5187140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5208146" y="4892038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拒接單畫面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3053071" y="5890951"/>
            <a:ext cx="1521229" cy="5902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按下歷史訂單</a:t>
            </a: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4571974" y="6173584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5195182" y="5878482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歷史訂單畫面</a:t>
            </a:r>
          </a:p>
        </p:txBody>
      </p:sp>
      <p:sp>
        <p:nvSpPr>
          <p:cNvPr id="31" name="矩形 30"/>
          <p:cNvSpPr/>
          <p:nvPr/>
        </p:nvSpPr>
        <p:spPr>
          <a:xfrm>
            <a:off x="4193557" y="1411777"/>
            <a:ext cx="1308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BOOKQ014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9490" y="3648784"/>
            <a:ext cx="1308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BOOKQ014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39490" y="4585600"/>
            <a:ext cx="1308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BOOKQ014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20852" y="5560707"/>
            <a:ext cx="1308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BOOKQ014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Elbow Connector 38"/>
          <p:cNvCxnSpPr>
            <a:endCxn id="15" idx="1"/>
          </p:cNvCxnSpPr>
          <p:nvPr/>
        </p:nvCxnSpPr>
        <p:spPr>
          <a:xfrm rot="16200000" flipH="1">
            <a:off x="1793983" y="2951751"/>
            <a:ext cx="2110046" cy="412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2" idx="1"/>
          </p:cNvCxnSpPr>
          <p:nvPr/>
        </p:nvCxnSpPr>
        <p:spPr>
          <a:xfrm rot="16200000" flipH="1">
            <a:off x="1299846" y="3433419"/>
            <a:ext cx="3108959" cy="4234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7" idx="1"/>
          </p:cNvCxnSpPr>
          <p:nvPr/>
        </p:nvCxnSpPr>
        <p:spPr>
          <a:xfrm rot="16200000" flipH="1">
            <a:off x="794695" y="3927677"/>
            <a:ext cx="4095404" cy="421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7" idx="2"/>
            <a:endCxn id="13" idx="1"/>
          </p:cNvCxnSpPr>
          <p:nvPr/>
        </p:nvCxnSpPr>
        <p:spPr>
          <a:xfrm rot="16200000" flipH="1">
            <a:off x="6130720" y="2179458"/>
            <a:ext cx="1011382" cy="142396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9" idx="3"/>
            <a:endCxn id="17" idx="0"/>
          </p:cNvCxnSpPr>
          <p:nvPr/>
        </p:nvCxnSpPr>
        <p:spPr>
          <a:xfrm>
            <a:off x="8850153" y="2097299"/>
            <a:ext cx="1619336" cy="36880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3" idx="3"/>
            <a:endCxn id="17" idx="2"/>
          </p:cNvCxnSpPr>
          <p:nvPr/>
        </p:nvCxnSpPr>
        <p:spPr>
          <a:xfrm flipV="1">
            <a:off x="8869625" y="3056311"/>
            <a:ext cx="1599864" cy="3408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19756" y="2591932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BOOKU003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5810909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訂位服務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後臺協助處理訂位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621793" y="3567545"/>
            <a:ext cx="1620620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管理員</a:t>
            </a:r>
            <a:r>
              <a:rPr lang="en-US" altLang="zh-TW" sz="16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nav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bar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單箭頭接點 3"/>
          <p:cNvCxnSpPr>
            <a:stCxn id="3" idx="3"/>
          </p:cNvCxnSpPr>
          <p:nvPr/>
        </p:nvCxnSpPr>
        <p:spPr>
          <a:xfrm flipV="1">
            <a:off x="2242413" y="3850179"/>
            <a:ext cx="623454" cy="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圓角矩形 4"/>
          <p:cNvSpPr/>
          <p:nvPr/>
        </p:nvSpPr>
        <p:spPr>
          <a:xfrm>
            <a:off x="2865867" y="3567545"/>
            <a:ext cx="1521229" cy="5902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餐廳總表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4387096" y="3862647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5010304" y="3567545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b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餐廳總表畫面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7175416" y="4543458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選擇其中一個餐廳</a:t>
            </a:r>
          </a:p>
        </p:txBody>
      </p:sp>
      <p:cxnSp>
        <p:nvCxnSpPr>
          <p:cNvPr id="10" name="直線單箭頭接點 9"/>
          <p:cNvCxnSpPr>
            <a:stCxn id="9" idx="3"/>
          </p:cNvCxnSpPr>
          <p:nvPr/>
        </p:nvCxnSpPr>
        <p:spPr>
          <a:xfrm>
            <a:off x="8696645" y="4838560"/>
            <a:ext cx="605983" cy="2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9302628" y="4518519"/>
            <a:ext cx="2010994" cy="5902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跳轉至此店店主頁面</a:t>
            </a:r>
          </a:p>
        </p:txBody>
      </p:sp>
      <p:sp>
        <p:nvSpPr>
          <p:cNvPr id="12" name="矩形 11"/>
          <p:cNvSpPr/>
          <p:nvPr/>
        </p:nvSpPr>
        <p:spPr>
          <a:xfrm>
            <a:off x="4044701" y="3183269"/>
            <a:ext cx="1308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BOOKQ013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7154741" y="2710708"/>
            <a:ext cx="1521229" cy="5902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模糊查詢餐廳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8675970" y="3005810"/>
            <a:ext cx="623455" cy="1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9299178" y="2710708"/>
            <a:ext cx="2014444" cy="59020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</a:t>
            </a:r>
            <a:b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查詢特定餐廳畫面</a:t>
            </a:r>
          </a:p>
        </p:txBody>
      </p:sp>
      <p:sp>
        <p:nvSpPr>
          <p:cNvPr id="17" name="矩形 16"/>
          <p:cNvSpPr/>
          <p:nvPr/>
        </p:nvSpPr>
        <p:spPr>
          <a:xfrm>
            <a:off x="8307927" y="2258798"/>
            <a:ext cx="1359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BOOKQ013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Elbow Connector 24"/>
          <p:cNvCxnSpPr>
            <a:stCxn id="13" idx="1"/>
            <a:endCxn id="9" idx="1"/>
          </p:cNvCxnSpPr>
          <p:nvPr/>
        </p:nvCxnSpPr>
        <p:spPr>
          <a:xfrm rot="10800000" flipH="1" flipV="1">
            <a:off x="7154740" y="3005810"/>
            <a:ext cx="20675" cy="1832750"/>
          </a:xfrm>
          <a:prstGeom prst="bentConnector3">
            <a:avLst>
              <a:gd name="adj1" fmla="val -137104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3"/>
          </p:cNvCxnSpPr>
          <p:nvPr/>
        </p:nvCxnSpPr>
        <p:spPr>
          <a:xfrm>
            <a:off x="6531533" y="3862647"/>
            <a:ext cx="3447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2"/>
            <a:endCxn id="9" idx="0"/>
          </p:cNvCxnSpPr>
          <p:nvPr/>
        </p:nvCxnSpPr>
        <p:spPr>
          <a:xfrm rot="5400000">
            <a:off x="8499943" y="2737001"/>
            <a:ext cx="1242546" cy="237036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7833619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口袋清單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加入口袋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686235" y="2929860"/>
            <a:ext cx="1688255" cy="65252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搜尋餐廳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828815" y="2918613"/>
            <a:ext cx="1784236" cy="6750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點入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個別餐廳資訊頁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9744246" y="2918613"/>
            <a:ext cx="1833238" cy="6750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加入口袋名單</a:t>
            </a:r>
          </a:p>
        </p:txBody>
      </p:sp>
      <p:sp>
        <p:nvSpPr>
          <p:cNvPr id="12" name="流程圖: 決策 11"/>
          <p:cNvSpPr/>
          <p:nvPr/>
        </p:nvSpPr>
        <p:spPr>
          <a:xfrm>
            <a:off x="5067376" y="2742675"/>
            <a:ext cx="2079965" cy="102689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已存在口袋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7601666" y="2929860"/>
            <a:ext cx="1688255" cy="65252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加入口袋鈕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7601665" y="4068423"/>
            <a:ext cx="1688255" cy="65252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移除口袋鈕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9744246" y="4045930"/>
            <a:ext cx="1833238" cy="6750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從口袋名單</a:t>
            </a:r>
            <a:b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</a:t>
            </a:r>
          </a:p>
        </p:txBody>
      </p:sp>
      <p:cxnSp>
        <p:nvCxnSpPr>
          <p:cNvPr id="18" name="直線單箭頭接點 17"/>
          <p:cNvCxnSpPr>
            <a:stCxn id="3" idx="3"/>
            <a:endCxn id="4" idx="1"/>
          </p:cNvCxnSpPr>
          <p:nvPr/>
        </p:nvCxnSpPr>
        <p:spPr>
          <a:xfrm flipV="1">
            <a:off x="2374490" y="3256121"/>
            <a:ext cx="4543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4" idx="3"/>
            <a:endCxn id="12" idx="1"/>
          </p:cNvCxnSpPr>
          <p:nvPr/>
        </p:nvCxnSpPr>
        <p:spPr>
          <a:xfrm>
            <a:off x="4613051" y="3256121"/>
            <a:ext cx="4543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3"/>
            <a:endCxn id="13" idx="1"/>
          </p:cNvCxnSpPr>
          <p:nvPr/>
        </p:nvCxnSpPr>
        <p:spPr>
          <a:xfrm>
            <a:off x="7147341" y="3256121"/>
            <a:ext cx="4543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3" idx="3"/>
            <a:endCxn id="5" idx="1"/>
          </p:cNvCxnSpPr>
          <p:nvPr/>
        </p:nvCxnSpPr>
        <p:spPr>
          <a:xfrm flipV="1">
            <a:off x="9289921" y="3256121"/>
            <a:ext cx="45432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4" idx="3"/>
            <a:endCxn id="16" idx="1"/>
          </p:cNvCxnSpPr>
          <p:nvPr/>
        </p:nvCxnSpPr>
        <p:spPr>
          <a:xfrm flipV="1">
            <a:off x="9289920" y="4383438"/>
            <a:ext cx="454326" cy="11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198814" y="288000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N</a:t>
            </a:r>
            <a:endParaRPr lang="zh-TW" altLang="en-US" sz="1600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107358" y="370737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Y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>
            <a:off x="5546574" y="2419748"/>
            <a:ext cx="1084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FAVQ017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61759" y="2615870"/>
            <a:ext cx="10554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FAVC004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0396" y="4705397"/>
            <a:ext cx="1080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FAVD002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Elbow Connector 14"/>
          <p:cNvCxnSpPr>
            <a:stCxn id="12" idx="2"/>
            <a:endCxn id="14" idx="1"/>
          </p:cNvCxnSpPr>
          <p:nvPr/>
        </p:nvCxnSpPr>
        <p:spPr>
          <a:xfrm rot="16200000" flipH="1">
            <a:off x="6541953" y="3334973"/>
            <a:ext cx="625118" cy="14943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5"/>
          <p:cNvSpPr/>
          <p:nvPr/>
        </p:nvSpPr>
        <p:spPr>
          <a:xfrm>
            <a:off x="638245" y="1744732"/>
            <a:ext cx="1784236" cy="6750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nav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>
            <a:off x="1530363" y="2419748"/>
            <a:ext cx="1" cy="516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261258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下班就去吃美食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77" y="1961534"/>
            <a:ext cx="8778300" cy="417474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709470" y="156142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下班後疲憊的心，就用美食來撫慰你吧！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3820" y="6136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670737"/>
      </p:ext>
    </p:extLst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口袋清單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查詢口袋名單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251777" y="2288552"/>
            <a:ext cx="1894733" cy="65252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我的口袋名單頁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607593" y="2276436"/>
            <a:ext cx="1784236" cy="6750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下拉選擇縣市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2607593" y="3195752"/>
            <a:ext cx="1784236" cy="6750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點選餐廳種類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2607593" y="1470304"/>
            <a:ext cx="1784236" cy="6750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印出全部內容鈕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022481" y="1924700"/>
            <a:ext cx="1784236" cy="6750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全部口袋清單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5022481" y="2732750"/>
            <a:ext cx="1784236" cy="6750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依條件印出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口袋清單</a:t>
            </a:r>
          </a:p>
        </p:txBody>
      </p:sp>
      <p:cxnSp>
        <p:nvCxnSpPr>
          <p:cNvPr id="14" name="肘形接點 13"/>
          <p:cNvCxnSpPr/>
          <p:nvPr/>
        </p:nvCxnSpPr>
        <p:spPr>
          <a:xfrm rot="5400000" flipH="1" flipV="1">
            <a:off x="2098470" y="2077089"/>
            <a:ext cx="805280" cy="26672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6" idx="3"/>
            <a:endCxn id="7" idx="0"/>
          </p:cNvCxnSpPr>
          <p:nvPr/>
        </p:nvCxnSpPr>
        <p:spPr>
          <a:xfrm>
            <a:off x="4391829" y="1807812"/>
            <a:ext cx="1522770" cy="11688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3" idx="3"/>
            <a:endCxn id="4" idx="1"/>
          </p:cNvCxnSpPr>
          <p:nvPr/>
        </p:nvCxnSpPr>
        <p:spPr>
          <a:xfrm flipV="1">
            <a:off x="2146510" y="2613944"/>
            <a:ext cx="461083" cy="8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/>
          <p:nvPr/>
        </p:nvCxnSpPr>
        <p:spPr>
          <a:xfrm>
            <a:off x="2137205" y="2610391"/>
            <a:ext cx="461083" cy="9184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4" idx="3"/>
            <a:endCxn id="8" idx="1"/>
          </p:cNvCxnSpPr>
          <p:nvPr/>
        </p:nvCxnSpPr>
        <p:spPr>
          <a:xfrm>
            <a:off x="4391829" y="2613944"/>
            <a:ext cx="630652" cy="45631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5" idx="3"/>
            <a:endCxn id="8" idx="1"/>
          </p:cNvCxnSpPr>
          <p:nvPr/>
        </p:nvCxnSpPr>
        <p:spPr>
          <a:xfrm flipV="1">
            <a:off x="4391829" y="3070258"/>
            <a:ext cx="630652" cy="4630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8261393" y="1561849"/>
            <a:ext cx="1497105" cy="699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餐廳資訊鈕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8267757" y="3604110"/>
            <a:ext cx="1497105" cy="699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移除口袋鈕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8659810" y="4743460"/>
            <a:ext cx="1497105" cy="699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刪除該筆口袋餐廳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10119326" y="1561848"/>
            <a:ext cx="1497105" cy="6992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跳轉餐廳</a:t>
            </a:r>
            <a:b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個別資訊頁</a:t>
            </a:r>
          </a:p>
        </p:txBody>
      </p:sp>
      <p:sp>
        <p:nvSpPr>
          <p:cNvPr id="29" name="流程圖: 決策 28"/>
          <p:cNvSpPr/>
          <p:nvPr/>
        </p:nvSpPr>
        <p:spPr>
          <a:xfrm>
            <a:off x="6434996" y="4689673"/>
            <a:ext cx="1945888" cy="80682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跳窗確認移除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10422396" y="4743460"/>
            <a:ext cx="1497105" cy="6992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口袋清單</a:t>
            </a:r>
            <a:b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重印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6659387" y="5723139"/>
            <a:ext cx="1497105" cy="6992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跳窗關閉</a:t>
            </a:r>
          </a:p>
        </p:txBody>
      </p:sp>
      <p:cxnSp>
        <p:nvCxnSpPr>
          <p:cNvPr id="32" name="直線單箭頭接點 31"/>
          <p:cNvCxnSpPr>
            <a:stCxn id="25" idx="3"/>
            <a:endCxn id="28" idx="1"/>
          </p:cNvCxnSpPr>
          <p:nvPr/>
        </p:nvCxnSpPr>
        <p:spPr>
          <a:xfrm flipV="1">
            <a:off x="9758498" y="1911472"/>
            <a:ext cx="3608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9" idx="2"/>
            <a:endCxn id="31" idx="0"/>
          </p:cNvCxnSpPr>
          <p:nvPr/>
        </p:nvCxnSpPr>
        <p:spPr>
          <a:xfrm>
            <a:off x="7407940" y="5496496"/>
            <a:ext cx="0" cy="2266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9" idx="3"/>
            <a:endCxn id="27" idx="1"/>
          </p:cNvCxnSpPr>
          <p:nvPr/>
        </p:nvCxnSpPr>
        <p:spPr>
          <a:xfrm flipV="1">
            <a:off x="8380884" y="5093084"/>
            <a:ext cx="2789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7" idx="3"/>
            <a:endCxn id="30" idx="1"/>
          </p:cNvCxnSpPr>
          <p:nvPr/>
        </p:nvCxnSpPr>
        <p:spPr>
          <a:xfrm>
            <a:off x="10156915" y="5093084"/>
            <a:ext cx="2654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320517" y="4805783"/>
            <a:ext cx="31130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449098" y="5412682"/>
            <a:ext cx="35298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261393" y="2567394"/>
            <a:ext cx="1497105" cy="6992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訂位鈕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10119326" y="2567393"/>
            <a:ext cx="1497105" cy="6992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餐廳</a:t>
            </a:r>
            <a:b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訂位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跳窗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/>
          <p:cNvCxnSpPr>
            <a:stCxn id="39" idx="3"/>
            <a:endCxn id="40" idx="1"/>
          </p:cNvCxnSpPr>
          <p:nvPr/>
        </p:nvCxnSpPr>
        <p:spPr>
          <a:xfrm flipV="1">
            <a:off x="9758498" y="2917017"/>
            <a:ext cx="3608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7" idx="3"/>
            <a:endCxn id="8" idx="3"/>
          </p:cNvCxnSpPr>
          <p:nvPr/>
        </p:nvCxnSpPr>
        <p:spPr>
          <a:xfrm>
            <a:off x="6806717" y="2262208"/>
            <a:ext cx="12700" cy="808050"/>
          </a:xfrm>
          <a:prstGeom prst="bentConnector3">
            <a:avLst>
              <a:gd name="adj1" fmla="val 936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endCxn id="25" idx="1"/>
          </p:cNvCxnSpPr>
          <p:nvPr/>
        </p:nvCxnSpPr>
        <p:spPr>
          <a:xfrm flipV="1">
            <a:off x="6935539" y="1911473"/>
            <a:ext cx="1325854" cy="734501"/>
          </a:xfrm>
          <a:prstGeom prst="bentConnector3">
            <a:avLst>
              <a:gd name="adj1" fmla="val 506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endCxn id="39" idx="1"/>
          </p:cNvCxnSpPr>
          <p:nvPr/>
        </p:nvCxnSpPr>
        <p:spPr>
          <a:xfrm>
            <a:off x="6935539" y="2645974"/>
            <a:ext cx="1325854" cy="271044"/>
          </a:xfrm>
          <a:prstGeom prst="bentConnector3">
            <a:avLst>
              <a:gd name="adj1" fmla="val 5069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26" idx="1"/>
          </p:cNvCxnSpPr>
          <p:nvPr/>
        </p:nvCxnSpPr>
        <p:spPr>
          <a:xfrm>
            <a:off x="6948239" y="2645974"/>
            <a:ext cx="1319518" cy="1307760"/>
          </a:xfrm>
          <a:prstGeom prst="bentConnector3">
            <a:avLst>
              <a:gd name="adj1" fmla="val 4930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26" idx="2"/>
            <a:endCxn id="29" idx="0"/>
          </p:cNvCxnSpPr>
          <p:nvPr/>
        </p:nvCxnSpPr>
        <p:spPr>
          <a:xfrm rot="5400000">
            <a:off x="8018967" y="3692330"/>
            <a:ext cx="386316" cy="160837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228446" y="1908425"/>
            <a:ext cx="1084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FAVQ008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0014" y="1896801"/>
            <a:ext cx="1084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FAVQ015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57474" y="2889376"/>
            <a:ext cx="1084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FAVQ008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854517" y="5431019"/>
            <a:ext cx="1080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FAVD002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391829" y="1435261"/>
            <a:ext cx="10843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FAVQ008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圓角矩形 5"/>
          <p:cNvSpPr/>
          <p:nvPr/>
        </p:nvSpPr>
        <p:spPr>
          <a:xfrm>
            <a:off x="307025" y="1097181"/>
            <a:ext cx="1784236" cy="6750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</a:t>
            </a: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nav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bar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/>
          <p:cNvCxnSpPr>
            <a:stCxn id="64" idx="2"/>
            <a:endCxn id="3" idx="0"/>
          </p:cNvCxnSpPr>
          <p:nvPr/>
        </p:nvCxnSpPr>
        <p:spPr>
          <a:xfrm>
            <a:off x="1199143" y="1772197"/>
            <a:ext cx="1" cy="516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0248888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643633" y="3131807"/>
            <a:ext cx="5083626" cy="677416"/>
          </a:xfrm>
        </p:spPr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開發路上的小石頭</a:t>
            </a:r>
          </a:p>
        </p:txBody>
      </p:sp>
    </p:spTree>
    <p:extLst>
      <p:ext uri="{BB962C8B-B14F-4D97-AF65-F5344CB8AC3E}">
        <p14:creationId xmlns:p14="http://schemas.microsoft.com/office/powerpoint/2010/main" val="915602302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685799" y="2201167"/>
            <a:ext cx="5083626" cy="2476848"/>
          </a:xfrm>
        </p:spPr>
        <p:txBody>
          <a:bodyPr/>
          <a:lstStyle/>
          <a:p>
            <a:pPr>
              <a:defRPr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未來發展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801947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未來發展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2435093" y="2875732"/>
            <a:ext cx="7509007" cy="191551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2435093" y="3786402"/>
            <a:ext cx="7509007" cy="191551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2397034" y="321311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2397033" y="412378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2389217" y="230244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3189116" y="2358257"/>
            <a:ext cx="750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響應式網頁設計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3189116" y="3258204"/>
            <a:ext cx="860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處理訂位結果簡訊及註冊驗證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3189116" y="4179597"/>
            <a:ext cx="860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推薦餐廳及推薦品項照片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2439713" y="4696184"/>
            <a:ext cx="7509007" cy="191551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2401653" y="5033571"/>
            <a:ext cx="573285" cy="57328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700" dirty="0">
                <a:solidFill>
                  <a:schemeClr val="bg1"/>
                </a:solidFill>
              </a:rPr>
              <a:t>4</a:t>
            </a:r>
            <a:endParaRPr lang="en-JM" sz="2700" dirty="0">
              <a:solidFill>
                <a:schemeClr val="bg1"/>
              </a:solidFill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3193736" y="5089379"/>
            <a:ext cx="860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熱門推薦餐廳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10668" y="61362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406052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感謝您的聆聽</a:t>
            </a:r>
            <a:endParaRPr 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1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第二組</a:t>
            </a:r>
            <a:endParaRPr lang="en-US" altLang="ko-KR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185815" y="1862439"/>
            <a:ext cx="1800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下班就要吃美食</a:t>
            </a:r>
            <a:endParaRPr 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9196C3-A5CD-42E2-8A94-11FF83027740}"/>
              </a:ext>
            </a:extLst>
          </p:cNvPr>
          <p:cNvGrpSpPr/>
          <p:nvPr/>
        </p:nvGrpSpPr>
        <p:grpSpPr>
          <a:xfrm>
            <a:off x="3851854" y="1404865"/>
            <a:ext cx="7749970" cy="592035"/>
            <a:chOff x="3901726" y="1933234"/>
            <a:chExt cx="7749970" cy="59203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EBB7071-1C5A-4E4D-AD4C-B6BA6EAC7D9D}"/>
                </a:ext>
              </a:extLst>
            </p:cNvPr>
            <p:cNvSpPr/>
            <p:nvPr/>
          </p:nvSpPr>
          <p:spPr>
            <a:xfrm>
              <a:off x="4153981" y="1938915"/>
              <a:ext cx="7497715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4F28EE-2323-476E-9A2B-A4FDFFB83DFD}"/>
                </a:ext>
              </a:extLst>
            </p:cNvPr>
            <p:cNvSpPr/>
            <p:nvPr/>
          </p:nvSpPr>
          <p:spPr>
            <a:xfrm>
              <a:off x="11518685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DE5481-8331-4D77-A87C-A18F623F2EAF}"/>
                </a:ext>
              </a:extLst>
            </p:cNvPr>
            <p:cNvSpPr/>
            <p:nvPr/>
          </p:nvSpPr>
          <p:spPr>
            <a:xfrm>
              <a:off x="11398817" y="19389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D28E7-58EC-422B-94CF-330EA67203E7}"/>
                </a:ext>
              </a:extLst>
            </p:cNvPr>
            <p:cNvSpPr/>
            <p:nvPr/>
          </p:nvSpPr>
          <p:spPr>
            <a:xfrm>
              <a:off x="3901726" y="1933234"/>
              <a:ext cx="259017" cy="592035"/>
            </a:xfrm>
            <a:custGeom>
              <a:avLst/>
              <a:gdLst/>
              <a:ahLst/>
              <a:cxnLst/>
              <a:rect l="l" t="t" r="r" b="b"/>
              <a:pathLst>
                <a:path w="215653" h="492919">
                  <a:moveTo>
                    <a:pt x="139304" y="0"/>
                  </a:moveTo>
                  <a:lnTo>
                    <a:pt x="215653" y="0"/>
                  </a:lnTo>
                  <a:lnTo>
                    <a:pt x="215653" y="492919"/>
                  </a:lnTo>
                  <a:lnTo>
                    <a:pt x="121556" y="492919"/>
                  </a:lnTo>
                  <a:lnTo>
                    <a:pt x="121556" y="138299"/>
                  </a:lnTo>
                  <a:cubicBezTo>
                    <a:pt x="87177" y="170446"/>
                    <a:pt x="46658" y="194221"/>
                    <a:pt x="0" y="209625"/>
                  </a:cubicBezTo>
                  <a:lnTo>
                    <a:pt x="0" y="124235"/>
                  </a:lnTo>
                  <a:cubicBezTo>
                    <a:pt x="24557" y="116198"/>
                    <a:pt x="51235" y="100962"/>
                    <a:pt x="80033" y="78526"/>
                  </a:cubicBezTo>
                  <a:cubicBezTo>
                    <a:pt x="108831" y="56090"/>
                    <a:pt x="128588" y="29915"/>
                    <a:pt x="13930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AE5667-ABC1-44FD-9A35-D813A397E045}"/>
              </a:ext>
            </a:extLst>
          </p:cNvPr>
          <p:cNvGrpSpPr/>
          <p:nvPr/>
        </p:nvGrpSpPr>
        <p:grpSpPr>
          <a:xfrm>
            <a:off x="3851854" y="3343409"/>
            <a:ext cx="7784156" cy="602550"/>
            <a:chOff x="3867540" y="3720288"/>
            <a:chExt cx="7784156" cy="60255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6AAA3F-4995-45F6-8F15-3901142F7204}"/>
                </a:ext>
              </a:extLst>
            </p:cNvPr>
            <p:cNvSpPr/>
            <p:nvPr/>
          </p:nvSpPr>
          <p:spPr>
            <a:xfrm>
              <a:off x="4142809" y="3720288"/>
              <a:ext cx="75088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93BC4A-B483-43B2-94B6-7012C7DDFE20}"/>
                </a:ext>
              </a:extLst>
            </p:cNvPr>
            <p:cNvSpPr/>
            <p:nvPr/>
          </p:nvSpPr>
          <p:spPr>
            <a:xfrm>
              <a:off x="11518685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C88E1B-4E30-4FFE-B283-B6AC31C5CC47}"/>
                </a:ext>
              </a:extLst>
            </p:cNvPr>
            <p:cNvSpPr/>
            <p:nvPr/>
          </p:nvSpPr>
          <p:spPr>
            <a:xfrm>
              <a:off x="11398817" y="3720288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ABB204-EAD0-4D23-B742-DBEF5172C4BD}"/>
                </a:ext>
              </a:extLst>
            </p:cNvPr>
            <p:cNvSpPr/>
            <p:nvPr/>
          </p:nvSpPr>
          <p:spPr>
            <a:xfrm>
              <a:off x="3867540" y="3720747"/>
              <a:ext cx="391741" cy="602091"/>
            </a:xfrm>
            <a:custGeom>
              <a:avLst/>
              <a:gdLst/>
              <a:ahLst/>
              <a:cxnLst/>
              <a:rect l="l" t="t" r="r" b="b"/>
              <a:pathLst>
                <a:path w="326157" h="501291">
                  <a:moveTo>
                    <a:pt x="158391" y="0"/>
                  </a:moveTo>
                  <a:cubicBezTo>
                    <a:pt x="204602" y="0"/>
                    <a:pt x="241660" y="14734"/>
                    <a:pt x="269565" y="44202"/>
                  </a:cubicBezTo>
                  <a:cubicBezTo>
                    <a:pt x="292559" y="68312"/>
                    <a:pt x="304056" y="95548"/>
                    <a:pt x="304056" y="125909"/>
                  </a:cubicBezTo>
                  <a:cubicBezTo>
                    <a:pt x="304056" y="168995"/>
                    <a:pt x="280504" y="203374"/>
                    <a:pt x="233400" y="229047"/>
                  </a:cubicBezTo>
                  <a:cubicBezTo>
                    <a:pt x="261528" y="235074"/>
                    <a:pt x="284020" y="248581"/>
                    <a:pt x="300875" y="269565"/>
                  </a:cubicBezTo>
                  <a:cubicBezTo>
                    <a:pt x="317730" y="290550"/>
                    <a:pt x="326157" y="315888"/>
                    <a:pt x="326157" y="345579"/>
                  </a:cubicBezTo>
                  <a:cubicBezTo>
                    <a:pt x="326157" y="388665"/>
                    <a:pt x="310418" y="425388"/>
                    <a:pt x="278941" y="455749"/>
                  </a:cubicBezTo>
                  <a:cubicBezTo>
                    <a:pt x="247464" y="486110"/>
                    <a:pt x="208285" y="501291"/>
                    <a:pt x="161404" y="501291"/>
                  </a:cubicBezTo>
                  <a:cubicBezTo>
                    <a:pt x="116979" y="501291"/>
                    <a:pt x="80144" y="488510"/>
                    <a:pt x="50899" y="462949"/>
                  </a:cubicBezTo>
                  <a:cubicBezTo>
                    <a:pt x="21655" y="437388"/>
                    <a:pt x="4688" y="403957"/>
                    <a:pt x="0" y="362657"/>
                  </a:cubicBezTo>
                  <a:lnTo>
                    <a:pt x="91083" y="351607"/>
                  </a:lnTo>
                  <a:cubicBezTo>
                    <a:pt x="93985" y="374824"/>
                    <a:pt x="101799" y="392572"/>
                    <a:pt x="114523" y="404850"/>
                  </a:cubicBezTo>
                  <a:cubicBezTo>
                    <a:pt x="127248" y="417128"/>
                    <a:pt x="142652" y="423268"/>
                    <a:pt x="160735" y="423268"/>
                  </a:cubicBezTo>
                  <a:cubicBezTo>
                    <a:pt x="180157" y="423268"/>
                    <a:pt x="196509" y="415901"/>
                    <a:pt x="209792" y="401167"/>
                  </a:cubicBezTo>
                  <a:cubicBezTo>
                    <a:pt x="223075" y="386433"/>
                    <a:pt x="229716" y="366564"/>
                    <a:pt x="229716" y="341561"/>
                  </a:cubicBezTo>
                  <a:cubicBezTo>
                    <a:pt x="229716" y="317897"/>
                    <a:pt x="223354" y="299145"/>
                    <a:pt x="210629" y="285304"/>
                  </a:cubicBezTo>
                  <a:cubicBezTo>
                    <a:pt x="197904" y="271463"/>
                    <a:pt x="182389" y="264542"/>
                    <a:pt x="164083" y="264542"/>
                  </a:cubicBezTo>
                  <a:cubicBezTo>
                    <a:pt x="152028" y="264542"/>
                    <a:pt x="137629" y="266886"/>
                    <a:pt x="120886" y="271575"/>
                  </a:cubicBezTo>
                  <a:lnTo>
                    <a:pt x="131267" y="194891"/>
                  </a:lnTo>
                  <a:cubicBezTo>
                    <a:pt x="156716" y="195561"/>
                    <a:pt x="176138" y="190035"/>
                    <a:pt x="189533" y="178315"/>
                  </a:cubicBezTo>
                  <a:cubicBezTo>
                    <a:pt x="202927" y="166595"/>
                    <a:pt x="209625" y="151024"/>
                    <a:pt x="209625" y="131602"/>
                  </a:cubicBezTo>
                  <a:cubicBezTo>
                    <a:pt x="209625" y="115082"/>
                    <a:pt x="204713" y="101910"/>
                    <a:pt x="194891" y="92088"/>
                  </a:cubicBezTo>
                  <a:cubicBezTo>
                    <a:pt x="185068" y="82265"/>
                    <a:pt x="172008" y="77354"/>
                    <a:pt x="155712" y="77354"/>
                  </a:cubicBezTo>
                  <a:cubicBezTo>
                    <a:pt x="139638" y="77354"/>
                    <a:pt x="125909" y="82935"/>
                    <a:pt x="114523" y="94097"/>
                  </a:cubicBezTo>
                  <a:cubicBezTo>
                    <a:pt x="103138" y="105259"/>
                    <a:pt x="96217" y="121556"/>
                    <a:pt x="93762" y="142987"/>
                  </a:cubicBezTo>
                  <a:lnTo>
                    <a:pt x="7032" y="128253"/>
                  </a:lnTo>
                  <a:cubicBezTo>
                    <a:pt x="13060" y="98562"/>
                    <a:pt x="22157" y="74842"/>
                    <a:pt x="34324" y="57095"/>
                  </a:cubicBezTo>
                  <a:cubicBezTo>
                    <a:pt x="46490" y="39347"/>
                    <a:pt x="63457" y="25394"/>
                    <a:pt x="85223" y="15237"/>
                  </a:cubicBezTo>
                  <a:cubicBezTo>
                    <a:pt x="106989" y="5079"/>
                    <a:pt x="131378" y="0"/>
                    <a:pt x="15839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975AD1-52CB-46FB-97BA-2BDBD8ED8C56}"/>
              </a:ext>
            </a:extLst>
          </p:cNvPr>
          <p:cNvGrpSpPr/>
          <p:nvPr/>
        </p:nvGrpSpPr>
        <p:grpSpPr>
          <a:xfrm>
            <a:off x="3851854" y="4323196"/>
            <a:ext cx="7799842" cy="592035"/>
            <a:chOff x="3851854" y="4614503"/>
            <a:chExt cx="7799842" cy="5920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9D0B22-B530-46F2-AB72-E7BF4EAAE6E4}"/>
                </a:ext>
              </a:extLst>
            </p:cNvPr>
            <p:cNvSpPr/>
            <p:nvPr/>
          </p:nvSpPr>
          <p:spPr>
            <a:xfrm>
              <a:off x="4168209" y="4622414"/>
              <a:ext cx="7483487" cy="583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4D2072A-C467-4F4F-A422-5245E20326E3}"/>
                </a:ext>
              </a:extLst>
            </p:cNvPr>
            <p:cNvSpPr/>
            <p:nvPr/>
          </p:nvSpPr>
          <p:spPr>
            <a:xfrm>
              <a:off x="11518685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2853914-2F61-47A6-9707-9738FCDA5C51}"/>
                </a:ext>
              </a:extLst>
            </p:cNvPr>
            <p:cNvSpPr/>
            <p:nvPr/>
          </p:nvSpPr>
          <p:spPr>
            <a:xfrm>
              <a:off x="11398817" y="4622414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B815312-BE75-48F4-823E-91E0DE112CF0}"/>
                </a:ext>
              </a:extLst>
            </p:cNvPr>
            <p:cNvSpPr/>
            <p:nvPr/>
          </p:nvSpPr>
          <p:spPr>
            <a:xfrm>
              <a:off x="3851854" y="4614503"/>
              <a:ext cx="423916" cy="592035"/>
            </a:xfrm>
            <a:custGeom>
              <a:avLst/>
              <a:gdLst/>
              <a:ahLst/>
              <a:cxnLst/>
              <a:rect l="l" t="t" r="r" b="b"/>
              <a:pathLst>
                <a:path w="352946" h="492919">
                  <a:moveTo>
                    <a:pt x="200919" y="143657"/>
                  </a:moveTo>
                  <a:lnTo>
                    <a:pt x="88069" y="311423"/>
                  </a:lnTo>
                  <a:lnTo>
                    <a:pt x="200919" y="311423"/>
                  </a:lnTo>
                  <a:close/>
                  <a:moveTo>
                    <a:pt x="212974" y="0"/>
                  </a:moveTo>
                  <a:lnTo>
                    <a:pt x="292001" y="0"/>
                  </a:lnTo>
                  <a:lnTo>
                    <a:pt x="292001" y="311423"/>
                  </a:lnTo>
                  <a:lnTo>
                    <a:pt x="352946" y="311423"/>
                  </a:lnTo>
                  <a:lnTo>
                    <a:pt x="352946" y="394135"/>
                  </a:lnTo>
                  <a:lnTo>
                    <a:pt x="292001" y="394135"/>
                  </a:lnTo>
                  <a:lnTo>
                    <a:pt x="292001" y="492919"/>
                  </a:lnTo>
                  <a:lnTo>
                    <a:pt x="200919" y="492919"/>
                  </a:lnTo>
                  <a:lnTo>
                    <a:pt x="200919" y="394135"/>
                  </a:lnTo>
                  <a:lnTo>
                    <a:pt x="0" y="394135"/>
                  </a:lnTo>
                  <a:lnTo>
                    <a:pt x="0" y="31175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78DEAA-22AD-48AF-830B-B8239CB303FA}"/>
              </a:ext>
            </a:extLst>
          </p:cNvPr>
          <p:cNvGrpSpPr/>
          <p:nvPr/>
        </p:nvGrpSpPr>
        <p:grpSpPr>
          <a:xfrm>
            <a:off x="3851854" y="5309096"/>
            <a:ext cx="7778525" cy="593437"/>
            <a:chOff x="3873171" y="5516913"/>
            <a:chExt cx="7778525" cy="593437"/>
          </a:xfrm>
        </p:grpSpPr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0F447151-135E-42DE-8E38-77A1961F6E20}"/>
                </a:ext>
              </a:extLst>
            </p:cNvPr>
            <p:cNvSpPr/>
            <p:nvPr/>
          </p:nvSpPr>
          <p:spPr>
            <a:xfrm>
              <a:off x="3967391" y="5516913"/>
              <a:ext cx="7684305" cy="583725"/>
            </a:xfrm>
            <a:custGeom>
              <a:avLst/>
              <a:gdLst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  <a:gd name="connsiteX0" fmla="*/ 0 w 8073774"/>
                <a:gd name="connsiteY0" fmla="*/ 0 h 648001"/>
                <a:gd name="connsiteX1" fmla="*/ 324000 w 8073774"/>
                <a:gd name="connsiteY1" fmla="*/ 0 h 648001"/>
                <a:gd name="connsiteX2" fmla="*/ 324000 w 8073774"/>
                <a:gd name="connsiteY2" fmla="*/ 1 h 648001"/>
                <a:gd name="connsiteX3" fmla="*/ 8073774 w 8073774"/>
                <a:gd name="connsiteY3" fmla="*/ 1 h 648001"/>
                <a:gd name="connsiteX4" fmla="*/ 8073774 w 8073774"/>
                <a:gd name="connsiteY4" fmla="*/ 648001 h 648001"/>
                <a:gd name="connsiteX5" fmla="*/ 180083 w 8073774"/>
                <a:gd name="connsiteY5" fmla="*/ 648001 h 648001"/>
                <a:gd name="connsiteX6" fmla="*/ 180083 w 8073774"/>
                <a:gd name="connsiteY6" fmla="*/ 288000 h 648001"/>
                <a:gd name="connsiteX7" fmla="*/ 0 w 8073774"/>
                <a:gd name="connsiteY7" fmla="*/ 288000 h 648001"/>
                <a:gd name="connsiteX8" fmla="*/ 0 w 8073774"/>
                <a:gd name="connsiteY8" fmla="*/ 0 h 64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3774" h="648001">
                  <a:moveTo>
                    <a:pt x="0" y="0"/>
                  </a:moveTo>
                  <a:lnTo>
                    <a:pt x="324000" y="0"/>
                  </a:lnTo>
                  <a:lnTo>
                    <a:pt x="324000" y="1"/>
                  </a:lnTo>
                  <a:lnTo>
                    <a:pt x="8073774" y="1"/>
                  </a:lnTo>
                  <a:lnTo>
                    <a:pt x="8073774" y="648001"/>
                  </a:lnTo>
                  <a:lnTo>
                    <a:pt x="180083" y="648001"/>
                  </a:lnTo>
                  <a:cubicBezTo>
                    <a:pt x="253455" y="535049"/>
                    <a:pt x="266795" y="422095"/>
                    <a:pt x="180083" y="288000"/>
                  </a:cubicBezTo>
                  <a:lnTo>
                    <a:pt x="0" y="28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6E29313-C0D6-40BC-8132-8829F7DADFDD}"/>
                </a:ext>
              </a:extLst>
            </p:cNvPr>
            <p:cNvSpPr/>
            <p:nvPr/>
          </p:nvSpPr>
          <p:spPr>
            <a:xfrm>
              <a:off x="11518685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D0B540-3483-43A3-A4D1-A7B89075D6A1}"/>
                </a:ext>
              </a:extLst>
            </p:cNvPr>
            <p:cNvSpPr/>
            <p:nvPr/>
          </p:nvSpPr>
          <p:spPr>
            <a:xfrm>
              <a:off x="11398817" y="5516913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FD904A3-9377-441F-9960-B2B70DF1FF2B}"/>
                </a:ext>
              </a:extLst>
            </p:cNvPr>
            <p:cNvSpPr/>
            <p:nvPr/>
          </p:nvSpPr>
          <p:spPr>
            <a:xfrm>
              <a:off x="3873171" y="5518717"/>
              <a:ext cx="396567" cy="591633"/>
            </a:xfrm>
            <a:custGeom>
              <a:avLst/>
              <a:gdLst/>
              <a:ahLst/>
              <a:cxnLst/>
              <a:rect l="l" t="t" r="r" b="b"/>
              <a:pathLst>
                <a:path w="330175" h="492584">
                  <a:moveTo>
                    <a:pt x="59606" y="0"/>
                  </a:moveTo>
                  <a:lnTo>
                    <a:pt x="308409" y="0"/>
                  </a:lnTo>
                  <a:lnTo>
                    <a:pt x="308409" y="88069"/>
                  </a:lnTo>
                  <a:lnTo>
                    <a:pt x="130932" y="88069"/>
                  </a:lnTo>
                  <a:lnTo>
                    <a:pt x="116198" y="171450"/>
                  </a:lnTo>
                  <a:cubicBezTo>
                    <a:pt x="137183" y="160958"/>
                    <a:pt x="158614" y="155711"/>
                    <a:pt x="180492" y="155711"/>
                  </a:cubicBezTo>
                  <a:cubicBezTo>
                    <a:pt x="222238" y="155711"/>
                    <a:pt x="257622" y="170892"/>
                    <a:pt x="286643" y="201253"/>
                  </a:cubicBezTo>
                  <a:cubicBezTo>
                    <a:pt x="315665" y="231614"/>
                    <a:pt x="330175" y="271016"/>
                    <a:pt x="330175" y="319460"/>
                  </a:cubicBezTo>
                  <a:cubicBezTo>
                    <a:pt x="330175" y="359866"/>
                    <a:pt x="318455" y="395920"/>
                    <a:pt x="295015" y="427620"/>
                  </a:cubicBezTo>
                  <a:cubicBezTo>
                    <a:pt x="263091" y="470929"/>
                    <a:pt x="218778" y="492584"/>
                    <a:pt x="162074" y="492584"/>
                  </a:cubicBezTo>
                  <a:cubicBezTo>
                    <a:pt x="116756" y="492584"/>
                    <a:pt x="79809" y="480417"/>
                    <a:pt x="51234" y="456084"/>
                  </a:cubicBezTo>
                  <a:cubicBezTo>
                    <a:pt x="22659" y="431750"/>
                    <a:pt x="5581" y="399045"/>
                    <a:pt x="0" y="357969"/>
                  </a:cubicBezTo>
                  <a:lnTo>
                    <a:pt x="93762" y="348258"/>
                  </a:lnTo>
                  <a:cubicBezTo>
                    <a:pt x="96441" y="369466"/>
                    <a:pt x="104366" y="386265"/>
                    <a:pt x="117537" y="398655"/>
                  </a:cubicBezTo>
                  <a:cubicBezTo>
                    <a:pt x="130709" y="411045"/>
                    <a:pt x="145889" y="417240"/>
                    <a:pt x="163079" y="417240"/>
                  </a:cubicBezTo>
                  <a:cubicBezTo>
                    <a:pt x="182724" y="417240"/>
                    <a:pt x="199356" y="409259"/>
                    <a:pt x="212973" y="393297"/>
                  </a:cubicBezTo>
                  <a:cubicBezTo>
                    <a:pt x="226591" y="377335"/>
                    <a:pt x="233400" y="353281"/>
                    <a:pt x="233400" y="321134"/>
                  </a:cubicBezTo>
                  <a:cubicBezTo>
                    <a:pt x="233400" y="290996"/>
                    <a:pt x="226647" y="268393"/>
                    <a:pt x="213141" y="253324"/>
                  </a:cubicBezTo>
                  <a:cubicBezTo>
                    <a:pt x="199635" y="238255"/>
                    <a:pt x="182054" y="230721"/>
                    <a:pt x="160400" y="230721"/>
                  </a:cubicBezTo>
                  <a:cubicBezTo>
                    <a:pt x="133387" y="230721"/>
                    <a:pt x="109166" y="242664"/>
                    <a:pt x="87734" y="266551"/>
                  </a:cubicBezTo>
                  <a:lnTo>
                    <a:pt x="11386" y="2555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84475-743A-4D35-9F13-E3E14DEB73A2}"/>
              </a:ext>
            </a:extLst>
          </p:cNvPr>
          <p:cNvGrpSpPr/>
          <p:nvPr/>
        </p:nvGrpSpPr>
        <p:grpSpPr>
          <a:xfrm>
            <a:off x="3851854" y="2374137"/>
            <a:ext cx="7794612" cy="592035"/>
            <a:chOff x="3857084" y="2826990"/>
            <a:chExt cx="7794612" cy="592035"/>
          </a:xfrm>
        </p:grpSpPr>
        <p:sp>
          <p:nvSpPr>
            <p:cNvPr id="63" name="Isosceles Triangle 1">
              <a:extLst>
                <a:ext uri="{FF2B5EF4-FFF2-40B4-BE49-F238E27FC236}">
                  <a16:creationId xmlns:a16="http://schemas.microsoft.com/office/drawing/2014/main" id="{DA1E8F3F-9BF5-49C0-AFF3-1BC9DEDC263D}"/>
                </a:ext>
              </a:extLst>
            </p:cNvPr>
            <p:cNvSpPr/>
            <p:nvPr/>
          </p:nvSpPr>
          <p:spPr>
            <a:xfrm>
              <a:off x="3894519" y="2833415"/>
              <a:ext cx="7757177" cy="583725"/>
            </a:xfrm>
            <a:custGeom>
              <a:avLst/>
              <a:gdLst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  <a:gd name="connsiteX0" fmla="*/ 208160 w 8101851"/>
                <a:gd name="connsiteY0" fmla="*/ 0 h 648000"/>
                <a:gd name="connsiteX1" fmla="*/ 8101851 w 8101851"/>
                <a:gd name="connsiteY1" fmla="*/ 0 h 648000"/>
                <a:gd name="connsiteX2" fmla="*/ 8101851 w 8101851"/>
                <a:gd name="connsiteY2" fmla="*/ 648000 h 648000"/>
                <a:gd name="connsiteX3" fmla="*/ 416319 w 8101851"/>
                <a:gd name="connsiteY3" fmla="*/ 648000 h 648000"/>
                <a:gd name="connsiteX4" fmla="*/ 208160 w 8101851"/>
                <a:gd name="connsiteY4" fmla="*/ 648000 h 648000"/>
                <a:gd name="connsiteX5" fmla="*/ 0 w 8101851"/>
                <a:gd name="connsiteY5" fmla="*/ 648000 h 648000"/>
                <a:gd name="connsiteX6" fmla="*/ 283910 w 8101851"/>
                <a:gd name="connsiteY6" fmla="*/ 314984 h 648000"/>
                <a:gd name="connsiteX7" fmla="*/ 208160 w 8101851"/>
                <a:gd name="connsiteY7" fmla="*/ 0 h 6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851" h="648000">
                  <a:moveTo>
                    <a:pt x="208160" y="0"/>
                  </a:moveTo>
                  <a:lnTo>
                    <a:pt x="8101851" y="0"/>
                  </a:lnTo>
                  <a:lnTo>
                    <a:pt x="8101851" y="648000"/>
                  </a:lnTo>
                  <a:lnTo>
                    <a:pt x="416319" y="648000"/>
                  </a:lnTo>
                  <a:lnTo>
                    <a:pt x="208160" y="648000"/>
                  </a:lnTo>
                  <a:lnTo>
                    <a:pt x="0" y="648000"/>
                  </a:lnTo>
                  <a:cubicBezTo>
                    <a:pt x="94637" y="536995"/>
                    <a:pt x="81060" y="391484"/>
                    <a:pt x="283910" y="314984"/>
                  </a:cubicBezTo>
                  <a:cubicBezTo>
                    <a:pt x="478696" y="115099"/>
                    <a:pt x="208160" y="96368"/>
                    <a:pt x="20816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ED3220-296A-400D-A23C-A86854610989}"/>
                </a:ext>
              </a:extLst>
            </p:cNvPr>
            <p:cNvSpPr/>
            <p:nvPr/>
          </p:nvSpPr>
          <p:spPr>
            <a:xfrm>
              <a:off x="3857084" y="2826990"/>
              <a:ext cx="396164" cy="592035"/>
            </a:xfrm>
            <a:custGeom>
              <a:avLst/>
              <a:gdLst/>
              <a:ahLst/>
              <a:cxnLst/>
              <a:rect l="l" t="t" r="r" b="b"/>
              <a:pathLst>
                <a:path w="329840" h="492919">
                  <a:moveTo>
                    <a:pt x="174129" y="0"/>
                  </a:moveTo>
                  <a:cubicBezTo>
                    <a:pt x="222572" y="0"/>
                    <a:pt x="260635" y="13060"/>
                    <a:pt x="288317" y="39179"/>
                  </a:cubicBezTo>
                  <a:cubicBezTo>
                    <a:pt x="315999" y="65299"/>
                    <a:pt x="329840" y="97780"/>
                    <a:pt x="329840" y="136625"/>
                  </a:cubicBezTo>
                  <a:cubicBezTo>
                    <a:pt x="329840" y="158726"/>
                    <a:pt x="325878" y="179766"/>
                    <a:pt x="317952" y="199746"/>
                  </a:cubicBezTo>
                  <a:cubicBezTo>
                    <a:pt x="310027" y="219727"/>
                    <a:pt x="297470" y="240655"/>
                    <a:pt x="280280" y="262533"/>
                  </a:cubicBezTo>
                  <a:cubicBezTo>
                    <a:pt x="268895" y="277044"/>
                    <a:pt x="248357" y="297917"/>
                    <a:pt x="218665" y="325153"/>
                  </a:cubicBezTo>
                  <a:cubicBezTo>
                    <a:pt x="188974" y="352388"/>
                    <a:pt x="170166" y="370471"/>
                    <a:pt x="162241" y="379401"/>
                  </a:cubicBezTo>
                  <a:cubicBezTo>
                    <a:pt x="154316" y="388330"/>
                    <a:pt x="147898" y="397037"/>
                    <a:pt x="142986" y="405520"/>
                  </a:cubicBezTo>
                  <a:lnTo>
                    <a:pt x="329840" y="405520"/>
                  </a:lnTo>
                  <a:lnTo>
                    <a:pt x="329840" y="492919"/>
                  </a:lnTo>
                  <a:lnTo>
                    <a:pt x="0" y="492919"/>
                  </a:lnTo>
                  <a:cubicBezTo>
                    <a:pt x="3572" y="459879"/>
                    <a:pt x="14287" y="428570"/>
                    <a:pt x="32147" y="398990"/>
                  </a:cubicBezTo>
                  <a:cubicBezTo>
                    <a:pt x="50006" y="369410"/>
                    <a:pt x="85278" y="330176"/>
                    <a:pt x="137963" y="281286"/>
                  </a:cubicBezTo>
                  <a:cubicBezTo>
                    <a:pt x="180379" y="241772"/>
                    <a:pt x="206387" y="214983"/>
                    <a:pt x="215987" y="200918"/>
                  </a:cubicBezTo>
                  <a:cubicBezTo>
                    <a:pt x="228935" y="181496"/>
                    <a:pt x="235409" y="162297"/>
                    <a:pt x="235409" y="143322"/>
                  </a:cubicBezTo>
                  <a:cubicBezTo>
                    <a:pt x="235409" y="122337"/>
                    <a:pt x="229772" y="106208"/>
                    <a:pt x="218498" y="94934"/>
                  </a:cubicBezTo>
                  <a:cubicBezTo>
                    <a:pt x="207224" y="83660"/>
                    <a:pt x="191653" y="78024"/>
                    <a:pt x="171785" y="78024"/>
                  </a:cubicBezTo>
                  <a:cubicBezTo>
                    <a:pt x="152139" y="78024"/>
                    <a:pt x="136512" y="83939"/>
                    <a:pt x="124904" y="95771"/>
                  </a:cubicBezTo>
                  <a:cubicBezTo>
                    <a:pt x="113295" y="107603"/>
                    <a:pt x="106598" y="127248"/>
                    <a:pt x="104812" y="154707"/>
                  </a:cubicBezTo>
                  <a:lnTo>
                    <a:pt x="11050" y="145331"/>
                  </a:lnTo>
                  <a:cubicBezTo>
                    <a:pt x="16631" y="93539"/>
                    <a:pt x="34156" y="56369"/>
                    <a:pt x="63624" y="33822"/>
                  </a:cubicBezTo>
                  <a:cubicBezTo>
                    <a:pt x="93092" y="11274"/>
                    <a:pt x="129927" y="0"/>
                    <a:pt x="17412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26F8545-94E5-4690-A2DE-3352C80A8B71}"/>
                </a:ext>
              </a:extLst>
            </p:cNvPr>
            <p:cNvSpPr/>
            <p:nvPr/>
          </p:nvSpPr>
          <p:spPr>
            <a:xfrm>
              <a:off x="11518685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CB6A2B-CBBB-4732-9AAF-20581F74EA55}"/>
                </a:ext>
              </a:extLst>
            </p:cNvPr>
            <p:cNvSpPr/>
            <p:nvPr/>
          </p:nvSpPr>
          <p:spPr>
            <a:xfrm>
              <a:off x="11398817" y="2833415"/>
              <a:ext cx="54913" cy="5837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A3D12C8E-5592-4E08-B361-A2CF489F8CB2}"/>
              </a:ext>
            </a:extLst>
          </p:cNvPr>
          <p:cNvSpPr txBox="1">
            <a:spLocks/>
          </p:cNvSpPr>
          <p:nvPr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numCol="2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TW" altLang="en-US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8740B3A-F0B6-42AD-B4CA-DAD81E2FB5A0}"/>
              </a:ext>
            </a:extLst>
          </p:cNvPr>
          <p:cNvSpPr txBox="1"/>
          <p:nvPr/>
        </p:nvSpPr>
        <p:spPr bwMode="auto">
          <a:xfrm>
            <a:off x="4670857" y="2466211"/>
            <a:ext cx="4099070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五大功能簡介與團隊介紹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5" y="4410931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各功能流程說明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0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6" y="1476311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網站簡介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3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54067" y="5370125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未來發展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3" name="TextBox 95">
            <a:extLst>
              <a:ext uri="{FF2B5EF4-FFF2-40B4-BE49-F238E27FC236}">
                <a16:creationId xmlns:a16="http://schemas.microsoft.com/office/drawing/2014/main" id="{6B5E3F0C-EFDC-4767-96C2-C444DD4A39B3}"/>
              </a:ext>
            </a:extLst>
          </p:cNvPr>
          <p:cNvSpPr txBox="1"/>
          <p:nvPr/>
        </p:nvSpPr>
        <p:spPr bwMode="auto">
          <a:xfrm>
            <a:off x="4670855" y="3415057"/>
            <a:ext cx="4999837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TW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專案</a:t>
            </a:r>
            <a:r>
              <a:rPr lang="en-US" altLang="zh-TW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Demo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3820" y="6136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71860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網站簡介</a:t>
            </a:r>
          </a:p>
        </p:txBody>
      </p:sp>
    </p:spTree>
    <p:extLst>
      <p:ext uri="{BB962C8B-B14F-4D97-AF65-F5344CB8AC3E}">
        <p14:creationId xmlns:p14="http://schemas.microsoft.com/office/powerpoint/2010/main" val="271820847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3179981" y="914402"/>
            <a:ext cx="3486574" cy="6409112"/>
            <a:chOff x="3179981" y="914402"/>
            <a:chExt cx="3486574" cy="640911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64" b="97479" l="1193" r="10808">
                          <a14:foregroundMark x1="7637" y1="43577" x2="7637" y2="43577"/>
                          <a14:foregroundMark x1="7194" y1="19208" x2="7194" y2="19208"/>
                          <a14:foregroundMark x1="7262" y1="13325" x2="7262" y2="13325"/>
                          <a14:foregroundMark x1="8149" y1="35774" x2="8149" y2="357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986"/>
            <a:stretch/>
          </p:blipFill>
          <p:spPr>
            <a:xfrm>
              <a:off x="4463200" y="2115005"/>
              <a:ext cx="2203355" cy="520850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459997" y="2577666"/>
              <a:ext cx="100540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會員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5" name="橢圓形圖說文字 4"/>
            <p:cNvSpPr/>
            <p:nvPr/>
          </p:nvSpPr>
          <p:spPr>
            <a:xfrm flipH="1">
              <a:off x="3179981" y="914402"/>
              <a:ext cx="3233651" cy="1562793"/>
            </a:xfrm>
            <a:prstGeom prst="wedgeEllipse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我想推薦</a:t>
              </a:r>
              <a:r>
                <a:rPr lang="zh-TW" altLang="en-US" sz="2000" b="1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我的愛店</a:t>
              </a:r>
              <a:b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給大家</a:t>
              </a: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480296" y="380260"/>
            <a:ext cx="827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消費者導向，由會員推薦餐廳才可能出現在本網站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8155706" y="1300356"/>
            <a:ext cx="3602732" cy="6098454"/>
            <a:chOff x="8155706" y="1300356"/>
            <a:chExt cx="3602732" cy="6098454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2604" r="1989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2" r="79193"/>
            <a:stretch/>
          </p:blipFill>
          <p:spPr>
            <a:xfrm>
              <a:off x="8155706" y="2286001"/>
              <a:ext cx="1640928" cy="5112809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9571871" y="2831066"/>
              <a:ext cx="1005403" cy="7405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餐廳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9" name="橢圓形圖說文字 8"/>
            <p:cNvSpPr/>
            <p:nvPr/>
          </p:nvSpPr>
          <p:spPr>
            <a:xfrm>
              <a:off x="8524787" y="1300356"/>
              <a:ext cx="3233651" cy="1562793"/>
            </a:xfrm>
            <a:prstGeom prst="wedgeEllipseCallo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我想讓</a:t>
              </a:r>
              <a:r>
                <a:rPr lang="zh-TW" altLang="en-US" sz="2000" b="1" u="sng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我的餐廳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出現在你們網站</a:t>
              </a:r>
            </a:p>
          </p:txBody>
        </p:sp>
      </p:grpSp>
      <p:sp>
        <p:nvSpPr>
          <p:cNvPr id="10" name="甜甜圈 9"/>
          <p:cNvSpPr/>
          <p:nvPr/>
        </p:nvSpPr>
        <p:spPr>
          <a:xfrm>
            <a:off x="4463200" y="3662063"/>
            <a:ext cx="2457640" cy="2457640"/>
          </a:xfrm>
          <a:prstGeom prst="donut">
            <a:avLst>
              <a:gd name="adj" fmla="val 765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禁止標誌 10"/>
          <p:cNvSpPr/>
          <p:nvPr/>
        </p:nvSpPr>
        <p:spPr>
          <a:xfrm>
            <a:off x="7599829" y="3557846"/>
            <a:ext cx="2752682" cy="2752682"/>
          </a:xfrm>
          <a:prstGeom prst="noSmoking">
            <a:avLst>
              <a:gd name="adj" fmla="val 75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83820" y="6136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7497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網站簡介</a:t>
            </a:r>
            <a:endParaRPr 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그룹 103">
            <a:extLst>
              <a:ext uri="{FF2B5EF4-FFF2-40B4-BE49-F238E27FC236}">
                <a16:creationId xmlns:a16="http://schemas.microsoft.com/office/drawing/2014/main" id="{72FDD397-FB05-421B-B10A-6F77A9F8C4AF}"/>
              </a:ext>
            </a:extLst>
          </p:cNvPr>
          <p:cNvGrpSpPr/>
          <p:nvPr/>
        </p:nvGrpSpPr>
        <p:grpSpPr>
          <a:xfrm rot="21227384">
            <a:off x="1991517" y="4654408"/>
            <a:ext cx="608087" cy="12885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2" name="자유형: 도형 104">
              <a:extLst>
                <a:ext uri="{FF2B5EF4-FFF2-40B4-BE49-F238E27FC236}">
                  <a16:creationId xmlns:a16="http://schemas.microsoft.com/office/drawing/2014/main" id="{3F8F34BB-6F05-4907-B338-0E5D4D1F3166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105">
              <a:extLst>
                <a:ext uri="{FF2B5EF4-FFF2-40B4-BE49-F238E27FC236}">
                  <a16:creationId xmlns:a16="http://schemas.microsoft.com/office/drawing/2014/main" id="{DD59D5C2-A7E2-486E-A093-B6A59E14DE7B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106">
              <a:extLst>
                <a:ext uri="{FF2B5EF4-FFF2-40B4-BE49-F238E27FC236}">
                  <a16:creationId xmlns:a16="http://schemas.microsoft.com/office/drawing/2014/main" id="{9F9920C3-3087-403A-B352-57F7C114722A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107">
              <a:extLst>
                <a:ext uri="{FF2B5EF4-FFF2-40B4-BE49-F238E27FC236}">
                  <a16:creationId xmlns:a16="http://schemas.microsoft.com/office/drawing/2014/main" id="{72827ED6-8A0A-4B34-B285-EF1D93C0E17C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5011DF-A658-4AE1-8421-792D63314273}"/>
              </a:ext>
            </a:extLst>
          </p:cNvPr>
          <p:cNvGrpSpPr/>
          <p:nvPr/>
        </p:nvGrpSpPr>
        <p:grpSpPr>
          <a:xfrm rot="20007842">
            <a:off x="1331133" y="4696972"/>
            <a:ext cx="761067" cy="1530882"/>
            <a:chOff x="3253539" y="3991723"/>
            <a:chExt cx="288620" cy="58055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C3A36D-CF23-4EDC-95A4-0BAA55528A52}"/>
                </a:ext>
              </a:extLst>
            </p:cNvPr>
            <p:cNvSpPr/>
            <p:nvPr/>
          </p:nvSpPr>
          <p:spPr>
            <a:xfrm>
              <a:off x="3253539" y="3991723"/>
              <a:ext cx="288620" cy="580558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3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5D2AC76-ED08-4744-B094-B6E80482ECB6}"/>
                </a:ext>
              </a:extLst>
            </p:cNvPr>
            <p:cNvSpPr/>
            <p:nvPr/>
          </p:nvSpPr>
          <p:spPr>
            <a:xfrm>
              <a:off x="3256884" y="3991723"/>
              <a:ext cx="155921" cy="155921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5A1F5-CA5C-40A9-AF1F-FE0C6C3358C8}"/>
              </a:ext>
            </a:extLst>
          </p:cNvPr>
          <p:cNvGrpSpPr/>
          <p:nvPr/>
        </p:nvGrpSpPr>
        <p:grpSpPr>
          <a:xfrm rot="19652038">
            <a:off x="9398922" y="538416"/>
            <a:ext cx="1668669" cy="2905785"/>
            <a:chOff x="2916100" y="1534357"/>
            <a:chExt cx="552450" cy="962025"/>
          </a:xfrm>
          <a:solidFill>
            <a:schemeClr val="accent4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5B2ABAA-448A-470D-A8CC-C29CC544DBC8}"/>
                </a:ext>
              </a:extLst>
            </p:cNvPr>
            <p:cNvSpPr/>
            <p:nvPr/>
          </p:nvSpPr>
          <p:spPr>
            <a:xfrm>
              <a:off x="2916100" y="1534357"/>
              <a:ext cx="552450" cy="962025"/>
            </a:xfrm>
            <a:custGeom>
              <a:avLst/>
              <a:gdLst>
                <a:gd name="connsiteX0" fmla="*/ 407432 w 552450"/>
                <a:gd name="connsiteY0" fmla="*/ 33338 h 962025"/>
                <a:gd name="connsiteX1" fmla="*/ 281702 w 552450"/>
                <a:gd name="connsiteY1" fmla="*/ 0 h 962025"/>
                <a:gd name="connsiteX2" fmla="*/ 266462 w 552450"/>
                <a:gd name="connsiteY2" fmla="*/ 0 h 962025"/>
                <a:gd name="connsiteX3" fmla="*/ 246459 w 552450"/>
                <a:gd name="connsiteY3" fmla="*/ 1905 h 962025"/>
                <a:gd name="connsiteX4" fmla="*/ 714 w 552450"/>
                <a:gd name="connsiteY4" fmla="*/ 260985 h 962025"/>
                <a:gd name="connsiteX5" fmla="*/ 714 w 552450"/>
                <a:gd name="connsiteY5" fmla="*/ 294322 h 962025"/>
                <a:gd name="connsiteX6" fmla="*/ 28337 w 552450"/>
                <a:gd name="connsiteY6" fmla="*/ 401003 h 962025"/>
                <a:gd name="connsiteX7" fmla="*/ 114062 w 552450"/>
                <a:gd name="connsiteY7" fmla="*/ 502920 h 962025"/>
                <a:gd name="connsiteX8" fmla="*/ 233124 w 552450"/>
                <a:gd name="connsiteY8" fmla="*/ 552450 h 962025"/>
                <a:gd name="connsiteX9" fmla="*/ 234077 w 552450"/>
                <a:gd name="connsiteY9" fmla="*/ 553403 h 962025"/>
                <a:gd name="connsiteX10" fmla="*/ 238839 w 552450"/>
                <a:gd name="connsiteY10" fmla="*/ 553403 h 962025"/>
                <a:gd name="connsiteX11" fmla="*/ 241697 w 552450"/>
                <a:gd name="connsiteY11" fmla="*/ 556260 h 962025"/>
                <a:gd name="connsiteX12" fmla="*/ 237887 w 552450"/>
                <a:gd name="connsiteY12" fmla="*/ 581025 h 962025"/>
                <a:gd name="connsiteX13" fmla="*/ 233124 w 552450"/>
                <a:gd name="connsiteY13" fmla="*/ 622935 h 962025"/>
                <a:gd name="connsiteX14" fmla="*/ 255032 w 552450"/>
                <a:gd name="connsiteY14" fmla="*/ 700087 h 962025"/>
                <a:gd name="connsiteX15" fmla="*/ 241697 w 552450"/>
                <a:gd name="connsiteY15" fmla="*/ 794385 h 962025"/>
                <a:gd name="connsiteX16" fmla="*/ 242649 w 552450"/>
                <a:gd name="connsiteY16" fmla="*/ 933450 h 962025"/>
                <a:gd name="connsiteX17" fmla="*/ 257889 w 552450"/>
                <a:gd name="connsiteY17" fmla="*/ 962025 h 962025"/>
                <a:gd name="connsiteX18" fmla="*/ 279797 w 552450"/>
                <a:gd name="connsiteY18" fmla="*/ 967740 h 962025"/>
                <a:gd name="connsiteX19" fmla="*/ 301704 w 552450"/>
                <a:gd name="connsiteY19" fmla="*/ 962025 h 962025"/>
                <a:gd name="connsiteX20" fmla="*/ 316944 w 552450"/>
                <a:gd name="connsiteY20" fmla="*/ 933450 h 962025"/>
                <a:gd name="connsiteX21" fmla="*/ 317897 w 552450"/>
                <a:gd name="connsiteY21" fmla="*/ 794385 h 962025"/>
                <a:gd name="connsiteX22" fmla="*/ 304562 w 552450"/>
                <a:gd name="connsiteY22" fmla="*/ 700087 h 962025"/>
                <a:gd name="connsiteX23" fmla="*/ 326469 w 552450"/>
                <a:gd name="connsiteY23" fmla="*/ 622935 h 962025"/>
                <a:gd name="connsiteX24" fmla="*/ 321707 w 552450"/>
                <a:gd name="connsiteY24" fmla="*/ 581025 h 962025"/>
                <a:gd name="connsiteX25" fmla="*/ 317897 w 552450"/>
                <a:gd name="connsiteY25" fmla="*/ 556260 h 962025"/>
                <a:gd name="connsiteX26" fmla="*/ 320754 w 552450"/>
                <a:gd name="connsiteY26" fmla="*/ 553403 h 962025"/>
                <a:gd name="connsiteX27" fmla="*/ 322659 w 552450"/>
                <a:gd name="connsiteY27" fmla="*/ 553403 h 962025"/>
                <a:gd name="connsiteX28" fmla="*/ 333137 w 552450"/>
                <a:gd name="connsiteY28" fmla="*/ 550545 h 962025"/>
                <a:gd name="connsiteX29" fmla="*/ 556022 w 552450"/>
                <a:gd name="connsiteY29" fmla="*/ 316230 h 962025"/>
                <a:gd name="connsiteX30" fmla="*/ 407432 w 552450"/>
                <a:gd name="connsiteY30" fmla="*/ 33338 h 962025"/>
                <a:gd name="connsiteX31" fmla="*/ 277892 w 552450"/>
                <a:gd name="connsiteY31" fmla="*/ 939165 h 962025"/>
                <a:gd name="connsiteX32" fmla="*/ 263604 w 552450"/>
                <a:gd name="connsiteY32" fmla="*/ 924878 h 962025"/>
                <a:gd name="connsiteX33" fmla="*/ 277892 w 552450"/>
                <a:gd name="connsiteY33" fmla="*/ 910590 h 962025"/>
                <a:gd name="connsiteX34" fmla="*/ 292179 w 552450"/>
                <a:gd name="connsiteY34" fmla="*/ 924878 h 962025"/>
                <a:gd name="connsiteX35" fmla="*/ 277892 w 552450"/>
                <a:gd name="connsiteY35" fmla="*/ 93916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52450" h="962025">
                  <a:moveTo>
                    <a:pt x="407432" y="33338"/>
                  </a:moveTo>
                  <a:cubicBezTo>
                    <a:pt x="368379" y="12382"/>
                    <a:pt x="325517" y="2857"/>
                    <a:pt x="281702" y="0"/>
                  </a:cubicBezTo>
                  <a:cubicBezTo>
                    <a:pt x="276939" y="0"/>
                    <a:pt x="271224" y="0"/>
                    <a:pt x="266462" y="0"/>
                  </a:cubicBezTo>
                  <a:cubicBezTo>
                    <a:pt x="259794" y="2857"/>
                    <a:pt x="253127" y="0"/>
                    <a:pt x="246459" y="1905"/>
                  </a:cubicBezTo>
                  <a:cubicBezTo>
                    <a:pt x="110252" y="18097"/>
                    <a:pt x="9287" y="124778"/>
                    <a:pt x="714" y="260985"/>
                  </a:cubicBezTo>
                  <a:cubicBezTo>
                    <a:pt x="-238" y="271462"/>
                    <a:pt x="-238" y="282893"/>
                    <a:pt x="714" y="294322"/>
                  </a:cubicBezTo>
                  <a:cubicBezTo>
                    <a:pt x="714" y="332422"/>
                    <a:pt x="12144" y="367665"/>
                    <a:pt x="28337" y="401003"/>
                  </a:cubicBezTo>
                  <a:cubicBezTo>
                    <a:pt x="47387" y="441960"/>
                    <a:pt x="77867" y="475297"/>
                    <a:pt x="114062" y="502920"/>
                  </a:cubicBezTo>
                  <a:cubicBezTo>
                    <a:pt x="149304" y="529590"/>
                    <a:pt x="189309" y="544830"/>
                    <a:pt x="233124" y="552450"/>
                  </a:cubicBezTo>
                  <a:cubicBezTo>
                    <a:pt x="233124" y="552450"/>
                    <a:pt x="234077" y="553403"/>
                    <a:pt x="234077" y="553403"/>
                  </a:cubicBezTo>
                  <a:lnTo>
                    <a:pt x="238839" y="553403"/>
                  </a:lnTo>
                  <a:cubicBezTo>
                    <a:pt x="239792" y="554355"/>
                    <a:pt x="240744" y="555308"/>
                    <a:pt x="241697" y="556260"/>
                  </a:cubicBezTo>
                  <a:cubicBezTo>
                    <a:pt x="240744" y="566737"/>
                    <a:pt x="247412" y="575310"/>
                    <a:pt x="237887" y="581025"/>
                  </a:cubicBezTo>
                  <a:cubicBezTo>
                    <a:pt x="223599" y="590550"/>
                    <a:pt x="229314" y="612458"/>
                    <a:pt x="233124" y="622935"/>
                  </a:cubicBezTo>
                  <a:cubicBezTo>
                    <a:pt x="245507" y="652462"/>
                    <a:pt x="255984" y="666750"/>
                    <a:pt x="255032" y="700087"/>
                  </a:cubicBezTo>
                  <a:cubicBezTo>
                    <a:pt x="254079" y="721995"/>
                    <a:pt x="240744" y="772478"/>
                    <a:pt x="241697" y="794385"/>
                  </a:cubicBezTo>
                  <a:cubicBezTo>
                    <a:pt x="241697" y="841058"/>
                    <a:pt x="242649" y="886778"/>
                    <a:pt x="242649" y="933450"/>
                  </a:cubicBezTo>
                  <a:cubicBezTo>
                    <a:pt x="242649" y="945833"/>
                    <a:pt x="246459" y="956310"/>
                    <a:pt x="257889" y="962025"/>
                  </a:cubicBezTo>
                  <a:cubicBezTo>
                    <a:pt x="265509" y="965835"/>
                    <a:pt x="273129" y="967740"/>
                    <a:pt x="279797" y="967740"/>
                  </a:cubicBezTo>
                  <a:cubicBezTo>
                    <a:pt x="286464" y="967740"/>
                    <a:pt x="294084" y="965835"/>
                    <a:pt x="301704" y="962025"/>
                  </a:cubicBezTo>
                  <a:cubicBezTo>
                    <a:pt x="313134" y="956310"/>
                    <a:pt x="316944" y="945833"/>
                    <a:pt x="316944" y="933450"/>
                  </a:cubicBezTo>
                  <a:cubicBezTo>
                    <a:pt x="316944" y="886778"/>
                    <a:pt x="316944" y="841058"/>
                    <a:pt x="317897" y="794385"/>
                  </a:cubicBezTo>
                  <a:cubicBezTo>
                    <a:pt x="317897" y="772478"/>
                    <a:pt x="305514" y="721995"/>
                    <a:pt x="304562" y="700087"/>
                  </a:cubicBezTo>
                  <a:cubicBezTo>
                    <a:pt x="303609" y="666750"/>
                    <a:pt x="314087" y="653415"/>
                    <a:pt x="326469" y="622935"/>
                  </a:cubicBezTo>
                  <a:cubicBezTo>
                    <a:pt x="331232" y="612458"/>
                    <a:pt x="335994" y="590550"/>
                    <a:pt x="321707" y="581025"/>
                  </a:cubicBezTo>
                  <a:cubicBezTo>
                    <a:pt x="312182" y="574358"/>
                    <a:pt x="318849" y="565785"/>
                    <a:pt x="317897" y="556260"/>
                  </a:cubicBezTo>
                  <a:cubicBezTo>
                    <a:pt x="318849" y="555308"/>
                    <a:pt x="319802" y="554355"/>
                    <a:pt x="320754" y="553403"/>
                  </a:cubicBezTo>
                  <a:lnTo>
                    <a:pt x="322659" y="553403"/>
                  </a:lnTo>
                  <a:cubicBezTo>
                    <a:pt x="325517" y="551498"/>
                    <a:pt x="328374" y="550545"/>
                    <a:pt x="333137" y="550545"/>
                  </a:cubicBezTo>
                  <a:cubicBezTo>
                    <a:pt x="451247" y="527685"/>
                    <a:pt x="537924" y="435293"/>
                    <a:pt x="556022" y="316230"/>
                  </a:cubicBezTo>
                  <a:cubicBezTo>
                    <a:pt x="569357" y="202883"/>
                    <a:pt x="511254" y="89535"/>
                    <a:pt x="407432" y="33338"/>
                  </a:cubicBezTo>
                  <a:close/>
                  <a:moveTo>
                    <a:pt x="277892" y="939165"/>
                  </a:moveTo>
                  <a:cubicBezTo>
                    <a:pt x="269319" y="939165"/>
                    <a:pt x="263604" y="932498"/>
                    <a:pt x="263604" y="924878"/>
                  </a:cubicBezTo>
                  <a:cubicBezTo>
                    <a:pt x="263604" y="916305"/>
                    <a:pt x="270272" y="910590"/>
                    <a:pt x="277892" y="910590"/>
                  </a:cubicBezTo>
                  <a:cubicBezTo>
                    <a:pt x="286464" y="910590"/>
                    <a:pt x="292179" y="917258"/>
                    <a:pt x="292179" y="924878"/>
                  </a:cubicBezTo>
                  <a:cubicBezTo>
                    <a:pt x="292179" y="932498"/>
                    <a:pt x="285512" y="939165"/>
                    <a:pt x="277892" y="9391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C606A2B-0655-45A8-9E66-AF71422961D8}"/>
                </a:ext>
              </a:extLst>
            </p:cNvPr>
            <p:cNvSpPr/>
            <p:nvPr/>
          </p:nvSpPr>
          <p:spPr>
            <a:xfrm>
              <a:off x="2962535" y="1583887"/>
              <a:ext cx="457200" cy="457200"/>
            </a:xfrm>
            <a:custGeom>
              <a:avLst/>
              <a:gdLst>
                <a:gd name="connsiteX0" fmla="*/ 230505 w 457200"/>
                <a:gd name="connsiteY0" fmla="*/ 0 h 457200"/>
                <a:gd name="connsiteX1" fmla="*/ 0 w 457200"/>
                <a:gd name="connsiteY1" fmla="*/ 225742 h 457200"/>
                <a:gd name="connsiteX2" fmla="*/ 229552 w 457200"/>
                <a:gd name="connsiteY2" fmla="*/ 459105 h 457200"/>
                <a:gd name="connsiteX3" fmla="*/ 459105 w 457200"/>
                <a:gd name="connsiteY3" fmla="*/ 229552 h 457200"/>
                <a:gd name="connsiteX4" fmla="*/ 230505 w 457200"/>
                <a:gd name="connsiteY4" fmla="*/ 0 h 457200"/>
                <a:gd name="connsiteX5" fmla="*/ 230505 w 457200"/>
                <a:gd name="connsiteY5" fmla="*/ 442913 h 457200"/>
                <a:gd name="connsiteX6" fmla="*/ 16192 w 457200"/>
                <a:gd name="connsiteY6" fmla="*/ 225742 h 457200"/>
                <a:gd name="connsiteX7" fmla="*/ 230505 w 457200"/>
                <a:gd name="connsiteY7" fmla="*/ 16192 h 457200"/>
                <a:gd name="connsiteX8" fmla="*/ 443865 w 457200"/>
                <a:gd name="connsiteY8" fmla="*/ 229552 h 457200"/>
                <a:gd name="connsiteX9" fmla="*/ 230505 w 457200"/>
                <a:gd name="connsiteY9" fmla="*/ 442913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" h="457200">
                  <a:moveTo>
                    <a:pt x="230505" y="0"/>
                  </a:moveTo>
                  <a:cubicBezTo>
                    <a:pt x="103822" y="0"/>
                    <a:pt x="0" y="100965"/>
                    <a:pt x="0" y="225742"/>
                  </a:cubicBezTo>
                  <a:cubicBezTo>
                    <a:pt x="0" y="356235"/>
                    <a:pt x="100965" y="459105"/>
                    <a:pt x="229552" y="459105"/>
                  </a:cubicBezTo>
                  <a:cubicBezTo>
                    <a:pt x="356235" y="459105"/>
                    <a:pt x="459105" y="356235"/>
                    <a:pt x="459105" y="229552"/>
                  </a:cubicBezTo>
                  <a:cubicBezTo>
                    <a:pt x="459105" y="102870"/>
                    <a:pt x="357188" y="0"/>
                    <a:pt x="230505" y="0"/>
                  </a:cubicBezTo>
                  <a:close/>
                  <a:moveTo>
                    <a:pt x="230505" y="442913"/>
                  </a:moveTo>
                  <a:cubicBezTo>
                    <a:pt x="110490" y="442913"/>
                    <a:pt x="16192" y="346710"/>
                    <a:pt x="16192" y="225742"/>
                  </a:cubicBezTo>
                  <a:cubicBezTo>
                    <a:pt x="16192" y="110490"/>
                    <a:pt x="113347" y="15240"/>
                    <a:pt x="230505" y="16192"/>
                  </a:cubicBezTo>
                  <a:cubicBezTo>
                    <a:pt x="347663" y="16192"/>
                    <a:pt x="442913" y="111442"/>
                    <a:pt x="443865" y="229552"/>
                  </a:cubicBezTo>
                  <a:cubicBezTo>
                    <a:pt x="444817" y="345757"/>
                    <a:pt x="347663" y="442913"/>
                    <a:pt x="230505" y="4429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610606-5664-46F0-939A-99DA66C37ACF}"/>
              </a:ext>
            </a:extLst>
          </p:cNvPr>
          <p:cNvGrpSpPr/>
          <p:nvPr/>
        </p:nvGrpSpPr>
        <p:grpSpPr>
          <a:xfrm rot="2435546">
            <a:off x="8916715" y="1096767"/>
            <a:ext cx="614469" cy="2263687"/>
            <a:chOff x="2983669" y="1476356"/>
            <a:chExt cx="728344" cy="268319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9DAA3D-D543-46A8-B3AE-C3BC51EE5A5C}"/>
                </a:ext>
              </a:extLst>
            </p:cNvPr>
            <p:cNvSpPr/>
            <p:nvPr/>
          </p:nvSpPr>
          <p:spPr>
            <a:xfrm>
              <a:off x="2983669" y="1476356"/>
              <a:ext cx="728344" cy="1631632"/>
            </a:xfrm>
            <a:custGeom>
              <a:avLst/>
              <a:gdLst>
                <a:gd name="connsiteX0" fmla="*/ 590643 w 728344"/>
                <a:gd name="connsiteY0" fmla="*/ 141923 h 1631633"/>
                <a:gd name="connsiteX1" fmla="*/ 562068 w 728344"/>
                <a:gd name="connsiteY1" fmla="*/ 165735 h 1631633"/>
                <a:gd name="connsiteX2" fmla="*/ 562068 w 728344"/>
                <a:gd name="connsiteY2" fmla="*/ 782955 h 1631633"/>
                <a:gd name="connsiteX3" fmla="*/ 590643 w 728344"/>
                <a:gd name="connsiteY3" fmla="*/ 806768 h 1631633"/>
                <a:gd name="connsiteX4" fmla="*/ 619218 w 728344"/>
                <a:gd name="connsiteY4" fmla="*/ 782955 h 1631633"/>
                <a:gd name="connsiteX5" fmla="*/ 619218 w 728344"/>
                <a:gd name="connsiteY5" fmla="*/ 165735 h 1631633"/>
                <a:gd name="connsiteX6" fmla="*/ 590643 w 728344"/>
                <a:gd name="connsiteY6" fmla="*/ 141923 h 1631633"/>
                <a:gd name="connsiteX7" fmla="*/ 479201 w 728344"/>
                <a:gd name="connsiteY7" fmla="*/ 141923 h 1631633"/>
                <a:gd name="connsiteX8" fmla="*/ 450626 w 728344"/>
                <a:gd name="connsiteY8" fmla="*/ 165735 h 1631633"/>
                <a:gd name="connsiteX9" fmla="*/ 450626 w 728344"/>
                <a:gd name="connsiteY9" fmla="*/ 782955 h 1631633"/>
                <a:gd name="connsiteX10" fmla="*/ 479201 w 728344"/>
                <a:gd name="connsiteY10" fmla="*/ 806768 h 1631633"/>
                <a:gd name="connsiteX11" fmla="*/ 507776 w 728344"/>
                <a:gd name="connsiteY11" fmla="*/ 782955 h 1631633"/>
                <a:gd name="connsiteX12" fmla="*/ 507776 w 728344"/>
                <a:gd name="connsiteY12" fmla="*/ 165735 h 1631633"/>
                <a:gd name="connsiteX13" fmla="*/ 479201 w 728344"/>
                <a:gd name="connsiteY13" fmla="*/ 141923 h 1631633"/>
                <a:gd name="connsiteX14" fmla="*/ 367758 w 728344"/>
                <a:gd name="connsiteY14" fmla="*/ 141923 h 1631633"/>
                <a:gd name="connsiteX15" fmla="*/ 339183 w 728344"/>
                <a:gd name="connsiteY15" fmla="*/ 165735 h 1631633"/>
                <a:gd name="connsiteX16" fmla="*/ 339183 w 728344"/>
                <a:gd name="connsiteY16" fmla="*/ 782955 h 1631633"/>
                <a:gd name="connsiteX17" fmla="*/ 367758 w 728344"/>
                <a:gd name="connsiteY17" fmla="*/ 806768 h 1631633"/>
                <a:gd name="connsiteX18" fmla="*/ 396333 w 728344"/>
                <a:gd name="connsiteY18" fmla="*/ 782955 h 1631633"/>
                <a:gd name="connsiteX19" fmla="*/ 396333 w 728344"/>
                <a:gd name="connsiteY19" fmla="*/ 165735 h 1631633"/>
                <a:gd name="connsiteX20" fmla="*/ 367758 w 728344"/>
                <a:gd name="connsiteY20" fmla="*/ 141923 h 1631633"/>
                <a:gd name="connsiteX21" fmla="*/ 256315 w 728344"/>
                <a:gd name="connsiteY21" fmla="*/ 141923 h 1631633"/>
                <a:gd name="connsiteX22" fmla="*/ 227740 w 728344"/>
                <a:gd name="connsiteY22" fmla="*/ 165735 h 1631633"/>
                <a:gd name="connsiteX23" fmla="*/ 227740 w 728344"/>
                <a:gd name="connsiteY23" fmla="*/ 782955 h 1631633"/>
                <a:gd name="connsiteX24" fmla="*/ 256315 w 728344"/>
                <a:gd name="connsiteY24" fmla="*/ 806768 h 1631633"/>
                <a:gd name="connsiteX25" fmla="*/ 284890 w 728344"/>
                <a:gd name="connsiteY25" fmla="*/ 782955 h 1631633"/>
                <a:gd name="connsiteX26" fmla="*/ 284890 w 728344"/>
                <a:gd name="connsiteY26" fmla="*/ 165735 h 1631633"/>
                <a:gd name="connsiteX27" fmla="*/ 256315 w 728344"/>
                <a:gd name="connsiteY27" fmla="*/ 141923 h 1631633"/>
                <a:gd name="connsiteX28" fmla="*/ 144873 w 728344"/>
                <a:gd name="connsiteY28" fmla="*/ 141923 h 1631633"/>
                <a:gd name="connsiteX29" fmla="*/ 116298 w 728344"/>
                <a:gd name="connsiteY29" fmla="*/ 165735 h 1631633"/>
                <a:gd name="connsiteX30" fmla="*/ 116298 w 728344"/>
                <a:gd name="connsiteY30" fmla="*/ 782955 h 1631633"/>
                <a:gd name="connsiteX31" fmla="*/ 144873 w 728344"/>
                <a:gd name="connsiteY31" fmla="*/ 806768 h 1631633"/>
                <a:gd name="connsiteX32" fmla="*/ 173448 w 728344"/>
                <a:gd name="connsiteY32" fmla="*/ 782955 h 1631633"/>
                <a:gd name="connsiteX33" fmla="*/ 173448 w 728344"/>
                <a:gd name="connsiteY33" fmla="*/ 165735 h 1631633"/>
                <a:gd name="connsiteX34" fmla="*/ 144873 w 728344"/>
                <a:gd name="connsiteY34" fmla="*/ 141923 h 1631633"/>
                <a:gd name="connsiteX35" fmla="*/ 229646 w 728344"/>
                <a:gd name="connsiteY35" fmla="*/ 0 h 1631633"/>
                <a:gd name="connsiteX36" fmla="*/ 499203 w 728344"/>
                <a:gd name="connsiteY36" fmla="*/ 0 h 1631633"/>
                <a:gd name="connsiteX37" fmla="*/ 726851 w 728344"/>
                <a:gd name="connsiteY37" fmla="*/ 228600 h 1631633"/>
                <a:gd name="connsiteX38" fmla="*/ 688751 w 728344"/>
                <a:gd name="connsiteY38" fmla="*/ 783908 h 1631633"/>
                <a:gd name="connsiteX39" fmla="*/ 583976 w 728344"/>
                <a:gd name="connsiteY39" fmla="*/ 888683 h 1631633"/>
                <a:gd name="connsiteX40" fmla="*/ 412526 w 728344"/>
                <a:gd name="connsiteY40" fmla="*/ 888683 h 1631633"/>
                <a:gd name="connsiteX41" fmla="*/ 412526 w 728344"/>
                <a:gd name="connsiteY41" fmla="*/ 1631633 h 1631633"/>
                <a:gd name="connsiteX42" fmla="*/ 322038 w 728344"/>
                <a:gd name="connsiteY42" fmla="*/ 1631633 h 1631633"/>
                <a:gd name="connsiteX43" fmla="*/ 322038 w 728344"/>
                <a:gd name="connsiteY43" fmla="*/ 888683 h 1631633"/>
                <a:gd name="connsiteX44" fmla="*/ 143921 w 728344"/>
                <a:gd name="connsiteY44" fmla="*/ 888683 h 1631633"/>
                <a:gd name="connsiteX45" fmla="*/ 39146 w 728344"/>
                <a:gd name="connsiteY45" fmla="*/ 783908 h 1631633"/>
                <a:gd name="connsiteX46" fmla="*/ 1046 w 728344"/>
                <a:gd name="connsiteY46" fmla="*/ 228600 h 1631633"/>
                <a:gd name="connsiteX47" fmla="*/ 229646 w 728344"/>
                <a:gd name="connsiteY47" fmla="*/ 0 h 163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28344" h="1631633">
                  <a:moveTo>
                    <a:pt x="590643" y="141923"/>
                  </a:moveTo>
                  <a:cubicBezTo>
                    <a:pt x="575403" y="141923"/>
                    <a:pt x="562068" y="152400"/>
                    <a:pt x="562068" y="165735"/>
                  </a:cubicBezTo>
                  <a:lnTo>
                    <a:pt x="562068" y="782955"/>
                  </a:lnTo>
                  <a:cubicBezTo>
                    <a:pt x="562068" y="796290"/>
                    <a:pt x="574451" y="806768"/>
                    <a:pt x="590643" y="806768"/>
                  </a:cubicBezTo>
                  <a:cubicBezTo>
                    <a:pt x="605883" y="806768"/>
                    <a:pt x="619218" y="796290"/>
                    <a:pt x="619218" y="782955"/>
                  </a:cubicBezTo>
                  <a:lnTo>
                    <a:pt x="619218" y="165735"/>
                  </a:lnTo>
                  <a:cubicBezTo>
                    <a:pt x="619218" y="152400"/>
                    <a:pt x="606835" y="141923"/>
                    <a:pt x="590643" y="141923"/>
                  </a:cubicBezTo>
                  <a:close/>
                  <a:moveTo>
                    <a:pt x="479201" y="141923"/>
                  </a:moveTo>
                  <a:cubicBezTo>
                    <a:pt x="463960" y="141923"/>
                    <a:pt x="450626" y="152400"/>
                    <a:pt x="450626" y="165735"/>
                  </a:cubicBezTo>
                  <a:lnTo>
                    <a:pt x="450626" y="782955"/>
                  </a:lnTo>
                  <a:cubicBezTo>
                    <a:pt x="450626" y="796290"/>
                    <a:pt x="463008" y="806768"/>
                    <a:pt x="479201" y="806768"/>
                  </a:cubicBezTo>
                  <a:cubicBezTo>
                    <a:pt x="494440" y="806768"/>
                    <a:pt x="507776" y="796290"/>
                    <a:pt x="507776" y="782955"/>
                  </a:cubicBezTo>
                  <a:lnTo>
                    <a:pt x="507776" y="165735"/>
                  </a:lnTo>
                  <a:cubicBezTo>
                    <a:pt x="507776" y="152400"/>
                    <a:pt x="495393" y="141923"/>
                    <a:pt x="479201" y="141923"/>
                  </a:cubicBezTo>
                  <a:close/>
                  <a:moveTo>
                    <a:pt x="367758" y="141923"/>
                  </a:moveTo>
                  <a:cubicBezTo>
                    <a:pt x="352518" y="141923"/>
                    <a:pt x="339183" y="152400"/>
                    <a:pt x="339183" y="165735"/>
                  </a:cubicBezTo>
                  <a:lnTo>
                    <a:pt x="339183" y="782955"/>
                  </a:lnTo>
                  <a:cubicBezTo>
                    <a:pt x="339183" y="796290"/>
                    <a:pt x="351565" y="806768"/>
                    <a:pt x="367758" y="806768"/>
                  </a:cubicBezTo>
                  <a:cubicBezTo>
                    <a:pt x="382998" y="806768"/>
                    <a:pt x="396333" y="796290"/>
                    <a:pt x="396333" y="782955"/>
                  </a:cubicBezTo>
                  <a:lnTo>
                    <a:pt x="396333" y="165735"/>
                  </a:lnTo>
                  <a:cubicBezTo>
                    <a:pt x="396333" y="152400"/>
                    <a:pt x="383951" y="141923"/>
                    <a:pt x="367758" y="141923"/>
                  </a:cubicBezTo>
                  <a:close/>
                  <a:moveTo>
                    <a:pt x="256315" y="141923"/>
                  </a:moveTo>
                  <a:cubicBezTo>
                    <a:pt x="241076" y="141923"/>
                    <a:pt x="227740" y="152400"/>
                    <a:pt x="227740" y="165735"/>
                  </a:cubicBezTo>
                  <a:lnTo>
                    <a:pt x="227740" y="782955"/>
                  </a:lnTo>
                  <a:cubicBezTo>
                    <a:pt x="227740" y="796290"/>
                    <a:pt x="240123" y="806768"/>
                    <a:pt x="256315" y="806768"/>
                  </a:cubicBezTo>
                  <a:cubicBezTo>
                    <a:pt x="271555" y="806768"/>
                    <a:pt x="284890" y="796290"/>
                    <a:pt x="284890" y="782955"/>
                  </a:cubicBezTo>
                  <a:lnTo>
                    <a:pt x="284890" y="165735"/>
                  </a:lnTo>
                  <a:cubicBezTo>
                    <a:pt x="284890" y="152400"/>
                    <a:pt x="272508" y="141923"/>
                    <a:pt x="256315" y="141923"/>
                  </a:cubicBezTo>
                  <a:close/>
                  <a:moveTo>
                    <a:pt x="144873" y="141923"/>
                  </a:moveTo>
                  <a:cubicBezTo>
                    <a:pt x="129633" y="141923"/>
                    <a:pt x="116298" y="152400"/>
                    <a:pt x="116298" y="165735"/>
                  </a:cubicBezTo>
                  <a:lnTo>
                    <a:pt x="116298" y="782955"/>
                  </a:lnTo>
                  <a:cubicBezTo>
                    <a:pt x="116298" y="796290"/>
                    <a:pt x="128680" y="806768"/>
                    <a:pt x="144873" y="806768"/>
                  </a:cubicBezTo>
                  <a:cubicBezTo>
                    <a:pt x="160113" y="806768"/>
                    <a:pt x="173448" y="796290"/>
                    <a:pt x="173448" y="782955"/>
                  </a:cubicBezTo>
                  <a:lnTo>
                    <a:pt x="173448" y="165735"/>
                  </a:lnTo>
                  <a:cubicBezTo>
                    <a:pt x="173448" y="152400"/>
                    <a:pt x="161065" y="141923"/>
                    <a:pt x="144873" y="141923"/>
                  </a:cubicBezTo>
                  <a:close/>
                  <a:moveTo>
                    <a:pt x="229646" y="0"/>
                  </a:moveTo>
                  <a:lnTo>
                    <a:pt x="499203" y="0"/>
                  </a:lnTo>
                  <a:cubicBezTo>
                    <a:pt x="624933" y="0"/>
                    <a:pt x="743043" y="36195"/>
                    <a:pt x="726851" y="228600"/>
                  </a:cubicBezTo>
                  <a:lnTo>
                    <a:pt x="688751" y="783908"/>
                  </a:lnTo>
                  <a:cubicBezTo>
                    <a:pt x="688751" y="841058"/>
                    <a:pt x="642078" y="888683"/>
                    <a:pt x="583976" y="888683"/>
                  </a:cubicBezTo>
                  <a:lnTo>
                    <a:pt x="412526" y="888683"/>
                  </a:lnTo>
                  <a:lnTo>
                    <a:pt x="412526" y="1631633"/>
                  </a:lnTo>
                  <a:lnTo>
                    <a:pt x="322038" y="1631633"/>
                  </a:lnTo>
                  <a:lnTo>
                    <a:pt x="322038" y="888683"/>
                  </a:lnTo>
                  <a:lnTo>
                    <a:pt x="143921" y="888683"/>
                  </a:lnTo>
                  <a:cubicBezTo>
                    <a:pt x="86771" y="888683"/>
                    <a:pt x="39146" y="842010"/>
                    <a:pt x="39146" y="783908"/>
                  </a:cubicBezTo>
                  <a:lnTo>
                    <a:pt x="1046" y="228600"/>
                  </a:lnTo>
                  <a:cubicBezTo>
                    <a:pt x="-12290" y="34290"/>
                    <a:pt x="103915" y="0"/>
                    <a:pt x="22964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C65794-2702-455A-9957-A6DC150E5D73}"/>
                </a:ext>
              </a:extLst>
            </p:cNvPr>
            <p:cNvSpPr/>
            <p:nvPr/>
          </p:nvSpPr>
          <p:spPr>
            <a:xfrm>
              <a:off x="3259991" y="2997498"/>
              <a:ext cx="180975" cy="1162051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08">
            <a:extLst>
              <a:ext uri="{FF2B5EF4-FFF2-40B4-BE49-F238E27FC236}">
                <a16:creationId xmlns:a16="http://schemas.microsoft.com/office/drawing/2014/main" id="{B9F57C46-61DD-4D6A-AAAC-DC3D515715D3}"/>
              </a:ext>
            </a:extLst>
          </p:cNvPr>
          <p:cNvGrpSpPr/>
          <p:nvPr/>
        </p:nvGrpSpPr>
        <p:grpSpPr>
          <a:xfrm rot="20107294">
            <a:off x="414969" y="5487648"/>
            <a:ext cx="648140" cy="739912"/>
            <a:chOff x="7322818" y="1544656"/>
            <a:chExt cx="2434437" cy="2779133"/>
          </a:xfrm>
          <a:solidFill>
            <a:schemeClr val="accent3"/>
          </a:solidFill>
        </p:grpSpPr>
        <p:sp>
          <p:nvSpPr>
            <p:cNvPr id="15" name="타원 109">
              <a:extLst>
                <a:ext uri="{FF2B5EF4-FFF2-40B4-BE49-F238E27FC236}">
                  <a16:creationId xmlns:a16="http://schemas.microsoft.com/office/drawing/2014/main" id="{52D08E96-F04E-4B8E-8505-79F3A3D68351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10">
              <a:extLst>
                <a:ext uri="{FF2B5EF4-FFF2-40B4-BE49-F238E27FC236}">
                  <a16:creationId xmlns:a16="http://schemas.microsoft.com/office/drawing/2014/main" id="{C2D756F1-5B6C-44E1-9198-907D1C5ACD17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11">
              <a:extLst>
                <a:ext uri="{FF2B5EF4-FFF2-40B4-BE49-F238E27FC236}">
                  <a16:creationId xmlns:a16="http://schemas.microsoft.com/office/drawing/2014/main" id="{17E5A63A-B328-4225-BDD2-BE659D6D2722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12">
              <a:extLst>
                <a:ext uri="{FF2B5EF4-FFF2-40B4-BE49-F238E27FC236}">
                  <a16:creationId xmlns:a16="http://schemas.microsoft.com/office/drawing/2014/main" id="{1EE5A339-53C7-4D27-BC1F-EA65A066AE59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13">
              <a:extLst>
                <a:ext uri="{FF2B5EF4-FFF2-40B4-BE49-F238E27FC236}">
                  <a16:creationId xmlns:a16="http://schemas.microsoft.com/office/drawing/2014/main" id="{44CC086C-9393-4263-90D4-E581B646D3F8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14">
              <a:extLst>
                <a:ext uri="{FF2B5EF4-FFF2-40B4-BE49-F238E27FC236}">
                  <a16:creationId xmlns:a16="http://schemas.microsoft.com/office/drawing/2014/main" id="{D128B444-2ECB-41DF-A4F2-EBD606274A3A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15">
              <a:extLst>
                <a:ext uri="{FF2B5EF4-FFF2-40B4-BE49-F238E27FC236}">
                  <a16:creationId xmlns:a16="http://schemas.microsoft.com/office/drawing/2014/main" id="{A07C9056-A094-4834-A219-DD89C1B577B6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116">
              <a:extLst>
                <a:ext uri="{FF2B5EF4-FFF2-40B4-BE49-F238E27FC236}">
                  <a16:creationId xmlns:a16="http://schemas.microsoft.com/office/drawing/2014/main" id="{7BDB2BF5-1293-424E-9A58-56792D1063A0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17">
              <a:extLst>
                <a:ext uri="{FF2B5EF4-FFF2-40B4-BE49-F238E27FC236}">
                  <a16:creationId xmlns:a16="http://schemas.microsoft.com/office/drawing/2014/main" id="{DB9E765B-23B1-4E73-8238-9894E369B108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118">
              <a:extLst>
                <a:ext uri="{FF2B5EF4-FFF2-40B4-BE49-F238E27FC236}">
                  <a16:creationId xmlns:a16="http://schemas.microsoft.com/office/drawing/2014/main" id="{ACA9C454-7565-4910-AAF5-088F145991C4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119">
              <a:extLst>
                <a:ext uri="{FF2B5EF4-FFF2-40B4-BE49-F238E27FC236}">
                  <a16:creationId xmlns:a16="http://schemas.microsoft.com/office/drawing/2014/main" id="{58F82008-A998-4E8C-B58E-2230176CBB10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BA94C3-288D-4433-B5AB-F235764ABDC0}"/>
              </a:ext>
            </a:extLst>
          </p:cNvPr>
          <p:cNvGrpSpPr/>
          <p:nvPr/>
        </p:nvGrpSpPr>
        <p:grpSpPr>
          <a:xfrm rot="2561921">
            <a:off x="2116323" y="5433739"/>
            <a:ext cx="880008" cy="918455"/>
            <a:chOff x="4685146" y="3951535"/>
            <a:chExt cx="846571" cy="88355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5B1287F-A787-43A3-AA29-85715FFDA590}"/>
                </a:ext>
              </a:extLst>
            </p:cNvPr>
            <p:cNvSpPr/>
            <p:nvPr/>
          </p:nvSpPr>
          <p:spPr>
            <a:xfrm>
              <a:off x="4685146" y="3951535"/>
              <a:ext cx="846571" cy="88355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AB6D92-B239-4DD4-805A-44F74C58CE3C}"/>
                </a:ext>
              </a:extLst>
            </p:cNvPr>
            <p:cNvSpPr/>
            <p:nvPr/>
          </p:nvSpPr>
          <p:spPr>
            <a:xfrm>
              <a:off x="4729727" y="4023487"/>
              <a:ext cx="745887" cy="754105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2CFA3BD-462E-480A-9028-AFA21BA1C1E8}"/>
                </a:ext>
              </a:extLst>
            </p:cNvPr>
            <p:cNvSpPr/>
            <p:nvPr/>
          </p:nvSpPr>
          <p:spPr>
            <a:xfrm>
              <a:off x="4812362" y="4086187"/>
              <a:ext cx="595887" cy="641092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0043E8-2459-4FE3-941B-229F5BDCBD7A}"/>
                </a:ext>
              </a:extLst>
            </p:cNvPr>
            <p:cNvSpPr/>
            <p:nvPr/>
          </p:nvSpPr>
          <p:spPr>
            <a:xfrm>
              <a:off x="5157281" y="4202843"/>
              <a:ext cx="129452" cy="129452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그룹 69">
            <a:extLst>
              <a:ext uri="{FF2B5EF4-FFF2-40B4-BE49-F238E27FC236}">
                <a16:creationId xmlns:a16="http://schemas.microsoft.com/office/drawing/2014/main" id="{15C2891D-2B0F-485E-B3FC-EE3A001750B6}"/>
              </a:ext>
            </a:extLst>
          </p:cNvPr>
          <p:cNvGrpSpPr/>
          <p:nvPr/>
        </p:nvGrpSpPr>
        <p:grpSpPr>
          <a:xfrm>
            <a:off x="902930" y="5574624"/>
            <a:ext cx="558482" cy="637149"/>
            <a:chOff x="3434152" y="428041"/>
            <a:chExt cx="4718078" cy="5382655"/>
          </a:xfrm>
          <a:solidFill>
            <a:schemeClr val="accent2"/>
          </a:solidFill>
        </p:grpSpPr>
        <p:sp>
          <p:nvSpPr>
            <p:cNvPr id="42" name="자유형: 도형 70">
              <a:extLst>
                <a:ext uri="{FF2B5EF4-FFF2-40B4-BE49-F238E27FC236}">
                  <a16:creationId xmlns:a16="http://schemas.microsoft.com/office/drawing/2014/main" id="{F1611A3F-57A5-43B6-84F0-9EBB4EF25474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71">
              <a:extLst>
                <a:ext uri="{FF2B5EF4-FFF2-40B4-BE49-F238E27FC236}">
                  <a16:creationId xmlns:a16="http://schemas.microsoft.com/office/drawing/2014/main" id="{74617D58-6262-433A-A93E-24AFBEFF68A6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자유형: 도형 72">
              <a:extLst>
                <a:ext uri="{FF2B5EF4-FFF2-40B4-BE49-F238E27FC236}">
                  <a16:creationId xmlns:a16="http://schemas.microsoft.com/office/drawing/2014/main" id="{8A313102-4A94-414E-B1B7-87D3FBE8846F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73">
              <a:extLst>
                <a:ext uri="{FF2B5EF4-FFF2-40B4-BE49-F238E27FC236}">
                  <a16:creationId xmlns:a16="http://schemas.microsoft.com/office/drawing/2014/main" id="{CF807D53-CCB2-48C2-AEB4-1CE6D87836E0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ardrop 3">
              <a:extLst>
                <a:ext uri="{FF2B5EF4-FFF2-40B4-BE49-F238E27FC236}">
                  <a16:creationId xmlns:a16="http://schemas.microsoft.com/office/drawing/2014/main" id="{B01FA98F-6C83-4F45-9481-F610486D664F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125">
            <a:extLst>
              <a:ext uri="{FF2B5EF4-FFF2-40B4-BE49-F238E27FC236}">
                <a16:creationId xmlns:a16="http://schemas.microsoft.com/office/drawing/2014/main" id="{39CD5D6D-5411-4369-AAED-AC6C580B8719}"/>
              </a:ext>
            </a:extLst>
          </p:cNvPr>
          <p:cNvGrpSpPr/>
          <p:nvPr/>
        </p:nvGrpSpPr>
        <p:grpSpPr>
          <a:xfrm rot="21433355">
            <a:off x="1366682" y="5537525"/>
            <a:ext cx="478510" cy="669336"/>
            <a:chOff x="1019786" y="3002376"/>
            <a:chExt cx="2531613" cy="3541196"/>
          </a:xfrm>
          <a:solidFill>
            <a:schemeClr val="accent1"/>
          </a:solidFill>
        </p:grpSpPr>
        <p:sp>
          <p:nvSpPr>
            <p:cNvPr id="27" name="사각형: 둥근 모서리 132">
              <a:extLst>
                <a:ext uri="{FF2B5EF4-FFF2-40B4-BE49-F238E27FC236}">
                  <a16:creationId xmlns:a16="http://schemas.microsoft.com/office/drawing/2014/main" id="{DBA00880-AC06-4527-A704-A6D7D7A38EE2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막힌 원호 135">
              <a:extLst>
                <a:ext uri="{FF2B5EF4-FFF2-40B4-BE49-F238E27FC236}">
                  <a16:creationId xmlns:a16="http://schemas.microsoft.com/office/drawing/2014/main" id="{1020522F-C4D1-48AC-842D-6B0CD84C09B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자유형: 도형 128">
              <a:extLst>
                <a:ext uri="{FF2B5EF4-FFF2-40B4-BE49-F238E27FC236}">
                  <a16:creationId xmlns:a16="http://schemas.microsoft.com/office/drawing/2014/main" id="{7030F9C1-0774-4746-9E60-BB74477FC15E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129">
              <a:extLst>
                <a:ext uri="{FF2B5EF4-FFF2-40B4-BE49-F238E27FC236}">
                  <a16:creationId xmlns:a16="http://schemas.microsoft.com/office/drawing/2014/main" id="{AF284963-B42F-469C-B83D-5CFC5ECE86A3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1DDA18-F7A6-4CA4-BF7A-2F58BB5D2DEE}"/>
              </a:ext>
            </a:extLst>
          </p:cNvPr>
          <p:cNvGrpSpPr/>
          <p:nvPr/>
        </p:nvGrpSpPr>
        <p:grpSpPr>
          <a:xfrm rot="21047217">
            <a:off x="11022903" y="744760"/>
            <a:ext cx="483957" cy="2393859"/>
            <a:chOff x="7661952" y="2911223"/>
            <a:chExt cx="533400" cy="263842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95626BF-06B2-4779-AA5B-352A2A41C2AE}"/>
                </a:ext>
              </a:extLst>
            </p:cNvPr>
            <p:cNvSpPr/>
            <p:nvPr/>
          </p:nvSpPr>
          <p:spPr>
            <a:xfrm>
              <a:off x="7661952" y="2911223"/>
              <a:ext cx="533400" cy="1587818"/>
            </a:xfrm>
            <a:custGeom>
              <a:avLst/>
              <a:gdLst>
                <a:gd name="connsiteX0" fmla="*/ 324803 w 533400"/>
                <a:gd name="connsiteY0" fmla="*/ 0 h 1587818"/>
                <a:gd name="connsiteX1" fmla="*/ 474345 w 533400"/>
                <a:gd name="connsiteY1" fmla="*/ 0 h 1587818"/>
                <a:gd name="connsiteX2" fmla="*/ 533400 w 533400"/>
                <a:gd name="connsiteY2" fmla="*/ 59055 h 1587818"/>
                <a:gd name="connsiteX3" fmla="*/ 533400 w 533400"/>
                <a:gd name="connsiteY3" fmla="*/ 776288 h 1587818"/>
                <a:gd name="connsiteX4" fmla="*/ 452438 w 533400"/>
                <a:gd name="connsiteY4" fmla="*/ 857250 h 1587818"/>
                <a:gd name="connsiteX5" fmla="*/ 304800 w 533400"/>
                <a:gd name="connsiteY5" fmla="*/ 857250 h 1587818"/>
                <a:gd name="connsiteX6" fmla="*/ 304800 w 533400"/>
                <a:gd name="connsiteY6" fmla="*/ 1587818 h 1587818"/>
                <a:gd name="connsiteX7" fmla="*/ 214313 w 533400"/>
                <a:gd name="connsiteY7" fmla="*/ 1587818 h 1587818"/>
                <a:gd name="connsiteX8" fmla="*/ 214313 w 533400"/>
                <a:gd name="connsiteY8" fmla="*/ 857250 h 1587818"/>
                <a:gd name="connsiteX9" fmla="*/ 81915 w 533400"/>
                <a:gd name="connsiteY9" fmla="*/ 857250 h 1587818"/>
                <a:gd name="connsiteX10" fmla="*/ 0 w 533400"/>
                <a:gd name="connsiteY10" fmla="*/ 775335 h 1587818"/>
                <a:gd name="connsiteX11" fmla="*/ 0 w 533400"/>
                <a:gd name="connsiteY11" fmla="*/ 324803 h 1587818"/>
                <a:gd name="connsiteX12" fmla="*/ 324803 w 533400"/>
                <a:gd name="connsiteY12" fmla="*/ 0 h 158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3400" h="1587818">
                  <a:moveTo>
                    <a:pt x="324803" y="0"/>
                  </a:move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lnTo>
                    <a:pt x="304800" y="857250"/>
                  </a:lnTo>
                  <a:lnTo>
                    <a:pt x="304800" y="1587818"/>
                  </a:lnTo>
                  <a:lnTo>
                    <a:pt x="214313" y="1587818"/>
                  </a:lnTo>
                  <a:lnTo>
                    <a:pt x="214313" y="857250"/>
                  </a:ln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A26B729-FBFB-450C-A1D1-18FD4A18B3E5}"/>
                </a:ext>
              </a:extLst>
            </p:cNvPr>
            <p:cNvSpPr/>
            <p:nvPr/>
          </p:nvSpPr>
          <p:spPr>
            <a:xfrm>
              <a:off x="7830540" y="4387595"/>
              <a:ext cx="180975" cy="1162052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3198542" y="1800492"/>
            <a:ext cx="6186710" cy="1055637"/>
            <a:chOff x="3198542" y="1800492"/>
            <a:chExt cx="6186710" cy="1055637"/>
          </a:xfrm>
        </p:grpSpPr>
        <p:grpSp>
          <p:nvGrpSpPr>
            <p:cNvPr id="68" name="Group 64">
              <a:extLst>
                <a:ext uri="{FF2B5EF4-FFF2-40B4-BE49-F238E27FC236}">
                  <a16:creationId xmlns:a16="http://schemas.microsoft.com/office/drawing/2014/main" id="{71A61EA1-BF1C-41F3-8204-C463F6B33911}"/>
                </a:ext>
              </a:extLst>
            </p:cNvPr>
            <p:cNvGrpSpPr/>
            <p:nvPr/>
          </p:nvGrpSpPr>
          <p:grpSpPr>
            <a:xfrm>
              <a:off x="3198542" y="1800492"/>
              <a:ext cx="6186710" cy="1055637"/>
              <a:chOff x="1985513" y="4300940"/>
              <a:chExt cx="2380861" cy="788405"/>
            </a:xfrm>
          </p:grpSpPr>
          <p:sp>
            <p:nvSpPr>
              <p:cNvPr id="69" name="TextBox 65">
                <a:extLst>
                  <a:ext uri="{FF2B5EF4-FFF2-40B4-BE49-F238E27FC236}">
                    <a16:creationId xmlns:a16="http://schemas.microsoft.com/office/drawing/2014/main" id="{DD44FF21-5BB1-44C4-9352-7F0DB36C71C2}"/>
                  </a:ext>
                </a:extLst>
              </p:cNvPr>
              <p:cNvSpPr txBox="1"/>
              <p:nvPr/>
            </p:nvSpPr>
            <p:spPr>
              <a:xfrm>
                <a:off x="1991552" y="4710070"/>
                <a:ext cx="2346637" cy="37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上班族、學生族群</a:t>
                </a: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70" name="TextBox 66">
                <a:extLst>
                  <a:ext uri="{FF2B5EF4-FFF2-40B4-BE49-F238E27FC236}">
                    <a16:creationId xmlns:a16="http://schemas.microsoft.com/office/drawing/2014/main" id="{AE1AA976-EB84-4D88-98A1-A1FD2AA593D7}"/>
                  </a:ext>
                </a:extLst>
              </p:cNvPr>
              <p:cNvSpPr txBox="1"/>
              <p:nvPr/>
            </p:nvSpPr>
            <p:spPr>
              <a:xfrm>
                <a:off x="1985513" y="4300940"/>
                <a:ext cx="2380861" cy="34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目標族群</a:t>
                </a:r>
                <a:endPara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74" name="Rectangle 7">
              <a:extLst>
                <a:ext uri="{FF2B5EF4-FFF2-40B4-BE49-F238E27FC236}">
                  <a16:creationId xmlns:a16="http://schemas.microsoft.com/office/drawing/2014/main" id="{AB403897-6CCD-43EA-91BD-1B1FAFB5FD9E}"/>
                </a:ext>
              </a:extLst>
            </p:cNvPr>
            <p:cNvSpPr/>
            <p:nvPr/>
          </p:nvSpPr>
          <p:spPr>
            <a:xfrm>
              <a:off x="3298294" y="2247317"/>
              <a:ext cx="1192627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98542" y="3177934"/>
            <a:ext cx="6186710" cy="1049719"/>
            <a:chOff x="3198542" y="3177934"/>
            <a:chExt cx="6186710" cy="104971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A61EA1-BF1C-41F3-8204-C463F6B33911}"/>
                </a:ext>
              </a:extLst>
            </p:cNvPr>
            <p:cNvGrpSpPr/>
            <p:nvPr/>
          </p:nvGrpSpPr>
          <p:grpSpPr>
            <a:xfrm>
              <a:off x="3198542" y="3177934"/>
              <a:ext cx="6186710" cy="1049719"/>
              <a:chOff x="1991911" y="4277472"/>
              <a:chExt cx="2380861" cy="624539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D44FF21-5BB1-44C4-9352-7F0DB36C71C2}"/>
                  </a:ext>
                </a:extLst>
              </p:cNvPr>
              <p:cNvSpPr txBox="1"/>
              <p:nvPr/>
            </p:nvSpPr>
            <p:spPr>
              <a:xfrm>
                <a:off x="2004348" y="4599873"/>
                <a:ext cx="2346637" cy="302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不需花費多少心神，就能找到自己心儀的美食餐廳</a:t>
                </a:r>
                <a:endPara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1AA976-EB84-4D88-98A1-A1FD2AA593D7}"/>
                  </a:ext>
                </a:extLst>
              </p:cNvPr>
              <p:cNvSpPr txBox="1"/>
              <p:nvPr/>
            </p:nvSpPr>
            <p:spPr>
              <a:xfrm>
                <a:off x="1991911" y="4277472"/>
                <a:ext cx="2380861" cy="27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建立宗旨</a:t>
                </a:r>
                <a:endPara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75" name="Rectangle 7">
              <a:extLst>
                <a:ext uri="{FF2B5EF4-FFF2-40B4-BE49-F238E27FC236}">
                  <a16:creationId xmlns:a16="http://schemas.microsoft.com/office/drawing/2014/main" id="{AB403897-6CCD-43EA-91BD-1B1FAFB5FD9E}"/>
                </a:ext>
              </a:extLst>
            </p:cNvPr>
            <p:cNvSpPr/>
            <p:nvPr/>
          </p:nvSpPr>
          <p:spPr>
            <a:xfrm>
              <a:off x="3298294" y="3613071"/>
              <a:ext cx="1191694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3198542" y="4540459"/>
            <a:ext cx="6186710" cy="1230593"/>
            <a:chOff x="3198542" y="4540459"/>
            <a:chExt cx="6186710" cy="1230593"/>
          </a:xfrm>
        </p:grpSpPr>
        <p:grpSp>
          <p:nvGrpSpPr>
            <p:cNvPr id="71" name="Group 64">
              <a:extLst>
                <a:ext uri="{FF2B5EF4-FFF2-40B4-BE49-F238E27FC236}">
                  <a16:creationId xmlns:a16="http://schemas.microsoft.com/office/drawing/2014/main" id="{71A61EA1-BF1C-41F3-8204-C463F6B33911}"/>
                </a:ext>
              </a:extLst>
            </p:cNvPr>
            <p:cNvGrpSpPr/>
            <p:nvPr/>
          </p:nvGrpSpPr>
          <p:grpSpPr>
            <a:xfrm>
              <a:off x="3198542" y="4540459"/>
              <a:ext cx="6186710" cy="1230593"/>
              <a:chOff x="1985513" y="4300516"/>
              <a:chExt cx="2380861" cy="615924"/>
            </a:xfrm>
          </p:grpSpPr>
          <p:sp>
            <p:nvSpPr>
              <p:cNvPr id="72" name="TextBox 65">
                <a:extLst>
                  <a:ext uri="{FF2B5EF4-FFF2-40B4-BE49-F238E27FC236}">
                    <a16:creationId xmlns:a16="http://schemas.microsoft.com/office/drawing/2014/main" id="{DD44FF21-5BB1-44C4-9352-7F0DB36C71C2}"/>
                  </a:ext>
                </a:extLst>
              </p:cNvPr>
              <p:cNvSpPr txBox="1"/>
              <p:nvPr/>
            </p:nvSpPr>
            <p:spPr>
              <a:xfrm>
                <a:off x="2004348" y="4639441"/>
                <a:ext cx="23466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3" name="TextBox 66">
                <a:extLst>
                  <a:ext uri="{FF2B5EF4-FFF2-40B4-BE49-F238E27FC236}">
                    <a16:creationId xmlns:a16="http://schemas.microsoft.com/office/drawing/2014/main" id="{AE1AA976-EB84-4D88-98A1-A1FD2AA593D7}"/>
                  </a:ext>
                </a:extLst>
              </p:cNvPr>
              <p:cNvSpPr txBox="1"/>
              <p:nvPr/>
            </p:nvSpPr>
            <p:spPr>
              <a:xfrm>
                <a:off x="1985513" y="4300516"/>
                <a:ext cx="2380861" cy="23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期許</a:t>
                </a:r>
                <a:endParaRPr lang="ko-KR" altLang="en-US" sz="2400" b="1" dirty="0">
                  <a:solidFill>
                    <a:schemeClr val="accent1">
                      <a:lumMod val="50000"/>
                    </a:schemeClr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AB403897-6CCD-43EA-91BD-1B1FAFB5FD9E}"/>
                </a:ext>
              </a:extLst>
            </p:cNvPr>
            <p:cNvSpPr/>
            <p:nvPr/>
          </p:nvSpPr>
          <p:spPr>
            <a:xfrm>
              <a:off x="3298294" y="4987398"/>
              <a:ext cx="1216586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65">
            <a:extLst>
              <a:ext uri="{FF2B5EF4-FFF2-40B4-BE49-F238E27FC236}">
                <a16:creationId xmlns:a16="http://schemas.microsoft.com/office/drawing/2014/main" id="{DD44FF21-5BB1-44C4-9352-7F0DB36C71C2}"/>
              </a:ext>
            </a:extLst>
          </p:cNvPr>
          <p:cNvSpPr txBox="1"/>
          <p:nvPr/>
        </p:nvSpPr>
        <p:spPr>
          <a:xfrm>
            <a:off x="3198542" y="5083150"/>
            <a:ext cx="73586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有效率的節省尋找美食的時間，讓真正受到眾人喜愛的美食能被看見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42FB30-3E3B-4189-8B3A-BFFCAA2027B3}"/>
              </a:ext>
            </a:extLst>
          </p:cNvPr>
          <p:cNvGrpSpPr/>
          <p:nvPr/>
        </p:nvGrpSpPr>
        <p:grpSpPr>
          <a:xfrm>
            <a:off x="9662507" y="1218999"/>
            <a:ext cx="700565" cy="635820"/>
            <a:chOff x="6437847" y="2217230"/>
            <a:chExt cx="700565" cy="6358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867C7D-F13E-4D33-A2B4-B046B8C7A520}"/>
                </a:ext>
              </a:extLst>
            </p:cNvPr>
            <p:cNvSpPr/>
            <p:nvPr/>
          </p:nvSpPr>
          <p:spPr>
            <a:xfrm>
              <a:off x="6437847" y="2217230"/>
              <a:ext cx="700565" cy="635820"/>
            </a:xfrm>
            <a:custGeom>
              <a:avLst/>
              <a:gdLst>
                <a:gd name="connsiteX0" fmla="*/ 0 w 1412340"/>
                <a:gd name="connsiteY0" fmla="*/ 706170 h 1412340"/>
                <a:gd name="connsiteX1" fmla="*/ 706170 w 1412340"/>
                <a:gd name="connsiteY1" fmla="*/ 0 h 1412340"/>
                <a:gd name="connsiteX2" fmla="*/ 1412340 w 1412340"/>
                <a:gd name="connsiteY2" fmla="*/ 706170 h 1412340"/>
                <a:gd name="connsiteX3" fmla="*/ 706170 w 1412340"/>
                <a:gd name="connsiteY3" fmla="*/ 1412340 h 1412340"/>
                <a:gd name="connsiteX4" fmla="*/ 0 w 1412340"/>
                <a:gd name="connsiteY4" fmla="*/ 706170 h 1412340"/>
                <a:gd name="connsiteX0" fmla="*/ 0 w 1440106"/>
                <a:gd name="connsiteY0" fmla="*/ 723095 h 1429265"/>
                <a:gd name="connsiteX1" fmla="*/ 706170 w 1440106"/>
                <a:gd name="connsiteY1" fmla="*/ 16925 h 1429265"/>
                <a:gd name="connsiteX2" fmla="*/ 1240325 w 1440106"/>
                <a:gd name="connsiteY2" fmla="*/ 261368 h 1429265"/>
                <a:gd name="connsiteX3" fmla="*/ 1412340 w 1440106"/>
                <a:gd name="connsiteY3" fmla="*/ 723095 h 1429265"/>
                <a:gd name="connsiteX4" fmla="*/ 706170 w 1440106"/>
                <a:gd name="connsiteY4" fmla="*/ 1429265 h 1429265"/>
                <a:gd name="connsiteX5" fmla="*/ 0 w 1440106"/>
                <a:gd name="connsiteY5" fmla="*/ 723095 h 1429265"/>
                <a:gd name="connsiteX0" fmla="*/ 23086 w 1463192"/>
                <a:gd name="connsiteY0" fmla="*/ 723095 h 1450970"/>
                <a:gd name="connsiteX1" fmla="*/ 729256 w 1463192"/>
                <a:gd name="connsiteY1" fmla="*/ 16925 h 1450970"/>
                <a:gd name="connsiteX2" fmla="*/ 1263411 w 1463192"/>
                <a:gd name="connsiteY2" fmla="*/ 261368 h 1450970"/>
                <a:gd name="connsiteX3" fmla="*/ 1435426 w 1463192"/>
                <a:gd name="connsiteY3" fmla="*/ 723095 h 1450970"/>
                <a:gd name="connsiteX4" fmla="*/ 729256 w 1463192"/>
                <a:gd name="connsiteY4" fmla="*/ 1429265 h 1450970"/>
                <a:gd name="connsiteX5" fmla="*/ 222263 w 1463192"/>
                <a:gd name="connsiteY5" fmla="*/ 1221036 h 1450970"/>
                <a:gd name="connsiteX6" fmla="*/ 23086 w 1463192"/>
                <a:gd name="connsiteY6" fmla="*/ 723095 h 1450970"/>
                <a:gd name="connsiteX0" fmla="*/ 23086 w 1438966"/>
                <a:gd name="connsiteY0" fmla="*/ 723095 h 1431250"/>
                <a:gd name="connsiteX1" fmla="*/ 729256 w 1438966"/>
                <a:gd name="connsiteY1" fmla="*/ 16925 h 1431250"/>
                <a:gd name="connsiteX2" fmla="*/ 1263411 w 1438966"/>
                <a:gd name="connsiteY2" fmla="*/ 261368 h 1431250"/>
                <a:gd name="connsiteX3" fmla="*/ 1435426 w 1438966"/>
                <a:gd name="connsiteY3" fmla="*/ 723095 h 1431250"/>
                <a:gd name="connsiteX4" fmla="*/ 1136663 w 1438966"/>
                <a:gd name="connsiteY4" fmla="*/ 1112394 h 1431250"/>
                <a:gd name="connsiteX5" fmla="*/ 729256 w 1438966"/>
                <a:gd name="connsiteY5" fmla="*/ 1429265 h 1431250"/>
                <a:gd name="connsiteX6" fmla="*/ 222263 w 1438966"/>
                <a:gd name="connsiteY6" fmla="*/ 1221036 h 1431250"/>
                <a:gd name="connsiteX7" fmla="*/ 23086 w 1438966"/>
                <a:gd name="connsiteY7" fmla="*/ 723095 h 1431250"/>
                <a:gd name="connsiteX0" fmla="*/ 23086 w 1438966"/>
                <a:gd name="connsiteY0" fmla="*/ 723095 h 1432175"/>
                <a:gd name="connsiteX1" fmla="*/ 729256 w 1438966"/>
                <a:gd name="connsiteY1" fmla="*/ 16925 h 1432175"/>
                <a:gd name="connsiteX2" fmla="*/ 1263411 w 1438966"/>
                <a:gd name="connsiteY2" fmla="*/ 261368 h 1432175"/>
                <a:gd name="connsiteX3" fmla="*/ 1435426 w 1438966"/>
                <a:gd name="connsiteY3" fmla="*/ 723095 h 1432175"/>
                <a:gd name="connsiteX4" fmla="*/ 1109503 w 1438966"/>
                <a:gd name="connsiteY4" fmla="*/ 1085233 h 1432175"/>
                <a:gd name="connsiteX5" fmla="*/ 729256 w 1438966"/>
                <a:gd name="connsiteY5" fmla="*/ 1429265 h 1432175"/>
                <a:gd name="connsiteX6" fmla="*/ 222263 w 1438966"/>
                <a:gd name="connsiteY6" fmla="*/ 1221036 h 1432175"/>
                <a:gd name="connsiteX7" fmla="*/ 23086 w 1438966"/>
                <a:gd name="connsiteY7" fmla="*/ 723095 h 1432175"/>
                <a:gd name="connsiteX0" fmla="*/ 23086 w 1492024"/>
                <a:gd name="connsiteY0" fmla="*/ 723095 h 1432175"/>
                <a:gd name="connsiteX1" fmla="*/ 729256 w 1492024"/>
                <a:gd name="connsiteY1" fmla="*/ 16925 h 1432175"/>
                <a:gd name="connsiteX2" fmla="*/ 1263411 w 1492024"/>
                <a:gd name="connsiteY2" fmla="*/ 261368 h 1432175"/>
                <a:gd name="connsiteX3" fmla="*/ 1489747 w 1492024"/>
                <a:gd name="connsiteY3" fmla="*/ 723095 h 1432175"/>
                <a:gd name="connsiteX4" fmla="*/ 1109503 w 1492024"/>
                <a:gd name="connsiteY4" fmla="*/ 1085233 h 1432175"/>
                <a:gd name="connsiteX5" fmla="*/ 729256 w 1492024"/>
                <a:gd name="connsiteY5" fmla="*/ 1429265 h 1432175"/>
                <a:gd name="connsiteX6" fmla="*/ 222263 w 1492024"/>
                <a:gd name="connsiteY6" fmla="*/ 1221036 h 1432175"/>
                <a:gd name="connsiteX7" fmla="*/ 23086 w 1492024"/>
                <a:gd name="connsiteY7" fmla="*/ 723095 h 1432175"/>
                <a:gd name="connsiteX0" fmla="*/ 23086 w 1491219"/>
                <a:gd name="connsiteY0" fmla="*/ 719305 h 1428385"/>
                <a:gd name="connsiteX1" fmla="*/ 729256 w 1491219"/>
                <a:gd name="connsiteY1" fmla="*/ 13135 h 1428385"/>
                <a:gd name="connsiteX2" fmla="*/ 1181929 w 1491219"/>
                <a:gd name="connsiteY2" fmla="*/ 293792 h 1428385"/>
                <a:gd name="connsiteX3" fmla="*/ 1489747 w 1491219"/>
                <a:gd name="connsiteY3" fmla="*/ 719305 h 1428385"/>
                <a:gd name="connsiteX4" fmla="*/ 1109503 w 1491219"/>
                <a:gd name="connsiteY4" fmla="*/ 1081443 h 1428385"/>
                <a:gd name="connsiteX5" fmla="*/ 729256 w 1491219"/>
                <a:gd name="connsiteY5" fmla="*/ 1425475 h 1428385"/>
                <a:gd name="connsiteX6" fmla="*/ 222263 w 1491219"/>
                <a:gd name="connsiteY6" fmla="*/ 1217246 h 1428385"/>
                <a:gd name="connsiteX7" fmla="*/ 23086 w 1491219"/>
                <a:gd name="connsiteY7" fmla="*/ 719305 h 1428385"/>
                <a:gd name="connsiteX0" fmla="*/ 23086 w 1491662"/>
                <a:gd name="connsiteY0" fmla="*/ 719305 h 1428385"/>
                <a:gd name="connsiteX1" fmla="*/ 729256 w 1491662"/>
                <a:gd name="connsiteY1" fmla="*/ 13135 h 1428385"/>
                <a:gd name="connsiteX2" fmla="*/ 1181929 w 1491662"/>
                <a:gd name="connsiteY2" fmla="*/ 293792 h 1428385"/>
                <a:gd name="connsiteX3" fmla="*/ 1489747 w 1491662"/>
                <a:gd name="connsiteY3" fmla="*/ 719305 h 1428385"/>
                <a:gd name="connsiteX4" fmla="*/ 1109503 w 1491662"/>
                <a:gd name="connsiteY4" fmla="*/ 1081443 h 1428385"/>
                <a:gd name="connsiteX5" fmla="*/ 729256 w 1491662"/>
                <a:gd name="connsiteY5" fmla="*/ 1425475 h 1428385"/>
                <a:gd name="connsiteX6" fmla="*/ 222263 w 1491662"/>
                <a:gd name="connsiteY6" fmla="*/ 1217246 h 1428385"/>
                <a:gd name="connsiteX7" fmla="*/ 23086 w 1491662"/>
                <a:gd name="connsiteY7" fmla="*/ 719305 h 1428385"/>
                <a:gd name="connsiteX0" fmla="*/ 23086 w 1491662"/>
                <a:gd name="connsiteY0" fmla="*/ 715831 h 1424911"/>
                <a:gd name="connsiteX1" fmla="*/ 729256 w 1491662"/>
                <a:gd name="connsiteY1" fmla="*/ 9661 h 1424911"/>
                <a:gd name="connsiteX2" fmla="*/ 1181929 w 1491662"/>
                <a:gd name="connsiteY2" fmla="*/ 290318 h 1424911"/>
                <a:gd name="connsiteX3" fmla="*/ 1489747 w 1491662"/>
                <a:gd name="connsiteY3" fmla="*/ 715831 h 1424911"/>
                <a:gd name="connsiteX4" fmla="*/ 1109503 w 1491662"/>
                <a:gd name="connsiteY4" fmla="*/ 1077969 h 1424911"/>
                <a:gd name="connsiteX5" fmla="*/ 729256 w 1491662"/>
                <a:gd name="connsiteY5" fmla="*/ 1422001 h 1424911"/>
                <a:gd name="connsiteX6" fmla="*/ 222263 w 1491662"/>
                <a:gd name="connsiteY6" fmla="*/ 1213772 h 1424911"/>
                <a:gd name="connsiteX7" fmla="*/ 23086 w 1491662"/>
                <a:gd name="connsiteY7" fmla="*/ 715831 h 1424911"/>
                <a:gd name="connsiteX0" fmla="*/ 11335 w 1479911"/>
                <a:gd name="connsiteY0" fmla="*/ 602287 h 1311367"/>
                <a:gd name="connsiteX1" fmla="*/ 518329 w 1479911"/>
                <a:gd name="connsiteY1" fmla="*/ 13812 h 1311367"/>
                <a:gd name="connsiteX2" fmla="*/ 1170178 w 1479911"/>
                <a:gd name="connsiteY2" fmla="*/ 176774 h 1311367"/>
                <a:gd name="connsiteX3" fmla="*/ 1477996 w 1479911"/>
                <a:gd name="connsiteY3" fmla="*/ 602287 h 1311367"/>
                <a:gd name="connsiteX4" fmla="*/ 1097752 w 1479911"/>
                <a:gd name="connsiteY4" fmla="*/ 964425 h 1311367"/>
                <a:gd name="connsiteX5" fmla="*/ 717505 w 1479911"/>
                <a:gd name="connsiteY5" fmla="*/ 1308457 h 1311367"/>
                <a:gd name="connsiteX6" fmla="*/ 210512 w 1479911"/>
                <a:gd name="connsiteY6" fmla="*/ 1100228 h 1311367"/>
                <a:gd name="connsiteX7" fmla="*/ 11335 w 1479911"/>
                <a:gd name="connsiteY7" fmla="*/ 602287 h 1311367"/>
                <a:gd name="connsiteX0" fmla="*/ 17558 w 1486134"/>
                <a:gd name="connsiteY0" fmla="*/ 645596 h 1354676"/>
                <a:gd name="connsiteX1" fmla="*/ 633193 w 1486134"/>
                <a:gd name="connsiteY1" fmla="*/ 11853 h 1354676"/>
                <a:gd name="connsiteX2" fmla="*/ 1176401 w 1486134"/>
                <a:gd name="connsiteY2" fmla="*/ 220083 h 1354676"/>
                <a:gd name="connsiteX3" fmla="*/ 1484219 w 1486134"/>
                <a:gd name="connsiteY3" fmla="*/ 645596 h 1354676"/>
                <a:gd name="connsiteX4" fmla="*/ 1103975 w 1486134"/>
                <a:gd name="connsiteY4" fmla="*/ 1007734 h 1354676"/>
                <a:gd name="connsiteX5" fmla="*/ 723728 w 1486134"/>
                <a:gd name="connsiteY5" fmla="*/ 1351766 h 1354676"/>
                <a:gd name="connsiteX6" fmla="*/ 216735 w 1486134"/>
                <a:gd name="connsiteY6" fmla="*/ 1143537 h 1354676"/>
                <a:gd name="connsiteX7" fmla="*/ 17558 w 1486134"/>
                <a:gd name="connsiteY7" fmla="*/ 645596 h 1354676"/>
                <a:gd name="connsiteX0" fmla="*/ 17558 w 1486134"/>
                <a:gd name="connsiteY0" fmla="*/ 659413 h 1368493"/>
                <a:gd name="connsiteX1" fmla="*/ 633193 w 1486134"/>
                <a:gd name="connsiteY1" fmla="*/ 25670 h 1368493"/>
                <a:gd name="connsiteX2" fmla="*/ 1176401 w 1486134"/>
                <a:gd name="connsiteY2" fmla="*/ 233900 h 1368493"/>
                <a:gd name="connsiteX3" fmla="*/ 1484219 w 1486134"/>
                <a:gd name="connsiteY3" fmla="*/ 659413 h 1368493"/>
                <a:gd name="connsiteX4" fmla="*/ 1103975 w 1486134"/>
                <a:gd name="connsiteY4" fmla="*/ 1021551 h 1368493"/>
                <a:gd name="connsiteX5" fmla="*/ 723728 w 1486134"/>
                <a:gd name="connsiteY5" fmla="*/ 1365583 h 1368493"/>
                <a:gd name="connsiteX6" fmla="*/ 216735 w 1486134"/>
                <a:gd name="connsiteY6" fmla="*/ 1157354 h 1368493"/>
                <a:gd name="connsiteX7" fmla="*/ 17558 w 1486134"/>
                <a:gd name="connsiteY7" fmla="*/ 659413 h 1368493"/>
                <a:gd name="connsiteX0" fmla="*/ 11272 w 1479848"/>
                <a:gd name="connsiteY0" fmla="*/ 659413 h 1366902"/>
                <a:gd name="connsiteX1" fmla="*/ 626907 w 1479848"/>
                <a:gd name="connsiteY1" fmla="*/ 25670 h 1366902"/>
                <a:gd name="connsiteX2" fmla="*/ 1170115 w 1479848"/>
                <a:gd name="connsiteY2" fmla="*/ 233900 h 1366902"/>
                <a:gd name="connsiteX3" fmla="*/ 1477933 w 1479848"/>
                <a:gd name="connsiteY3" fmla="*/ 659413 h 1366902"/>
                <a:gd name="connsiteX4" fmla="*/ 1097689 w 1479848"/>
                <a:gd name="connsiteY4" fmla="*/ 1021551 h 1366902"/>
                <a:gd name="connsiteX5" fmla="*/ 717442 w 1479848"/>
                <a:gd name="connsiteY5" fmla="*/ 1365583 h 1366902"/>
                <a:gd name="connsiteX6" fmla="*/ 264770 w 1479848"/>
                <a:gd name="connsiteY6" fmla="*/ 1121140 h 1366902"/>
                <a:gd name="connsiteX7" fmla="*/ 11272 w 1479848"/>
                <a:gd name="connsiteY7" fmla="*/ 659413 h 1366902"/>
                <a:gd name="connsiteX0" fmla="*/ 18522 w 1387510"/>
                <a:gd name="connsiteY0" fmla="*/ 429299 h 1345017"/>
                <a:gd name="connsiteX1" fmla="*/ 534569 w 1387510"/>
                <a:gd name="connsiteY1" fmla="*/ 3785 h 1345017"/>
                <a:gd name="connsiteX2" fmla="*/ 1077777 w 1387510"/>
                <a:gd name="connsiteY2" fmla="*/ 212015 h 1345017"/>
                <a:gd name="connsiteX3" fmla="*/ 1385595 w 1387510"/>
                <a:gd name="connsiteY3" fmla="*/ 637528 h 1345017"/>
                <a:gd name="connsiteX4" fmla="*/ 1005351 w 1387510"/>
                <a:gd name="connsiteY4" fmla="*/ 999666 h 1345017"/>
                <a:gd name="connsiteX5" fmla="*/ 625104 w 1387510"/>
                <a:gd name="connsiteY5" fmla="*/ 1343698 h 1345017"/>
                <a:gd name="connsiteX6" fmla="*/ 172432 w 1387510"/>
                <a:gd name="connsiteY6" fmla="*/ 1099255 h 1345017"/>
                <a:gd name="connsiteX7" fmla="*/ 18522 w 1387510"/>
                <a:gd name="connsiteY7" fmla="*/ 429299 h 1345017"/>
                <a:gd name="connsiteX0" fmla="*/ 18522 w 1387510"/>
                <a:gd name="connsiteY0" fmla="*/ 429299 h 1300270"/>
                <a:gd name="connsiteX1" fmla="*/ 534569 w 1387510"/>
                <a:gd name="connsiteY1" fmla="*/ 3785 h 1300270"/>
                <a:gd name="connsiteX2" fmla="*/ 1077777 w 1387510"/>
                <a:gd name="connsiteY2" fmla="*/ 212015 h 1300270"/>
                <a:gd name="connsiteX3" fmla="*/ 1385595 w 1387510"/>
                <a:gd name="connsiteY3" fmla="*/ 637528 h 1300270"/>
                <a:gd name="connsiteX4" fmla="*/ 1005351 w 1387510"/>
                <a:gd name="connsiteY4" fmla="*/ 999666 h 1300270"/>
                <a:gd name="connsiteX5" fmla="*/ 634157 w 1387510"/>
                <a:gd name="connsiteY5" fmla="*/ 1298431 h 1300270"/>
                <a:gd name="connsiteX6" fmla="*/ 172432 w 1387510"/>
                <a:gd name="connsiteY6" fmla="*/ 1099255 h 1300270"/>
                <a:gd name="connsiteX7" fmla="*/ 18522 w 1387510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300270"/>
                <a:gd name="connsiteX1" fmla="*/ 534569 w 1389168"/>
                <a:gd name="connsiteY1" fmla="*/ 3785 h 1300270"/>
                <a:gd name="connsiteX2" fmla="*/ 1077777 w 1389168"/>
                <a:gd name="connsiteY2" fmla="*/ 212015 h 1300270"/>
                <a:gd name="connsiteX3" fmla="*/ 1385595 w 1389168"/>
                <a:gd name="connsiteY3" fmla="*/ 637528 h 1300270"/>
                <a:gd name="connsiteX4" fmla="*/ 1005351 w 1389168"/>
                <a:gd name="connsiteY4" fmla="*/ 999666 h 1300270"/>
                <a:gd name="connsiteX5" fmla="*/ 634157 w 1389168"/>
                <a:gd name="connsiteY5" fmla="*/ 1298431 h 1300270"/>
                <a:gd name="connsiteX6" fmla="*/ 172432 w 1389168"/>
                <a:gd name="connsiteY6" fmla="*/ 1099255 h 1300270"/>
                <a:gd name="connsiteX7" fmla="*/ 18522 w 1389168"/>
                <a:gd name="connsiteY7" fmla="*/ 429299 h 1300270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634157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18522 w 1389168"/>
                <a:gd name="connsiteY0" fmla="*/ 429299 h 1298451"/>
                <a:gd name="connsiteX1" fmla="*/ 534569 w 1389168"/>
                <a:gd name="connsiteY1" fmla="*/ 3785 h 1298451"/>
                <a:gd name="connsiteX2" fmla="*/ 1077777 w 1389168"/>
                <a:gd name="connsiteY2" fmla="*/ 212015 h 1298451"/>
                <a:gd name="connsiteX3" fmla="*/ 1385595 w 1389168"/>
                <a:gd name="connsiteY3" fmla="*/ 637528 h 1298451"/>
                <a:gd name="connsiteX4" fmla="*/ 1005351 w 1389168"/>
                <a:gd name="connsiteY4" fmla="*/ 1090200 h 1298451"/>
                <a:gd name="connsiteX5" fmla="*/ 570782 w 1389168"/>
                <a:gd name="connsiteY5" fmla="*/ 1298431 h 1298451"/>
                <a:gd name="connsiteX6" fmla="*/ 172432 w 1389168"/>
                <a:gd name="connsiteY6" fmla="*/ 1099255 h 1298451"/>
                <a:gd name="connsiteX7" fmla="*/ 18522 w 1389168"/>
                <a:gd name="connsiteY7" fmla="*/ 429299 h 1298451"/>
                <a:gd name="connsiteX0" fmla="*/ 44205 w 1414851"/>
                <a:gd name="connsiteY0" fmla="*/ 429299 h 1298451"/>
                <a:gd name="connsiteX1" fmla="*/ 560252 w 1414851"/>
                <a:gd name="connsiteY1" fmla="*/ 3785 h 1298451"/>
                <a:gd name="connsiteX2" fmla="*/ 1103460 w 1414851"/>
                <a:gd name="connsiteY2" fmla="*/ 212015 h 1298451"/>
                <a:gd name="connsiteX3" fmla="*/ 1411278 w 1414851"/>
                <a:gd name="connsiteY3" fmla="*/ 637528 h 1298451"/>
                <a:gd name="connsiteX4" fmla="*/ 1031034 w 1414851"/>
                <a:gd name="connsiteY4" fmla="*/ 1090200 h 1298451"/>
                <a:gd name="connsiteX5" fmla="*/ 596465 w 1414851"/>
                <a:gd name="connsiteY5" fmla="*/ 1298431 h 1298451"/>
                <a:gd name="connsiteX6" fmla="*/ 107580 w 1414851"/>
                <a:gd name="connsiteY6" fmla="*/ 1099255 h 1298451"/>
                <a:gd name="connsiteX7" fmla="*/ 44205 w 1414851"/>
                <a:gd name="connsiteY7" fmla="*/ 429299 h 1298451"/>
                <a:gd name="connsiteX0" fmla="*/ 44205 w 1414851"/>
                <a:gd name="connsiteY0" fmla="*/ 429299 h 1298473"/>
                <a:gd name="connsiteX1" fmla="*/ 560252 w 1414851"/>
                <a:gd name="connsiteY1" fmla="*/ 3785 h 1298473"/>
                <a:gd name="connsiteX2" fmla="*/ 1103460 w 1414851"/>
                <a:gd name="connsiteY2" fmla="*/ 212015 h 1298473"/>
                <a:gd name="connsiteX3" fmla="*/ 1411278 w 1414851"/>
                <a:gd name="connsiteY3" fmla="*/ 637528 h 1298473"/>
                <a:gd name="connsiteX4" fmla="*/ 1031034 w 1414851"/>
                <a:gd name="connsiteY4" fmla="*/ 1090200 h 1298473"/>
                <a:gd name="connsiteX5" fmla="*/ 596465 w 1414851"/>
                <a:gd name="connsiteY5" fmla="*/ 1298431 h 1298473"/>
                <a:gd name="connsiteX6" fmla="*/ 107580 w 1414851"/>
                <a:gd name="connsiteY6" fmla="*/ 1099255 h 1298473"/>
                <a:gd name="connsiteX7" fmla="*/ 44205 w 1414851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  <a:gd name="connsiteX0" fmla="*/ 60049 w 1430695"/>
                <a:gd name="connsiteY0" fmla="*/ 429299 h 1298473"/>
                <a:gd name="connsiteX1" fmla="*/ 576096 w 1430695"/>
                <a:gd name="connsiteY1" fmla="*/ 3785 h 1298473"/>
                <a:gd name="connsiteX2" fmla="*/ 1119304 w 1430695"/>
                <a:gd name="connsiteY2" fmla="*/ 212015 h 1298473"/>
                <a:gd name="connsiteX3" fmla="*/ 1427122 w 1430695"/>
                <a:gd name="connsiteY3" fmla="*/ 637528 h 1298473"/>
                <a:gd name="connsiteX4" fmla="*/ 1046878 w 1430695"/>
                <a:gd name="connsiteY4" fmla="*/ 1090200 h 1298473"/>
                <a:gd name="connsiteX5" fmla="*/ 612309 w 1430695"/>
                <a:gd name="connsiteY5" fmla="*/ 1298431 h 1298473"/>
                <a:gd name="connsiteX6" fmla="*/ 123424 w 1430695"/>
                <a:gd name="connsiteY6" fmla="*/ 1099255 h 1298473"/>
                <a:gd name="connsiteX7" fmla="*/ 60049 w 1430695"/>
                <a:gd name="connsiteY7" fmla="*/ 429299 h 129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0695" h="1298473">
                  <a:moveTo>
                    <a:pt x="60049" y="429299"/>
                  </a:moveTo>
                  <a:cubicBezTo>
                    <a:pt x="171708" y="165240"/>
                    <a:pt x="263752" y="39999"/>
                    <a:pt x="576096" y="3785"/>
                  </a:cubicBezTo>
                  <a:cubicBezTo>
                    <a:pt x="888440" y="-32429"/>
                    <a:pt x="874861" y="202962"/>
                    <a:pt x="1119304" y="212015"/>
                  </a:cubicBezTo>
                  <a:cubicBezTo>
                    <a:pt x="1291320" y="248229"/>
                    <a:pt x="1457300" y="368941"/>
                    <a:pt x="1427122" y="637528"/>
                  </a:cubicBezTo>
                  <a:cubicBezTo>
                    <a:pt x="1369783" y="933275"/>
                    <a:pt x="1164573" y="972505"/>
                    <a:pt x="1046878" y="1090200"/>
                  </a:cubicBezTo>
                  <a:cubicBezTo>
                    <a:pt x="929183" y="1207895"/>
                    <a:pt x="766218" y="1296922"/>
                    <a:pt x="612309" y="1298431"/>
                  </a:cubicBezTo>
                  <a:cubicBezTo>
                    <a:pt x="458400" y="1299940"/>
                    <a:pt x="268279" y="1262218"/>
                    <a:pt x="123424" y="1099255"/>
                  </a:cubicBezTo>
                  <a:cubicBezTo>
                    <a:pt x="5729" y="981560"/>
                    <a:pt x="-51610" y="693358"/>
                    <a:pt x="60049" y="4292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C800CA-36A5-4932-A4A6-FBB31170CF04}"/>
                </a:ext>
              </a:extLst>
            </p:cNvPr>
            <p:cNvSpPr/>
            <p:nvPr/>
          </p:nvSpPr>
          <p:spPr>
            <a:xfrm>
              <a:off x="6557045" y="2418628"/>
              <a:ext cx="258243" cy="2582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1583820" y="6136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401605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5685799" y="2201167"/>
            <a:ext cx="5083626" cy="2476848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五大功能簡介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團隊介紹</a:t>
            </a:r>
          </a:p>
        </p:txBody>
      </p:sp>
    </p:spTree>
    <p:extLst>
      <p:ext uri="{BB962C8B-B14F-4D97-AF65-F5344CB8AC3E}">
        <p14:creationId xmlns:p14="http://schemas.microsoft.com/office/powerpoint/2010/main" val="97805973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五大功能</a:t>
            </a:r>
            <a:endParaRPr 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73CC3-04B3-43EC-A231-A046A44B38E3}"/>
              </a:ext>
            </a:extLst>
          </p:cNvPr>
          <p:cNvCxnSpPr>
            <a:cxnSpLocks/>
          </p:cNvCxnSpPr>
          <p:nvPr/>
        </p:nvCxnSpPr>
        <p:spPr>
          <a:xfrm>
            <a:off x="883829" y="2815579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5363017" y="2095579"/>
            <a:ext cx="1454942" cy="2826740"/>
            <a:chOff x="5363017" y="2095579"/>
            <a:chExt cx="1454942" cy="282674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94641BB-62DB-4842-9AFA-B8E47D462A9A}"/>
                </a:ext>
              </a:extLst>
            </p:cNvPr>
            <p:cNvSpPr/>
            <p:nvPr/>
          </p:nvSpPr>
          <p:spPr>
            <a:xfrm>
              <a:off x="5376000" y="2095579"/>
              <a:ext cx="1440000" cy="1440000"/>
            </a:xfrm>
            <a:prstGeom prst="roundRect">
              <a:avLst>
                <a:gd name="adj" fmla="val 107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5363017" y="3822321"/>
              <a:ext cx="1454942" cy="503403"/>
              <a:chOff x="5363017" y="3818202"/>
              <a:chExt cx="1454942" cy="503403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1EA89990-DC5C-4C3C-8C36-675915931768}"/>
                  </a:ext>
                </a:extLst>
              </p:cNvPr>
              <p:cNvSpPr/>
              <p:nvPr/>
            </p:nvSpPr>
            <p:spPr>
              <a:xfrm>
                <a:off x="5363017" y="3818202"/>
                <a:ext cx="1454942" cy="503403"/>
              </a:xfrm>
              <a:prstGeom prst="roundRect">
                <a:avLst>
                  <a:gd name="adj" fmla="val 2333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9A6BC9-9EC3-4C46-86F1-DABA8213EC1C}"/>
                  </a:ext>
                </a:extLst>
              </p:cNvPr>
              <p:cNvSpPr txBox="1"/>
              <p:nvPr/>
            </p:nvSpPr>
            <p:spPr>
              <a:xfrm>
                <a:off x="5416275" y="3885237"/>
                <a:ext cx="1348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搜尋餐廳</a:t>
                </a:r>
                <a:endParaRPr lang="ko-KR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5903700" y="2397324"/>
              <a:ext cx="451578" cy="1006020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642188" y="45529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CDA87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李品陞</a:t>
              </a: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272207" y="2275579"/>
            <a:ext cx="1454942" cy="2646740"/>
            <a:chOff x="1272207" y="2275579"/>
            <a:chExt cx="1454942" cy="26467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5841442-0823-4798-9FDE-9AB55F2E6097}"/>
                </a:ext>
              </a:extLst>
            </p:cNvPr>
            <p:cNvSpPr/>
            <p:nvPr/>
          </p:nvSpPr>
          <p:spPr>
            <a:xfrm>
              <a:off x="1479157" y="2275579"/>
              <a:ext cx="1080000" cy="1080000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1272207" y="3822321"/>
              <a:ext cx="1454942" cy="503403"/>
              <a:chOff x="1272207" y="3818202"/>
              <a:chExt cx="1454942" cy="503403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688613A9-5BF9-4408-A97E-3D6937277CF9}"/>
                  </a:ext>
                </a:extLst>
              </p:cNvPr>
              <p:cNvSpPr/>
              <p:nvPr/>
            </p:nvSpPr>
            <p:spPr>
              <a:xfrm>
                <a:off x="1272207" y="3818202"/>
                <a:ext cx="1454942" cy="503403"/>
              </a:xfrm>
              <a:prstGeom prst="roundRect">
                <a:avLst>
                  <a:gd name="adj" fmla="val 2333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0458C5A-79EF-4C7F-8BDA-FB85450D0D03}"/>
                  </a:ext>
                </a:extLst>
              </p:cNvPr>
              <p:cNvSpPr txBox="1"/>
              <p:nvPr/>
            </p:nvSpPr>
            <p:spPr>
              <a:xfrm>
                <a:off x="1325465" y="3885237"/>
                <a:ext cx="1348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帳戶相關</a:t>
                </a:r>
                <a:endParaRPr lang="ko-KR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84" name="Round Same Side Corner Rectangle 8">
              <a:extLst>
                <a:ext uri="{FF2B5EF4-FFF2-40B4-BE49-F238E27FC236}">
                  <a16:creationId xmlns:a16="http://schemas.microsoft.com/office/drawing/2014/main" id="{E4451B41-2F0A-4F98-8F16-0D0192492445}"/>
                </a:ext>
              </a:extLst>
            </p:cNvPr>
            <p:cNvSpPr/>
            <p:nvPr/>
          </p:nvSpPr>
          <p:spPr>
            <a:xfrm>
              <a:off x="1726431" y="2509933"/>
              <a:ext cx="596642" cy="597556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accent1"/>
                </a:solidFill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1575692" y="45529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5A5A5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黃怡禎</a:t>
              </a: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3252521" y="2186237"/>
            <a:ext cx="1454942" cy="2740658"/>
            <a:chOff x="3252521" y="2186237"/>
            <a:chExt cx="1454942" cy="274065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A7D6896-9F40-47AF-96B9-5EF8A32EF60F}"/>
                </a:ext>
              </a:extLst>
            </p:cNvPr>
            <p:cNvSpPr/>
            <p:nvPr/>
          </p:nvSpPr>
          <p:spPr>
            <a:xfrm>
              <a:off x="3336765" y="2186237"/>
              <a:ext cx="1258686" cy="1258686"/>
            </a:xfrm>
            <a:prstGeom prst="roundRect">
              <a:avLst>
                <a:gd name="adj" fmla="val 10715"/>
              </a:avLst>
            </a:prstGeom>
            <a:solidFill>
              <a:schemeClr val="accent3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3649884" y="2442450"/>
              <a:ext cx="662129" cy="700752"/>
              <a:chOff x="5739798" y="2456300"/>
              <a:chExt cx="716632" cy="718558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72A60B5-FAB7-45D7-9D69-4853A9924CAA}"/>
                  </a:ext>
                </a:extLst>
              </p:cNvPr>
              <p:cNvSpPr/>
              <p:nvPr/>
            </p:nvSpPr>
            <p:spPr>
              <a:xfrm>
                <a:off x="5746317" y="2554906"/>
                <a:ext cx="701525" cy="619952"/>
              </a:xfrm>
              <a:custGeom>
                <a:avLst/>
                <a:gdLst>
                  <a:gd name="connsiteX0" fmla="*/ 1232284 w 1228725"/>
                  <a:gd name="connsiteY0" fmla="*/ 840126 h 1085850"/>
                  <a:gd name="connsiteX1" fmla="*/ 1132271 w 1228725"/>
                  <a:gd name="connsiteY1" fmla="*/ 181949 h 1085850"/>
                  <a:gd name="connsiteX2" fmla="*/ 1054166 w 1228725"/>
                  <a:gd name="connsiteY2" fmla="*/ 76221 h 1085850"/>
                  <a:gd name="connsiteX3" fmla="*/ 428374 w 1228725"/>
                  <a:gd name="connsiteY3" fmla="*/ 8594 h 1085850"/>
                  <a:gd name="connsiteX4" fmla="*/ 191201 w 1228725"/>
                  <a:gd name="connsiteY4" fmla="*/ 72411 h 1085850"/>
                  <a:gd name="connsiteX5" fmla="*/ 103571 w 1228725"/>
                  <a:gd name="connsiteY5" fmla="*/ 191474 h 1085850"/>
                  <a:gd name="connsiteX6" fmla="*/ 7369 w 1228725"/>
                  <a:gd name="connsiteY6" fmla="*/ 850604 h 1085850"/>
                  <a:gd name="connsiteX7" fmla="*/ 106429 w 1228725"/>
                  <a:gd name="connsiteY7" fmla="*/ 1001099 h 1085850"/>
                  <a:gd name="connsiteX8" fmla="*/ 1120841 w 1228725"/>
                  <a:gd name="connsiteY8" fmla="*/ 1004909 h 1085850"/>
                  <a:gd name="connsiteX9" fmla="*/ 1232284 w 1228725"/>
                  <a:gd name="connsiteY9" fmla="*/ 840126 h 108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725" h="1085850">
                    <a:moveTo>
                      <a:pt x="1232284" y="840126"/>
                    </a:moveTo>
                    <a:cubicBezTo>
                      <a:pt x="1228474" y="828696"/>
                      <a:pt x="1138939" y="249576"/>
                      <a:pt x="1132271" y="181949"/>
                    </a:cubicBezTo>
                    <a:cubicBezTo>
                      <a:pt x="1127509" y="129561"/>
                      <a:pt x="1099886" y="95271"/>
                      <a:pt x="1054166" y="76221"/>
                    </a:cubicBezTo>
                    <a:cubicBezTo>
                      <a:pt x="802706" y="-30459"/>
                      <a:pt x="462664" y="4784"/>
                      <a:pt x="428374" y="8594"/>
                    </a:cubicBezTo>
                    <a:cubicBezTo>
                      <a:pt x="345506" y="17166"/>
                      <a:pt x="266449" y="36216"/>
                      <a:pt x="191201" y="72411"/>
                    </a:cubicBezTo>
                    <a:cubicBezTo>
                      <a:pt x="139766" y="97176"/>
                      <a:pt x="108334" y="132419"/>
                      <a:pt x="103571" y="191474"/>
                    </a:cubicBezTo>
                    <a:cubicBezTo>
                      <a:pt x="98809" y="242909"/>
                      <a:pt x="7369" y="838221"/>
                      <a:pt x="7369" y="850604"/>
                    </a:cubicBezTo>
                    <a:cubicBezTo>
                      <a:pt x="-7871" y="968714"/>
                      <a:pt x="-9776" y="962046"/>
                      <a:pt x="106429" y="1001099"/>
                    </a:cubicBezTo>
                    <a:cubicBezTo>
                      <a:pt x="443614" y="1116351"/>
                      <a:pt x="782704" y="1116351"/>
                      <a:pt x="1120841" y="1004909"/>
                    </a:cubicBezTo>
                    <a:cubicBezTo>
                      <a:pt x="1243714" y="962999"/>
                      <a:pt x="1242761" y="960141"/>
                      <a:pt x="1232284" y="840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284D5A8-6974-40A2-9345-A9F452AC0658}"/>
                  </a:ext>
                </a:extLst>
              </p:cNvPr>
              <p:cNvSpPr/>
              <p:nvPr/>
            </p:nvSpPr>
            <p:spPr>
              <a:xfrm>
                <a:off x="5739798" y="2590266"/>
                <a:ext cx="716632" cy="475445"/>
              </a:xfrm>
              <a:custGeom>
                <a:avLst/>
                <a:gdLst>
                  <a:gd name="connsiteX0" fmla="*/ 19427 w 716632"/>
                  <a:gd name="connsiteY0" fmla="*/ 382848 h 475445"/>
                  <a:gd name="connsiteX1" fmla="*/ 62389 w 716632"/>
                  <a:gd name="connsiteY1" fmla="*/ 429073 h 475445"/>
                  <a:gd name="connsiteX2" fmla="*/ 670921 w 716632"/>
                  <a:gd name="connsiteY2" fmla="*/ 425266 h 475445"/>
                  <a:gd name="connsiteX3" fmla="*/ 712251 w 716632"/>
                  <a:gd name="connsiteY3" fmla="*/ 468771 h 475445"/>
                  <a:gd name="connsiteX4" fmla="*/ 670921 w 716632"/>
                  <a:gd name="connsiteY4" fmla="*/ 442125 h 475445"/>
                  <a:gd name="connsiteX5" fmla="*/ 15621 w 716632"/>
                  <a:gd name="connsiteY5" fmla="*/ 433967 h 475445"/>
                  <a:gd name="connsiteX6" fmla="*/ 19427 w 716632"/>
                  <a:gd name="connsiteY6" fmla="*/ 382848 h 475445"/>
                  <a:gd name="connsiteX7" fmla="*/ 37373 w 716632"/>
                  <a:gd name="connsiteY7" fmla="*/ 268646 h 475445"/>
                  <a:gd name="connsiteX8" fmla="*/ 78159 w 716632"/>
                  <a:gd name="connsiteY8" fmla="*/ 314871 h 475445"/>
                  <a:gd name="connsiteX9" fmla="*/ 656781 w 716632"/>
                  <a:gd name="connsiteY9" fmla="*/ 311064 h 475445"/>
                  <a:gd name="connsiteX10" fmla="*/ 695936 w 716632"/>
                  <a:gd name="connsiteY10" fmla="*/ 354569 h 475445"/>
                  <a:gd name="connsiteX11" fmla="*/ 656238 w 716632"/>
                  <a:gd name="connsiteY11" fmla="*/ 327922 h 475445"/>
                  <a:gd name="connsiteX12" fmla="*/ 33022 w 716632"/>
                  <a:gd name="connsiteY12" fmla="*/ 319765 h 475445"/>
                  <a:gd name="connsiteX13" fmla="*/ 37373 w 716632"/>
                  <a:gd name="connsiteY13" fmla="*/ 268646 h 475445"/>
                  <a:gd name="connsiteX14" fmla="*/ 52600 w 716632"/>
                  <a:gd name="connsiteY14" fmla="*/ 154989 h 475445"/>
                  <a:gd name="connsiteX15" fmla="*/ 91211 w 716632"/>
                  <a:gd name="connsiteY15" fmla="*/ 201214 h 475445"/>
                  <a:gd name="connsiteX16" fmla="*/ 641011 w 716632"/>
                  <a:gd name="connsiteY16" fmla="*/ 197407 h 475445"/>
                  <a:gd name="connsiteX17" fmla="*/ 677991 w 716632"/>
                  <a:gd name="connsiteY17" fmla="*/ 240912 h 475445"/>
                  <a:gd name="connsiteX18" fmla="*/ 640467 w 716632"/>
                  <a:gd name="connsiteY18" fmla="*/ 214265 h 475445"/>
                  <a:gd name="connsiteX19" fmla="*/ 48250 w 716632"/>
                  <a:gd name="connsiteY19" fmla="*/ 206108 h 475445"/>
                  <a:gd name="connsiteX20" fmla="*/ 52600 w 716632"/>
                  <a:gd name="connsiteY20" fmla="*/ 154989 h 475445"/>
                  <a:gd name="connsiteX21" fmla="*/ 359313 w 716632"/>
                  <a:gd name="connsiteY21" fmla="*/ 0 h 475445"/>
                  <a:gd name="connsiteX22" fmla="*/ 601856 w 716632"/>
                  <a:gd name="connsiteY22" fmla="*/ 52206 h 475445"/>
                  <a:gd name="connsiteX23" fmla="*/ 359313 w 716632"/>
                  <a:gd name="connsiteY23" fmla="*/ 104413 h 475445"/>
                  <a:gd name="connsiteX24" fmla="*/ 116770 w 716632"/>
                  <a:gd name="connsiteY24" fmla="*/ 52206 h 475445"/>
                  <a:gd name="connsiteX25" fmla="*/ 359313 w 716632"/>
                  <a:gd name="connsiteY25" fmla="*/ 0 h 475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6632" h="475445">
                    <a:moveTo>
                      <a:pt x="19427" y="382848"/>
                    </a:moveTo>
                    <a:cubicBezTo>
                      <a:pt x="12901" y="417652"/>
                      <a:pt x="27040" y="422003"/>
                      <a:pt x="62389" y="429073"/>
                    </a:cubicBezTo>
                    <a:cubicBezTo>
                      <a:pt x="265777" y="468771"/>
                      <a:pt x="468077" y="468771"/>
                      <a:pt x="670921" y="425266"/>
                    </a:cubicBezTo>
                    <a:cubicBezTo>
                      <a:pt x="704638" y="422003"/>
                      <a:pt x="726390" y="429616"/>
                      <a:pt x="712251" y="468771"/>
                    </a:cubicBezTo>
                    <a:cubicBezTo>
                      <a:pt x="709532" y="442125"/>
                      <a:pt x="698655" y="436142"/>
                      <a:pt x="670921" y="442125"/>
                    </a:cubicBezTo>
                    <a:cubicBezTo>
                      <a:pt x="452306" y="488349"/>
                      <a:pt x="233148" y="487261"/>
                      <a:pt x="15621" y="433967"/>
                    </a:cubicBezTo>
                    <a:cubicBezTo>
                      <a:pt x="-14834" y="413302"/>
                      <a:pt x="6375" y="399707"/>
                      <a:pt x="19427" y="382848"/>
                    </a:cubicBezTo>
                    <a:close/>
                    <a:moveTo>
                      <a:pt x="37373" y="268646"/>
                    </a:moveTo>
                    <a:cubicBezTo>
                      <a:pt x="31391" y="303450"/>
                      <a:pt x="44442" y="307801"/>
                      <a:pt x="78159" y="314871"/>
                    </a:cubicBezTo>
                    <a:cubicBezTo>
                      <a:pt x="271758" y="354569"/>
                      <a:pt x="464270" y="354569"/>
                      <a:pt x="656781" y="311064"/>
                    </a:cubicBezTo>
                    <a:cubicBezTo>
                      <a:pt x="688867" y="307801"/>
                      <a:pt x="709532" y="315414"/>
                      <a:pt x="695936" y="354569"/>
                    </a:cubicBezTo>
                    <a:cubicBezTo>
                      <a:pt x="693217" y="327922"/>
                      <a:pt x="682884" y="321940"/>
                      <a:pt x="656238" y="327922"/>
                    </a:cubicBezTo>
                    <a:cubicBezTo>
                      <a:pt x="447955" y="374146"/>
                      <a:pt x="240217" y="373059"/>
                      <a:pt x="33022" y="319765"/>
                    </a:cubicBezTo>
                    <a:cubicBezTo>
                      <a:pt x="4744" y="299100"/>
                      <a:pt x="24865" y="286048"/>
                      <a:pt x="37373" y="268646"/>
                    </a:cubicBezTo>
                    <a:close/>
                    <a:moveTo>
                      <a:pt x="52600" y="154989"/>
                    </a:moveTo>
                    <a:cubicBezTo>
                      <a:pt x="47162" y="189793"/>
                      <a:pt x="59126" y="194144"/>
                      <a:pt x="91211" y="201214"/>
                    </a:cubicBezTo>
                    <a:cubicBezTo>
                      <a:pt x="275021" y="240912"/>
                      <a:pt x="457744" y="240912"/>
                      <a:pt x="641011" y="197407"/>
                    </a:cubicBezTo>
                    <a:cubicBezTo>
                      <a:pt x="671465" y="194144"/>
                      <a:pt x="691042" y="201757"/>
                      <a:pt x="677991" y="240912"/>
                    </a:cubicBezTo>
                    <a:cubicBezTo>
                      <a:pt x="675271" y="214265"/>
                      <a:pt x="665482" y="208283"/>
                      <a:pt x="640467" y="214265"/>
                    </a:cubicBezTo>
                    <a:cubicBezTo>
                      <a:pt x="442517" y="260489"/>
                      <a:pt x="245112" y="259402"/>
                      <a:pt x="48250" y="206108"/>
                    </a:cubicBezTo>
                    <a:cubicBezTo>
                      <a:pt x="21602" y="185443"/>
                      <a:pt x="40636" y="171848"/>
                      <a:pt x="52600" y="154989"/>
                    </a:cubicBezTo>
                    <a:close/>
                    <a:moveTo>
                      <a:pt x="359313" y="0"/>
                    </a:moveTo>
                    <a:cubicBezTo>
                      <a:pt x="493266" y="0"/>
                      <a:pt x="601856" y="23373"/>
                      <a:pt x="601856" y="52206"/>
                    </a:cubicBezTo>
                    <a:cubicBezTo>
                      <a:pt x="601856" y="81039"/>
                      <a:pt x="493266" y="104413"/>
                      <a:pt x="359313" y="104413"/>
                    </a:cubicBezTo>
                    <a:cubicBezTo>
                      <a:pt x="225360" y="104413"/>
                      <a:pt x="116770" y="81039"/>
                      <a:pt x="116770" y="52206"/>
                    </a:cubicBezTo>
                    <a:cubicBezTo>
                      <a:pt x="116770" y="23373"/>
                      <a:pt x="225360" y="0"/>
                      <a:pt x="359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F8060B5-A370-4786-A555-E61643EE3E65}"/>
                  </a:ext>
                </a:extLst>
              </p:cNvPr>
              <p:cNvSpPr/>
              <p:nvPr/>
            </p:nvSpPr>
            <p:spPr>
              <a:xfrm>
                <a:off x="6029496" y="2456300"/>
                <a:ext cx="195774" cy="195774"/>
              </a:xfrm>
              <a:custGeom>
                <a:avLst/>
                <a:gdLst>
                  <a:gd name="connsiteX0" fmla="*/ 273379 w 342900"/>
                  <a:gd name="connsiteY0" fmla="*/ 208925 h 342900"/>
                  <a:gd name="connsiteX1" fmla="*/ 248614 w 342900"/>
                  <a:gd name="connsiteY1" fmla="*/ 128915 h 342900"/>
                  <a:gd name="connsiteX2" fmla="*/ 176224 w 342900"/>
                  <a:gd name="connsiteY2" fmla="*/ 117485 h 342900"/>
                  <a:gd name="connsiteX3" fmla="*/ 220991 w 342900"/>
                  <a:gd name="connsiteY3" fmla="*/ 46048 h 342900"/>
                  <a:gd name="connsiteX4" fmla="*/ 334339 w 342900"/>
                  <a:gd name="connsiteY4" fmla="*/ 28903 h 342900"/>
                  <a:gd name="connsiteX5" fmla="*/ 334339 w 342900"/>
                  <a:gd name="connsiteY5" fmla="*/ 4138 h 342900"/>
                  <a:gd name="connsiteX6" fmla="*/ 209561 w 342900"/>
                  <a:gd name="connsiteY6" fmla="*/ 30808 h 342900"/>
                  <a:gd name="connsiteX7" fmla="*/ 160031 w 342900"/>
                  <a:gd name="connsiteY7" fmla="*/ 116533 h 342900"/>
                  <a:gd name="connsiteX8" fmla="*/ 155269 w 342900"/>
                  <a:gd name="connsiteY8" fmla="*/ 115580 h 342900"/>
                  <a:gd name="connsiteX9" fmla="*/ 69544 w 342900"/>
                  <a:gd name="connsiteY9" fmla="*/ 93673 h 342900"/>
                  <a:gd name="connsiteX10" fmla="*/ 11 w 342900"/>
                  <a:gd name="connsiteY10" fmla="*/ 205115 h 342900"/>
                  <a:gd name="connsiteX11" fmla="*/ 134314 w 342900"/>
                  <a:gd name="connsiteY11" fmla="*/ 344180 h 342900"/>
                  <a:gd name="connsiteX12" fmla="*/ 273379 w 342900"/>
                  <a:gd name="connsiteY12" fmla="*/ 208925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2900" h="342900">
                    <a:moveTo>
                      <a:pt x="273379" y="208925"/>
                    </a:moveTo>
                    <a:cubicBezTo>
                      <a:pt x="277189" y="165110"/>
                      <a:pt x="267664" y="145108"/>
                      <a:pt x="248614" y="128915"/>
                    </a:cubicBezTo>
                    <a:cubicBezTo>
                      <a:pt x="213371" y="105103"/>
                      <a:pt x="200036" y="116533"/>
                      <a:pt x="176224" y="117485"/>
                    </a:cubicBezTo>
                    <a:cubicBezTo>
                      <a:pt x="187654" y="88910"/>
                      <a:pt x="205751" y="58430"/>
                      <a:pt x="220991" y="46048"/>
                    </a:cubicBezTo>
                    <a:cubicBezTo>
                      <a:pt x="242899" y="27950"/>
                      <a:pt x="288619" y="15568"/>
                      <a:pt x="334339" y="28903"/>
                    </a:cubicBezTo>
                    <a:cubicBezTo>
                      <a:pt x="350531" y="32713"/>
                      <a:pt x="361961" y="15568"/>
                      <a:pt x="334339" y="4138"/>
                    </a:cubicBezTo>
                    <a:cubicBezTo>
                      <a:pt x="295286" y="-7292"/>
                      <a:pt x="239089" y="6043"/>
                      <a:pt x="209561" y="30808"/>
                    </a:cubicBezTo>
                    <a:cubicBezTo>
                      <a:pt x="186701" y="48905"/>
                      <a:pt x="169556" y="81290"/>
                      <a:pt x="160031" y="116533"/>
                    </a:cubicBezTo>
                    <a:cubicBezTo>
                      <a:pt x="158126" y="116533"/>
                      <a:pt x="157174" y="115580"/>
                      <a:pt x="155269" y="115580"/>
                    </a:cubicBezTo>
                    <a:cubicBezTo>
                      <a:pt x="116216" y="106055"/>
                      <a:pt x="125741" y="74623"/>
                      <a:pt x="69544" y="93673"/>
                    </a:cubicBezTo>
                    <a:cubicBezTo>
                      <a:pt x="22871" y="115580"/>
                      <a:pt x="964" y="157490"/>
                      <a:pt x="11" y="205115"/>
                    </a:cubicBezTo>
                    <a:cubicBezTo>
                      <a:pt x="-941" y="280363"/>
                      <a:pt x="59066" y="342275"/>
                      <a:pt x="134314" y="344180"/>
                    </a:cubicBezTo>
                    <a:cubicBezTo>
                      <a:pt x="210514" y="345133"/>
                      <a:pt x="267664" y="289888"/>
                      <a:pt x="273379" y="2089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群組 15"/>
            <p:cNvGrpSpPr/>
            <p:nvPr/>
          </p:nvGrpSpPr>
          <p:grpSpPr>
            <a:xfrm>
              <a:off x="3252521" y="3822321"/>
              <a:ext cx="1454942" cy="503403"/>
              <a:chOff x="3252521" y="3826439"/>
              <a:chExt cx="1454942" cy="503403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C4D0B3A4-ED14-463E-83E3-622E2C69C830}"/>
                  </a:ext>
                </a:extLst>
              </p:cNvPr>
              <p:cNvSpPr/>
              <p:nvPr/>
            </p:nvSpPr>
            <p:spPr>
              <a:xfrm>
                <a:off x="3252521" y="3826439"/>
                <a:ext cx="1454942" cy="503403"/>
              </a:xfrm>
              <a:prstGeom prst="roundRect">
                <a:avLst>
                  <a:gd name="adj" fmla="val 23334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803743E-EF63-4400-87C1-BC09675A2707}"/>
                  </a:ext>
                </a:extLst>
              </p:cNvPr>
              <p:cNvSpPr txBox="1"/>
              <p:nvPr/>
            </p:nvSpPr>
            <p:spPr>
              <a:xfrm>
                <a:off x="3357055" y="3898050"/>
                <a:ext cx="1245874" cy="36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推薦餐廳</a:t>
                </a:r>
                <a:endParaRPr lang="ko-KR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</p:grpSp>
        <p:sp>
          <p:nvSpPr>
            <p:cNvPr id="89" name="文字方塊 88"/>
            <p:cNvSpPr txBox="1"/>
            <p:nvPr/>
          </p:nvSpPr>
          <p:spPr>
            <a:xfrm>
              <a:off x="3567524" y="455756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74839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李明峰</a:t>
              </a: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9493584" y="2275579"/>
            <a:ext cx="1454942" cy="2646740"/>
            <a:chOff x="9493584" y="2275579"/>
            <a:chExt cx="1454942" cy="264674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7676A59-64A3-4D44-8417-0B5A90BAA4A8}"/>
                </a:ext>
              </a:extLst>
            </p:cNvPr>
            <p:cNvSpPr/>
            <p:nvPr/>
          </p:nvSpPr>
          <p:spPr>
            <a:xfrm>
              <a:off x="9660778" y="2275579"/>
              <a:ext cx="1080000" cy="1080000"/>
            </a:xfrm>
            <a:prstGeom prst="roundRect">
              <a:avLst>
                <a:gd name="adj" fmla="val 10715"/>
              </a:avLst>
            </a:prstGeom>
            <a:solidFill>
              <a:schemeClr val="accent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C680663-E10B-4789-804A-62979A9F5BB2}"/>
                </a:ext>
              </a:extLst>
            </p:cNvPr>
            <p:cNvSpPr/>
            <p:nvPr/>
          </p:nvSpPr>
          <p:spPr>
            <a:xfrm>
              <a:off x="9493584" y="3822321"/>
              <a:ext cx="1454942" cy="503403"/>
            </a:xfrm>
            <a:prstGeom prst="roundRect">
              <a:avLst>
                <a:gd name="adj" fmla="val 2333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9546841" y="2586524"/>
              <a:ext cx="1348427" cy="2335795"/>
              <a:chOff x="7580948" y="2586524"/>
              <a:chExt cx="1348427" cy="2335795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E0CE61C-A36B-4DFA-8F94-1E07C744BD8B}"/>
                  </a:ext>
                </a:extLst>
              </p:cNvPr>
              <p:cNvSpPr txBox="1"/>
              <p:nvPr/>
            </p:nvSpPr>
            <p:spPr>
              <a:xfrm>
                <a:off x="7580948" y="3889356"/>
                <a:ext cx="1348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口袋清單</a:t>
                </a:r>
                <a:endParaRPr lang="ko-KR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6" name="Rectangle 30">
                <a:extLst>
                  <a:ext uri="{FF2B5EF4-FFF2-40B4-BE49-F238E27FC236}">
                    <a16:creationId xmlns:a16="http://schemas.microsoft.com/office/drawing/2014/main" id="{3BFEE74E-183A-4C32-9BDF-AC2573B061E0}"/>
                  </a:ext>
                </a:extLst>
              </p:cNvPr>
              <p:cNvSpPr/>
              <p:nvPr/>
            </p:nvSpPr>
            <p:spPr>
              <a:xfrm>
                <a:off x="7983720" y="2586524"/>
                <a:ext cx="484344" cy="482928"/>
              </a:xfrm>
              <a:custGeom>
                <a:avLst/>
                <a:gdLst/>
                <a:ahLst/>
                <a:cxnLst/>
                <a:rect l="l" t="t" r="r" b="b"/>
                <a:pathLst>
                  <a:path w="3240000" h="3230531">
                    <a:moveTo>
                      <a:pt x="720000" y="2697973"/>
                    </a:moveTo>
                    <a:cubicBezTo>
                      <a:pt x="680235" y="2697973"/>
                      <a:pt x="648000" y="2730208"/>
                      <a:pt x="648000" y="2769973"/>
                    </a:cubicBezTo>
                    <a:cubicBezTo>
                      <a:pt x="648000" y="2809738"/>
                      <a:pt x="680235" y="2841973"/>
                      <a:pt x="720000" y="2841973"/>
                    </a:cubicBezTo>
                    <a:lnTo>
                      <a:pt x="2520000" y="2841973"/>
                    </a:lnTo>
                    <a:cubicBezTo>
                      <a:pt x="2559765" y="2841973"/>
                      <a:pt x="2592000" y="2809738"/>
                      <a:pt x="2592000" y="2769973"/>
                    </a:cubicBezTo>
                    <a:cubicBezTo>
                      <a:pt x="2592000" y="2730208"/>
                      <a:pt x="2559765" y="2697973"/>
                      <a:pt x="2520000" y="2697973"/>
                    </a:cubicBezTo>
                    <a:close/>
                    <a:moveTo>
                      <a:pt x="720000" y="2366733"/>
                    </a:moveTo>
                    <a:cubicBezTo>
                      <a:pt x="680235" y="2366733"/>
                      <a:pt x="648000" y="2398968"/>
                      <a:pt x="648000" y="2438733"/>
                    </a:cubicBezTo>
                    <a:cubicBezTo>
                      <a:pt x="648000" y="2478498"/>
                      <a:pt x="680235" y="2510733"/>
                      <a:pt x="720000" y="2510733"/>
                    </a:cubicBezTo>
                    <a:lnTo>
                      <a:pt x="2520000" y="2510733"/>
                    </a:lnTo>
                    <a:cubicBezTo>
                      <a:pt x="2559765" y="2510733"/>
                      <a:pt x="2592000" y="2478498"/>
                      <a:pt x="2592000" y="2438733"/>
                    </a:cubicBezTo>
                    <a:cubicBezTo>
                      <a:pt x="2592000" y="2398968"/>
                      <a:pt x="2559765" y="2366733"/>
                      <a:pt x="2520000" y="2366733"/>
                    </a:cubicBezTo>
                    <a:close/>
                    <a:moveTo>
                      <a:pt x="720000" y="2035493"/>
                    </a:moveTo>
                    <a:cubicBezTo>
                      <a:pt x="680235" y="2035493"/>
                      <a:pt x="648000" y="2067728"/>
                      <a:pt x="648000" y="2107493"/>
                    </a:cubicBezTo>
                    <a:cubicBezTo>
                      <a:pt x="648000" y="2147258"/>
                      <a:pt x="680235" y="2179493"/>
                      <a:pt x="720000" y="2179493"/>
                    </a:cubicBezTo>
                    <a:lnTo>
                      <a:pt x="2520000" y="2179493"/>
                    </a:lnTo>
                    <a:cubicBezTo>
                      <a:pt x="2559765" y="2179493"/>
                      <a:pt x="2592000" y="2147258"/>
                      <a:pt x="2592000" y="2107493"/>
                    </a:cubicBezTo>
                    <a:cubicBezTo>
                      <a:pt x="2592000" y="2067728"/>
                      <a:pt x="2559765" y="2035493"/>
                      <a:pt x="2520000" y="2035493"/>
                    </a:cubicBezTo>
                    <a:close/>
                    <a:moveTo>
                      <a:pt x="720000" y="1704253"/>
                    </a:moveTo>
                    <a:cubicBezTo>
                      <a:pt x="680235" y="1704253"/>
                      <a:pt x="648000" y="1736488"/>
                      <a:pt x="648000" y="1776253"/>
                    </a:cubicBezTo>
                    <a:cubicBezTo>
                      <a:pt x="648000" y="1816018"/>
                      <a:pt x="680235" y="1848253"/>
                      <a:pt x="720000" y="1848253"/>
                    </a:cubicBezTo>
                    <a:lnTo>
                      <a:pt x="2520000" y="1848253"/>
                    </a:lnTo>
                    <a:cubicBezTo>
                      <a:pt x="2559765" y="1848253"/>
                      <a:pt x="2592000" y="1816018"/>
                      <a:pt x="2592000" y="1776253"/>
                    </a:cubicBezTo>
                    <a:cubicBezTo>
                      <a:pt x="2592000" y="1736488"/>
                      <a:pt x="2559765" y="1704253"/>
                      <a:pt x="2520000" y="1704253"/>
                    </a:cubicBezTo>
                    <a:close/>
                    <a:moveTo>
                      <a:pt x="720000" y="1373013"/>
                    </a:moveTo>
                    <a:cubicBezTo>
                      <a:pt x="680235" y="1373013"/>
                      <a:pt x="648000" y="1405248"/>
                      <a:pt x="648000" y="1445013"/>
                    </a:cubicBezTo>
                    <a:cubicBezTo>
                      <a:pt x="648000" y="1484778"/>
                      <a:pt x="680235" y="1517013"/>
                      <a:pt x="720000" y="1517013"/>
                    </a:cubicBezTo>
                    <a:lnTo>
                      <a:pt x="2520000" y="1517013"/>
                    </a:lnTo>
                    <a:cubicBezTo>
                      <a:pt x="2559765" y="1517013"/>
                      <a:pt x="2592000" y="1484778"/>
                      <a:pt x="2592000" y="1445013"/>
                    </a:cubicBezTo>
                    <a:cubicBezTo>
                      <a:pt x="2592000" y="1405248"/>
                      <a:pt x="2559765" y="1373013"/>
                      <a:pt x="2520000" y="1373013"/>
                    </a:cubicBezTo>
                    <a:close/>
                    <a:moveTo>
                      <a:pt x="720000" y="1041773"/>
                    </a:moveTo>
                    <a:cubicBezTo>
                      <a:pt x="680235" y="1041773"/>
                      <a:pt x="648000" y="1074008"/>
                      <a:pt x="648000" y="1113773"/>
                    </a:cubicBezTo>
                    <a:cubicBezTo>
                      <a:pt x="648000" y="1153538"/>
                      <a:pt x="680235" y="1185773"/>
                      <a:pt x="720000" y="1185773"/>
                    </a:cubicBezTo>
                    <a:lnTo>
                      <a:pt x="2520000" y="1185773"/>
                    </a:lnTo>
                    <a:cubicBezTo>
                      <a:pt x="2559765" y="1185773"/>
                      <a:pt x="2592000" y="1153538"/>
                      <a:pt x="2592000" y="1113773"/>
                    </a:cubicBezTo>
                    <a:cubicBezTo>
                      <a:pt x="2592000" y="1074008"/>
                      <a:pt x="2559765" y="1041773"/>
                      <a:pt x="2520000" y="1041773"/>
                    </a:cubicBezTo>
                    <a:close/>
                    <a:moveTo>
                      <a:pt x="0" y="305988"/>
                    </a:moveTo>
                    <a:lnTo>
                      <a:pt x="181957" y="305988"/>
                    </a:lnTo>
                    <a:lnTo>
                      <a:pt x="181957" y="470032"/>
                    </a:lnTo>
                    <a:cubicBezTo>
                      <a:pt x="181957" y="599267"/>
                      <a:pt x="286722" y="704032"/>
                      <a:pt x="415957" y="704032"/>
                    </a:cubicBezTo>
                    <a:cubicBezTo>
                      <a:pt x="545192" y="704032"/>
                      <a:pt x="649957" y="599267"/>
                      <a:pt x="649957" y="470032"/>
                    </a:cubicBezTo>
                    <a:lnTo>
                      <a:pt x="649957" y="305988"/>
                    </a:lnTo>
                    <a:lnTo>
                      <a:pt x="802357" y="305988"/>
                    </a:lnTo>
                    <a:lnTo>
                      <a:pt x="802357" y="470031"/>
                    </a:lnTo>
                    <a:cubicBezTo>
                      <a:pt x="802357" y="599266"/>
                      <a:pt x="907122" y="704031"/>
                      <a:pt x="1036357" y="704031"/>
                    </a:cubicBezTo>
                    <a:cubicBezTo>
                      <a:pt x="1165592" y="704031"/>
                      <a:pt x="1270357" y="599266"/>
                      <a:pt x="1270357" y="470031"/>
                    </a:cubicBezTo>
                    <a:lnTo>
                      <a:pt x="1270357" y="305988"/>
                    </a:lnTo>
                    <a:lnTo>
                      <a:pt x="1422757" y="305988"/>
                    </a:lnTo>
                    <a:lnTo>
                      <a:pt x="1422757" y="470030"/>
                    </a:lnTo>
                    <a:cubicBezTo>
                      <a:pt x="1422757" y="599265"/>
                      <a:pt x="1527522" y="704030"/>
                      <a:pt x="1656757" y="704030"/>
                    </a:cubicBezTo>
                    <a:cubicBezTo>
                      <a:pt x="1785992" y="704030"/>
                      <a:pt x="1890757" y="599265"/>
                      <a:pt x="1890757" y="470030"/>
                    </a:cubicBezTo>
                    <a:lnTo>
                      <a:pt x="1890757" y="305988"/>
                    </a:lnTo>
                    <a:lnTo>
                      <a:pt x="2043157" y="305988"/>
                    </a:lnTo>
                    <a:lnTo>
                      <a:pt x="2043157" y="470029"/>
                    </a:lnTo>
                    <a:cubicBezTo>
                      <a:pt x="2043157" y="599264"/>
                      <a:pt x="2147922" y="704029"/>
                      <a:pt x="2277157" y="704029"/>
                    </a:cubicBezTo>
                    <a:cubicBezTo>
                      <a:pt x="2406392" y="704029"/>
                      <a:pt x="2511157" y="599264"/>
                      <a:pt x="2511157" y="470029"/>
                    </a:cubicBezTo>
                    <a:lnTo>
                      <a:pt x="2511157" y="305988"/>
                    </a:lnTo>
                    <a:lnTo>
                      <a:pt x="2663557" y="305988"/>
                    </a:lnTo>
                    <a:lnTo>
                      <a:pt x="2663557" y="470028"/>
                    </a:lnTo>
                    <a:cubicBezTo>
                      <a:pt x="2663557" y="599263"/>
                      <a:pt x="2768322" y="704028"/>
                      <a:pt x="2897557" y="704028"/>
                    </a:cubicBezTo>
                    <a:cubicBezTo>
                      <a:pt x="3026792" y="704028"/>
                      <a:pt x="3131557" y="599263"/>
                      <a:pt x="3131557" y="470028"/>
                    </a:cubicBezTo>
                    <a:lnTo>
                      <a:pt x="3131557" y="305988"/>
                    </a:lnTo>
                    <a:lnTo>
                      <a:pt x="3240000" y="305988"/>
                    </a:lnTo>
                    <a:lnTo>
                      <a:pt x="3240000" y="3230531"/>
                    </a:lnTo>
                    <a:lnTo>
                      <a:pt x="0" y="3230531"/>
                    </a:lnTo>
                    <a:close/>
                    <a:moveTo>
                      <a:pt x="415957" y="4"/>
                    </a:moveTo>
                    <a:cubicBezTo>
                      <a:pt x="485545" y="4"/>
                      <a:pt x="541957" y="56416"/>
                      <a:pt x="541957" y="126004"/>
                    </a:cubicBezTo>
                    <a:lnTo>
                      <a:pt x="541957" y="485972"/>
                    </a:lnTo>
                    <a:cubicBezTo>
                      <a:pt x="541957" y="555560"/>
                      <a:pt x="485545" y="611972"/>
                      <a:pt x="415957" y="611972"/>
                    </a:cubicBezTo>
                    <a:cubicBezTo>
                      <a:pt x="346369" y="611972"/>
                      <a:pt x="289957" y="555560"/>
                      <a:pt x="289957" y="485972"/>
                    </a:cubicBezTo>
                    <a:lnTo>
                      <a:pt x="289957" y="126004"/>
                    </a:lnTo>
                    <a:cubicBezTo>
                      <a:pt x="289957" y="56416"/>
                      <a:pt x="346369" y="4"/>
                      <a:pt x="415957" y="4"/>
                    </a:cubicBezTo>
                    <a:close/>
                    <a:moveTo>
                      <a:pt x="1036357" y="3"/>
                    </a:moveTo>
                    <a:cubicBezTo>
                      <a:pt x="1105945" y="3"/>
                      <a:pt x="1162357" y="56415"/>
                      <a:pt x="1162357" y="126003"/>
                    </a:cubicBezTo>
                    <a:lnTo>
                      <a:pt x="1162357" y="485971"/>
                    </a:lnTo>
                    <a:cubicBezTo>
                      <a:pt x="1162357" y="555559"/>
                      <a:pt x="1105945" y="611971"/>
                      <a:pt x="1036357" y="611971"/>
                    </a:cubicBezTo>
                    <a:cubicBezTo>
                      <a:pt x="966769" y="611971"/>
                      <a:pt x="910357" y="555559"/>
                      <a:pt x="910357" y="485971"/>
                    </a:cubicBezTo>
                    <a:lnTo>
                      <a:pt x="910357" y="126003"/>
                    </a:lnTo>
                    <a:cubicBezTo>
                      <a:pt x="910357" y="56415"/>
                      <a:pt x="966769" y="3"/>
                      <a:pt x="1036357" y="3"/>
                    </a:cubicBezTo>
                    <a:close/>
                    <a:moveTo>
                      <a:pt x="1656757" y="2"/>
                    </a:moveTo>
                    <a:cubicBezTo>
                      <a:pt x="1726345" y="2"/>
                      <a:pt x="1782757" y="56414"/>
                      <a:pt x="1782757" y="126002"/>
                    </a:cubicBezTo>
                    <a:lnTo>
                      <a:pt x="1782757" y="485970"/>
                    </a:lnTo>
                    <a:cubicBezTo>
                      <a:pt x="1782757" y="555558"/>
                      <a:pt x="1726345" y="611970"/>
                      <a:pt x="1656757" y="611970"/>
                    </a:cubicBezTo>
                    <a:cubicBezTo>
                      <a:pt x="1587169" y="611970"/>
                      <a:pt x="1530757" y="555558"/>
                      <a:pt x="1530757" y="485970"/>
                    </a:cubicBezTo>
                    <a:lnTo>
                      <a:pt x="1530757" y="126002"/>
                    </a:lnTo>
                    <a:cubicBezTo>
                      <a:pt x="1530757" y="56414"/>
                      <a:pt x="1587169" y="2"/>
                      <a:pt x="1656757" y="2"/>
                    </a:cubicBezTo>
                    <a:close/>
                    <a:moveTo>
                      <a:pt x="2277157" y="1"/>
                    </a:moveTo>
                    <a:cubicBezTo>
                      <a:pt x="2346745" y="1"/>
                      <a:pt x="2403157" y="56413"/>
                      <a:pt x="2403157" y="126001"/>
                    </a:cubicBezTo>
                    <a:lnTo>
                      <a:pt x="2403157" y="485969"/>
                    </a:lnTo>
                    <a:cubicBezTo>
                      <a:pt x="2403157" y="555557"/>
                      <a:pt x="2346745" y="611969"/>
                      <a:pt x="2277157" y="611969"/>
                    </a:cubicBezTo>
                    <a:cubicBezTo>
                      <a:pt x="2207569" y="611969"/>
                      <a:pt x="2151157" y="555557"/>
                      <a:pt x="2151157" y="485969"/>
                    </a:cubicBezTo>
                    <a:lnTo>
                      <a:pt x="2151157" y="126001"/>
                    </a:lnTo>
                    <a:cubicBezTo>
                      <a:pt x="2151157" y="56413"/>
                      <a:pt x="2207569" y="1"/>
                      <a:pt x="2277157" y="1"/>
                    </a:cubicBezTo>
                    <a:close/>
                    <a:moveTo>
                      <a:pt x="2897557" y="0"/>
                    </a:moveTo>
                    <a:cubicBezTo>
                      <a:pt x="2967145" y="0"/>
                      <a:pt x="3023557" y="56412"/>
                      <a:pt x="3023557" y="126000"/>
                    </a:cubicBezTo>
                    <a:lnTo>
                      <a:pt x="3023557" y="485968"/>
                    </a:lnTo>
                    <a:cubicBezTo>
                      <a:pt x="3023557" y="555556"/>
                      <a:pt x="2967145" y="611968"/>
                      <a:pt x="2897557" y="611968"/>
                    </a:cubicBezTo>
                    <a:cubicBezTo>
                      <a:pt x="2827969" y="611968"/>
                      <a:pt x="2771557" y="555556"/>
                      <a:pt x="2771557" y="485968"/>
                    </a:cubicBezTo>
                    <a:lnTo>
                      <a:pt x="2771557" y="126000"/>
                    </a:lnTo>
                    <a:cubicBezTo>
                      <a:pt x="2771557" y="56412"/>
                      <a:pt x="2827969" y="0"/>
                      <a:pt x="28975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0" name="文字方塊 89"/>
              <p:cNvSpPr txBox="1"/>
              <p:nvPr/>
            </p:nvSpPr>
            <p:spPr>
              <a:xfrm>
                <a:off x="7816579" y="455298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5A5A5A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謝瑄憶</a:t>
                </a:r>
              </a:p>
            </p:txBody>
          </p:sp>
        </p:grpSp>
      </p:grpSp>
      <p:grpSp>
        <p:nvGrpSpPr>
          <p:cNvPr id="23" name="群組 22"/>
          <p:cNvGrpSpPr/>
          <p:nvPr/>
        </p:nvGrpSpPr>
        <p:grpSpPr>
          <a:xfrm>
            <a:off x="7527690" y="2186237"/>
            <a:ext cx="1454942" cy="2736082"/>
            <a:chOff x="7527690" y="2186237"/>
            <a:chExt cx="1454942" cy="273608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4F146BE-F531-4172-8CCF-CF86D8EA3697}"/>
                </a:ext>
              </a:extLst>
            </p:cNvPr>
            <p:cNvSpPr/>
            <p:nvPr/>
          </p:nvSpPr>
          <p:spPr>
            <a:xfrm>
              <a:off x="7596549" y="2186237"/>
              <a:ext cx="1258686" cy="1258686"/>
            </a:xfrm>
            <a:prstGeom prst="roundRect">
              <a:avLst>
                <a:gd name="adj" fmla="val 10715"/>
              </a:avLst>
            </a:prstGeom>
            <a:solidFill>
              <a:schemeClr val="accent3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3815DFD-EC4C-438F-A50C-1773F331B325}"/>
                </a:ext>
              </a:extLst>
            </p:cNvPr>
            <p:cNvSpPr/>
            <p:nvPr/>
          </p:nvSpPr>
          <p:spPr>
            <a:xfrm>
              <a:off x="7527690" y="3822321"/>
              <a:ext cx="1454942" cy="503403"/>
            </a:xfrm>
            <a:prstGeom prst="roundRect">
              <a:avLst>
                <a:gd name="adj" fmla="val 2333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1" name="群組 20"/>
            <p:cNvGrpSpPr/>
            <p:nvPr/>
          </p:nvGrpSpPr>
          <p:grpSpPr>
            <a:xfrm>
              <a:off x="7567199" y="2542054"/>
              <a:ext cx="1348427" cy="2380265"/>
              <a:chOff x="9546842" y="2542054"/>
              <a:chExt cx="1348427" cy="2380265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02E3878-DC4A-4762-90CA-5A4630B2C5EF}"/>
                  </a:ext>
                </a:extLst>
              </p:cNvPr>
              <p:cNvSpPr txBox="1"/>
              <p:nvPr/>
            </p:nvSpPr>
            <p:spPr>
              <a:xfrm>
                <a:off x="9546842" y="3889356"/>
                <a:ext cx="1348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itchFamily="34" charset="0"/>
                  </a:rPr>
                  <a:t>訂位服務</a:t>
                </a:r>
                <a:endParaRPr lang="ko-KR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Rectangle 130">
                <a:extLst>
                  <a:ext uri="{FF2B5EF4-FFF2-40B4-BE49-F238E27FC236}">
                    <a16:creationId xmlns:a16="http://schemas.microsoft.com/office/drawing/2014/main" id="{F7759672-254A-46D2-98DF-B919494C603A}"/>
                  </a:ext>
                </a:extLst>
              </p:cNvPr>
              <p:cNvSpPr/>
              <p:nvPr/>
            </p:nvSpPr>
            <p:spPr>
              <a:xfrm>
                <a:off x="9928489" y="2542054"/>
                <a:ext cx="544577" cy="547049"/>
              </a:xfrm>
              <a:custGeom>
                <a:avLst/>
                <a:gdLst/>
                <a:ahLst/>
                <a:cxnLst/>
                <a:rect l="l" t="t" r="r" b="b"/>
                <a:pathLst>
                  <a:path w="371900" h="373588">
                    <a:moveTo>
                      <a:pt x="297080" y="129105"/>
                    </a:moveTo>
                    <a:lnTo>
                      <a:pt x="284273" y="219737"/>
                    </a:lnTo>
                    <a:lnTo>
                      <a:pt x="305496" y="219737"/>
                    </a:lnTo>
                    <a:lnTo>
                      <a:pt x="333001" y="129105"/>
                    </a:lnTo>
                    <a:close/>
                    <a:moveTo>
                      <a:pt x="228265" y="129105"/>
                    </a:moveTo>
                    <a:lnTo>
                      <a:pt x="228265" y="219737"/>
                    </a:lnTo>
                    <a:lnTo>
                      <a:pt x="250807" y="219737"/>
                    </a:lnTo>
                    <a:lnTo>
                      <a:pt x="263614" y="129105"/>
                    </a:lnTo>
                    <a:close/>
                    <a:moveTo>
                      <a:pt x="157021" y="129105"/>
                    </a:moveTo>
                    <a:lnTo>
                      <a:pt x="175826" y="219737"/>
                    </a:lnTo>
                    <a:lnTo>
                      <a:pt x="195129" y="219737"/>
                    </a:lnTo>
                    <a:lnTo>
                      <a:pt x="195129" y="129105"/>
                    </a:lnTo>
                    <a:close/>
                    <a:moveTo>
                      <a:pt x="93087" y="129105"/>
                    </a:moveTo>
                    <a:lnTo>
                      <a:pt x="117372" y="219737"/>
                    </a:lnTo>
                    <a:lnTo>
                      <a:pt x="141984" y="219737"/>
                    </a:lnTo>
                    <a:lnTo>
                      <a:pt x="123179" y="129105"/>
                    </a:lnTo>
                    <a:close/>
                    <a:moveTo>
                      <a:pt x="58494" y="0"/>
                    </a:moveTo>
                    <a:lnTo>
                      <a:pt x="84208" y="95969"/>
                    </a:lnTo>
                    <a:lnTo>
                      <a:pt x="354346" y="95969"/>
                    </a:lnTo>
                    <a:lnTo>
                      <a:pt x="354346" y="97437"/>
                    </a:lnTo>
                    <a:cubicBezTo>
                      <a:pt x="356087" y="96136"/>
                      <a:pt x="357928" y="96353"/>
                      <a:pt x="359747" y="96905"/>
                    </a:cubicBezTo>
                    <a:lnTo>
                      <a:pt x="360371" y="97095"/>
                    </a:lnTo>
                    <a:cubicBezTo>
                      <a:pt x="368954" y="99700"/>
                      <a:pt x="373801" y="108770"/>
                      <a:pt x="371196" y="117354"/>
                    </a:cubicBezTo>
                    <a:lnTo>
                      <a:pt x="333339" y="242097"/>
                    </a:lnTo>
                    <a:cubicBezTo>
                      <a:pt x="331591" y="247858"/>
                      <a:pt x="326929" y="251935"/>
                      <a:pt x="321206" y="252122"/>
                    </a:cubicBezTo>
                    <a:lnTo>
                      <a:pt x="321206" y="252873"/>
                    </a:lnTo>
                    <a:lnTo>
                      <a:pt x="313576" y="252873"/>
                    </a:lnTo>
                    <a:cubicBezTo>
                      <a:pt x="313378" y="253010"/>
                      <a:pt x="313229" y="252967"/>
                      <a:pt x="313080" y="252922"/>
                    </a:cubicBezTo>
                    <a:lnTo>
                      <a:pt x="312919" y="252873"/>
                    </a:lnTo>
                    <a:lnTo>
                      <a:pt x="126251" y="252873"/>
                    </a:lnTo>
                    <a:lnTo>
                      <a:pt x="133971" y="281687"/>
                    </a:lnTo>
                    <a:lnTo>
                      <a:pt x="321075" y="281687"/>
                    </a:lnTo>
                    <a:lnTo>
                      <a:pt x="321075" y="314823"/>
                    </a:lnTo>
                    <a:lnTo>
                      <a:pt x="318480" y="314823"/>
                    </a:lnTo>
                    <a:cubicBezTo>
                      <a:pt x="329614" y="318311"/>
                      <a:pt x="336414" y="328969"/>
                      <a:pt x="336414" y="341215"/>
                    </a:cubicBezTo>
                    <a:cubicBezTo>
                      <a:pt x="336414" y="359094"/>
                      <a:pt x="321920" y="373588"/>
                      <a:pt x="304041" y="373588"/>
                    </a:cubicBezTo>
                    <a:cubicBezTo>
                      <a:pt x="286162" y="373588"/>
                      <a:pt x="271668" y="359094"/>
                      <a:pt x="271668" y="341215"/>
                    </a:cubicBezTo>
                    <a:cubicBezTo>
                      <a:pt x="271668" y="328969"/>
                      <a:pt x="278468" y="318311"/>
                      <a:pt x="289602" y="314823"/>
                    </a:cubicBezTo>
                    <a:lnTo>
                      <a:pt x="142850" y="314823"/>
                    </a:lnTo>
                    <a:lnTo>
                      <a:pt x="143397" y="316865"/>
                    </a:lnTo>
                    <a:cubicBezTo>
                      <a:pt x="151629" y="321811"/>
                      <a:pt x="156401" y="330956"/>
                      <a:pt x="156401" y="341215"/>
                    </a:cubicBezTo>
                    <a:cubicBezTo>
                      <a:pt x="156401" y="359094"/>
                      <a:pt x="141907" y="373588"/>
                      <a:pt x="124028" y="373588"/>
                    </a:cubicBezTo>
                    <a:cubicBezTo>
                      <a:pt x="106149" y="373588"/>
                      <a:pt x="91655" y="359094"/>
                      <a:pt x="91655" y="341215"/>
                    </a:cubicBezTo>
                    <a:cubicBezTo>
                      <a:pt x="91655" y="329356"/>
                      <a:pt x="98032" y="318986"/>
                      <a:pt x="108649" y="315212"/>
                    </a:cubicBezTo>
                    <a:lnTo>
                      <a:pt x="33542" y="34909"/>
                    </a:lnTo>
                    <a:lnTo>
                      <a:pt x="0" y="34909"/>
                    </a:lnTo>
                    <a:lnTo>
                      <a:pt x="0" y="1773"/>
                    </a:lnTo>
                    <a:lnTo>
                      <a:pt x="51879" y="17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9782473" y="455298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b="1" dirty="0">
                    <a:solidFill>
                      <a:srgbClr val="748398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翁紹宸</a:t>
                </a: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11583820" y="6136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7666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1302</Words>
  <Application>Microsoft Office PowerPoint</Application>
  <PresentationFormat>寬螢幕</PresentationFormat>
  <Paragraphs>397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Arial Unicode MS</vt:lpstr>
      <vt:lpstr>FZShuTi</vt:lpstr>
      <vt:lpstr>微軟正黑體</vt:lpstr>
      <vt:lpstr>新細明體</vt:lpstr>
      <vt:lpstr>Arial</vt:lpstr>
      <vt:lpstr>Calibri</vt:lpstr>
      <vt:lpstr>Cover and End Slide Master</vt:lpstr>
      <vt:lpstr>Contents Slide Master</vt:lpstr>
      <vt:lpstr>Section Break Slide Master</vt:lpstr>
      <vt:lpstr>下班就去吃美食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Steven</cp:lastModifiedBy>
  <cp:revision>323</cp:revision>
  <dcterms:created xsi:type="dcterms:W3CDTF">2019-01-14T06:35:35Z</dcterms:created>
  <dcterms:modified xsi:type="dcterms:W3CDTF">2024-07-09T12:53:18Z</dcterms:modified>
</cp:coreProperties>
</file>