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622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6414515"/>
            <a:ext cx="1716024" cy="24841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897868" y="6356603"/>
            <a:ext cx="294640" cy="364490"/>
          </a:xfrm>
          <a:custGeom>
            <a:avLst/>
            <a:gdLst/>
            <a:ahLst/>
            <a:cxnLst/>
            <a:rect l="l" t="t" r="r" b="b"/>
            <a:pathLst>
              <a:path w="294640" h="364490">
                <a:moveTo>
                  <a:pt x="294131" y="0"/>
                </a:moveTo>
                <a:lnTo>
                  <a:pt x="0" y="0"/>
                </a:lnTo>
                <a:lnTo>
                  <a:pt x="0" y="364236"/>
                </a:lnTo>
                <a:lnTo>
                  <a:pt x="294131" y="364236"/>
                </a:lnTo>
                <a:lnTo>
                  <a:pt x="294131" y="0"/>
                </a:lnTo>
                <a:close/>
              </a:path>
            </a:pathLst>
          </a:custGeom>
          <a:solidFill>
            <a:srgbClr val="EB9E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2994" y="2423921"/>
            <a:ext cx="338518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5622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622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622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5622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0557" y="159842"/>
            <a:ext cx="3358515" cy="455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5622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7329" y="1339850"/>
            <a:ext cx="8718550" cy="3030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57102" y="6359677"/>
            <a:ext cx="501015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www.w3schools.com/tags/ref_standardattributes.asp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hyperlink" Target="http://www.w3school.com.cn/tags/tag_thead.asp" TargetMode="Externa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1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1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3.png"/><Relationship Id="rId4" Type="http://schemas.openxmlformats.org/officeDocument/2006/relationships/image" Target="../media/image44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5.png"/><Relationship Id="rId4" Type="http://schemas.openxmlformats.org/officeDocument/2006/relationships/image" Target="../media/image4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1.png"/><Relationship Id="rId4" Type="http://schemas.openxmlformats.org/officeDocument/2006/relationships/image" Target="../media/image5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1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59.png"/><Relationship Id="rId4" Type="http://schemas.openxmlformats.org/officeDocument/2006/relationships/image" Target="../media/image60.jpg"/><Relationship Id="rId5" Type="http://schemas.openxmlformats.org/officeDocument/2006/relationships/hyperlink" Target="https://www.w3schools.com/cssref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6.png"/><Relationship Id="rId4" Type="http://schemas.openxmlformats.org/officeDocument/2006/relationships/image" Target="../media/image67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hyperlink" Target="http://www.cathaybk.com.tw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>
                <a:solidFill>
                  <a:srgbClr val="FFFFFF"/>
                </a:solidFill>
              </a:rPr>
              <a:t>HTML</a:t>
            </a:r>
            <a:r>
              <a:rPr dirty="0" sz="5400" spc="-10">
                <a:solidFill>
                  <a:srgbClr val="FFFFFF"/>
                </a:solidFill>
                <a:latin typeface="Microsoft JhengHei"/>
                <a:cs typeface="Microsoft JhengHei"/>
              </a:rPr>
              <a:t>＆</a:t>
            </a:r>
            <a:r>
              <a:rPr dirty="0" sz="5400" spc="-10">
                <a:solidFill>
                  <a:srgbClr val="FFFFFF"/>
                </a:solidFill>
              </a:rPr>
              <a:t>CSS</a:t>
            </a:r>
            <a:endParaRPr sz="5400">
              <a:latin typeface="Microsoft JhengHei"/>
              <a:cs typeface="Microsoft JhengHe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74622" y="3608958"/>
            <a:ext cx="3142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0" b="1">
                <a:solidFill>
                  <a:srgbClr val="FFFFFF"/>
                </a:solidFill>
                <a:latin typeface="Microsoft JhengHei"/>
                <a:cs typeface="Microsoft JhengHei"/>
              </a:rPr>
              <a:t>系統開發部程式設計科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44880" y="2319527"/>
            <a:ext cx="180340" cy="1800225"/>
          </a:xfrm>
          <a:custGeom>
            <a:avLst/>
            <a:gdLst/>
            <a:ahLst/>
            <a:cxnLst/>
            <a:rect l="l" t="t" r="r" b="b"/>
            <a:pathLst>
              <a:path w="180340" h="1800225">
                <a:moveTo>
                  <a:pt x="179831" y="0"/>
                </a:moveTo>
                <a:lnTo>
                  <a:pt x="0" y="0"/>
                </a:lnTo>
                <a:lnTo>
                  <a:pt x="0" y="1799844"/>
                </a:lnTo>
                <a:lnTo>
                  <a:pt x="179831" y="1799844"/>
                </a:lnTo>
                <a:lnTo>
                  <a:pt x="179831" y="0"/>
                </a:lnTo>
                <a:close/>
              </a:path>
            </a:pathLst>
          </a:custGeom>
          <a:solidFill>
            <a:srgbClr val="AFD0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29895" y="3700790"/>
            <a:ext cx="415290" cy="228600"/>
          </a:xfrm>
          <a:custGeom>
            <a:avLst/>
            <a:gdLst/>
            <a:ahLst/>
            <a:cxnLst/>
            <a:rect l="l" t="t" r="r" b="b"/>
            <a:pathLst>
              <a:path w="415290" h="228600">
                <a:moveTo>
                  <a:pt x="375984" y="0"/>
                </a:moveTo>
                <a:lnTo>
                  <a:pt x="38794" y="0"/>
                </a:lnTo>
                <a:lnTo>
                  <a:pt x="12931" y="39290"/>
                </a:lnTo>
                <a:lnTo>
                  <a:pt x="0" y="88221"/>
                </a:lnTo>
                <a:lnTo>
                  <a:pt x="0" y="140366"/>
                </a:lnTo>
                <a:lnTo>
                  <a:pt x="12931" y="189298"/>
                </a:lnTo>
                <a:lnTo>
                  <a:pt x="38794" y="228589"/>
                </a:lnTo>
                <a:lnTo>
                  <a:pt x="375984" y="228589"/>
                </a:lnTo>
                <a:lnTo>
                  <a:pt x="401847" y="189298"/>
                </a:lnTo>
                <a:lnTo>
                  <a:pt x="414778" y="140366"/>
                </a:lnTo>
                <a:lnTo>
                  <a:pt x="414778" y="88221"/>
                </a:lnTo>
                <a:lnTo>
                  <a:pt x="401847" y="39290"/>
                </a:lnTo>
                <a:lnTo>
                  <a:pt x="37598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446589" y="3668788"/>
            <a:ext cx="5607050" cy="260985"/>
          </a:xfrm>
          <a:custGeom>
            <a:avLst/>
            <a:gdLst/>
            <a:ahLst/>
            <a:cxnLst/>
            <a:rect l="l" t="t" r="r" b="b"/>
            <a:pathLst>
              <a:path w="5607050" h="260985">
                <a:moveTo>
                  <a:pt x="5606910" y="88226"/>
                </a:moveTo>
                <a:lnTo>
                  <a:pt x="5593981" y="39293"/>
                </a:lnTo>
                <a:lnTo>
                  <a:pt x="5568124" y="0"/>
                </a:lnTo>
                <a:lnTo>
                  <a:pt x="538670" y="0"/>
                </a:lnTo>
                <a:lnTo>
                  <a:pt x="512800" y="39293"/>
                </a:lnTo>
                <a:lnTo>
                  <a:pt x="507390" y="59753"/>
                </a:lnTo>
                <a:lnTo>
                  <a:pt x="489140" y="32004"/>
                </a:lnTo>
                <a:lnTo>
                  <a:pt x="38785" y="32004"/>
                </a:lnTo>
                <a:lnTo>
                  <a:pt x="12928" y="71297"/>
                </a:lnTo>
                <a:lnTo>
                  <a:pt x="0" y="120230"/>
                </a:lnTo>
                <a:lnTo>
                  <a:pt x="0" y="172377"/>
                </a:lnTo>
                <a:lnTo>
                  <a:pt x="12928" y="221310"/>
                </a:lnTo>
                <a:lnTo>
                  <a:pt x="38785" y="260604"/>
                </a:lnTo>
                <a:lnTo>
                  <a:pt x="489140" y="260604"/>
                </a:lnTo>
                <a:lnTo>
                  <a:pt x="514997" y="221310"/>
                </a:lnTo>
                <a:lnTo>
                  <a:pt x="520395" y="200850"/>
                </a:lnTo>
                <a:lnTo>
                  <a:pt x="538670" y="228587"/>
                </a:lnTo>
                <a:lnTo>
                  <a:pt x="5568124" y="228587"/>
                </a:lnTo>
                <a:lnTo>
                  <a:pt x="5593981" y="189306"/>
                </a:lnTo>
                <a:lnTo>
                  <a:pt x="5606910" y="140373"/>
                </a:lnTo>
                <a:lnTo>
                  <a:pt x="5606910" y="8822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118738" y="5549239"/>
            <a:ext cx="1551940" cy="220979"/>
          </a:xfrm>
          <a:custGeom>
            <a:avLst/>
            <a:gdLst/>
            <a:ahLst/>
            <a:cxnLst/>
            <a:rect l="l" t="t" r="r" b="b"/>
            <a:pathLst>
              <a:path w="1551940" h="220979">
                <a:moveTo>
                  <a:pt x="1551647" y="78232"/>
                </a:moveTo>
                <a:lnTo>
                  <a:pt x="1540179" y="34836"/>
                </a:lnTo>
                <a:lnTo>
                  <a:pt x="1517256" y="0"/>
                </a:lnTo>
                <a:lnTo>
                  <a:pt x="503796" y="0"/>
                </a:lnTo>
                <a:lnTo>
                  <a:pt x="491769" y="18249"/>
                </a:lnTo>
                <a:lnTo>
                  <a:pt x="34404" y="18249"/>
                </a:lnTo>
                <a:lnTo>
                  <a:pt x="11468" y="53086"/>
                </a:lnTo>
                <a:lnTo>
                  <a:pt x="0" y="96469"/>
                </a:lnTo>
                <a:lnTo>
                  <a:pt x="0" y="142709"/>
                </a:lnTo>
                <a:lnTo>
                  <a:pt x="11468" y="186093"/>
                </a:lnTo>
                <a:lnTo>
                  <a:pt x="34404" y="220929"/>
                </a:lnTo>
                <a:lnTo>
                  <a:pt x="502932" y="220929"/>
                </a:lnTo>
                <a:lnTo>
                  <a:pt x="514934" y="202692"/>
                </a:lnTo>
                <a:lnTo>
                  <a:pt x="1517256" y="202692"/>
                </a:lnTo>
                <a:lnTo>
                  <a:pt x="1540179" y="167855"/>
                </a:lnTo>
                <a:lnTo>
                  <a:pt x="1551647" y="124460"/>
                </a:lnTo>
                <a:lnTo>
                  <a:pt x="1551647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157534" y="1106550"/>
            <a:ext cx="757555" cy="228600"/>
          </a:xfrm>
          <a:custGeom>
            <a:avLst/>
            <a:gdLst/>
            <a:ahLst/>
            <a:cxnLst/>
            <a:rect l="l" t="t" r="r" b="b"/>
            <a:pathLst>
              <a:path w="757554" h="228600">
                <a:moveTo>
                  <a:pt x="718298" y="0"/>
                </a:moveTo>
                <a:lnTo>
                  <a:pt x="38795" y="0"/>
                </a:lnTo>
                <a:lnTo>
                  <a:pt x="12932" y="39292"/>
                </a:lnTo>
                <a:lnTo>
                  <a:pt x="0" y="88226"/>
                </a:lnTo>
                <a:lnTo>
                  <a:pt x="0" y="140374"/>
                </a:lnTo>
                <a:lnTo>
                  <a:pt x="12932" y="189308"/>
                </a:lnTo>
                <a:lnTo>
                  <a:pt x="38795" y="228600"/>
                </a:lnTo>
                <a:lnTo>
                  <a:pt x="718298" y="228600"/>
                </a:lnTo>
                <a:lnTo>
                  <a:pt x="744160" y="189308"/>
                </a:lnTo>
                <a:lnTo>
                  <a:pt x="757092" y="140374"/>
                </a:lnTo>
                <a:lnTo>
                  <a:pt x="757092" y="88226"/>
                </a:lnTo>
                <a:lnTo>
                  <a:pt x="744160" y="39292"/>
                </a:lnTo>
                <a:lnTo>
                  <a:pt x="71829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03063" y="1106550"/>
            <a:ext cx="756285" cy="228600"/>
          </a:xfrm>
          <a:custGeom>
            <a:avLst/>
            <a:gdLst/>
            <a:ahLst/>
            <a:cxnLst/>
            <a:rect l="l" t="t" r="r" b="b"/>
            <a:pathLst>
              <a:path w="756285" h="228600">
                <a:moveTo>
                  <a:pt x="717281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6"/>
                </a:lnTo>
                <a:lnTo>
                  <a:pt x="0" y="140374"/>
                </a:lnTo>
                <a:lnTo>
                  <a:pt x="12931" y="189308"/>
                </a:lnTo>
                <a:lnTo>
                  <a:pt x="38794" y="228600"/>
                </a:lnTo>
                <a:lnTo>
                  <a:pt x="717281" y="228600"/>
                </a:lnTo>
                <a:lnTo>
                  <a:pt x="743145" y="189308"/>
                </a:lnTo>
                <a:lnTo>
                  <a:pt x="756077" y="140374"/>
                </a:lnTo>
                <a:lnTo>
                  <a:pt x="756077" y="88226"/>
                </a:lnTo>
                <a:lnTo>
                  <a:pt x="743145" y="39292"/>
                </a:lnTo>
                <a:lnTo>
                  <a:pt x="71728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886262" y="1074547"/>
            <a:ext cx="2592705" cy="228600"/>
          </a:xfrm>
          <a:custGeom>
            <a:avLst/>
            <a:gdLst/>
            <a:ahLst/>
            <a:cxnLst/>
            <a:rect l="l" t="t" r="r" b="b"/>
            <a:pathLst>
              <a:path w="2592704" h="228600">
                <a:moveTo>
                  <a:pt x="2553648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5"/>
                </a:lnTo>
                <a:lnTo>
                  <a:pt x="38794" y="228596"/>
                </a:lnTo>
                <a:lnTo>
                  <a:pt x="2553648" y="228596"/>
                </a:lnTo>
                <a:lnTo>
                  <a:pt x="2579511" y="189305"/>
                </a:lnTo>
                <a:lnTo>
                  <a:pt x="2592442" y="140372"/>
                </a:lnTo>
                <a:lnTo>
                  <a:pt x="2592442" y="88225"/>
                </a:lnTo>
                <a:lnTo>
                  <a:pt x="2579511" y="39292"/>
                </a:lnTo>
                <a:lnTo>
                  <a:pt x="255364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531560" y="1074547"/>
            <a:ext cx="4650740" cy="228600"/>
          </a:xfrm>
          <a:custGeom>
            <a:avLst/>
            <a:gdLst/>
            <a:ahLst/>
            <a:cxnLst/>
            <a:rect l="l" t="t" r="r" b="b"/>
            <a:pathLst>
              <a:path w="4650740" h="228600">
                <a:moveTo>
                  <a:pt x="4611429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5"/>
                </a:lnTo>
                <a:lnTo>
                  <a:pt x="38794" y="228596"/>
                </a:lnTo>
                <a:lnTo>
                  <a:pt x="4611429" y="228596"/>
                </a:lnTo>
                <a:lnTo>
                  <a:pt x="4637292" y="189305"/>
                </a:lnTo>
                <a:lnTo>
                  <a:pt x="4650224" y="140372"/>
                </a:lnTo>
                <a:lnTo>
                  <a:pt x="4650224" y="88225"/>
                </a:lnTo>
                <a:lnTo>
                  <a:pt x="4637292" y="39292"/>
                </a:lnTo>
                <a:lnTo>
                  <a:pt x="461142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446589" y="3256927"/>
            <a:ext cx="2995295" cy="260985"/>
          </a:xfrm>
          <a:custGeom>
            <a:avLst/>
            <a:gdLst/>
            <a:ahLst/>
            <a:cxnLst/>
            <a:rect l="l" t="t" r="r" b="b"/>
            <a:pathLst>
              <a:path w="2995295" h="260985">
                <a:moveTo>
                  <a:pt x="2994774" y="88214"/>
                </a:moveTo>
                <a:lnTo>
                  <a:pt x="2981845" y="39281"/>
                </a:lnTo>
                <a:lnTo>
                  <a:pt x="2955988" y="0"/>
                </a:lnTo>
                <a:lnTo>
                  <a:pt x="2041588" y="0"/>
                </a:lnTo>
                <a:lnTo>
                  <a:pt x="2015718" y="39281"/>
                </a:lnTo>
                <a:lnTo>
                  <a:pt x="2009736" y="61887"/>
                </a:lnTo>
                <a:lnTo>
                  <a:pt x="1990077" y="32004"/>
                </a:lnTo>
                <a:lnTo>
                  <a:pt x="1691068" y="32004"/>
                </a:lnTo>
                <a:lnTo>
                  <a:pt x="1670977" y="62496"/>
                </a:lnTo>
                <a:lnTo>
                  <a:pt x="1664855" y="39281"/>
                </a:lnTo>
                <a:lnTo>
                  <a:pt x="1638998" y="0"/>
                </a:lnTo>
                <a:lnTo>
                  <a:pt x="38798" y="0"/>
                </a:lnTo>
                <a:lnTo>
                  <a:pt x="12928" y="39281"/>
                </a:lnTo>
                <a:lnTo>
                  <a:pt x="0" y="88214"/>
                </a:lnTo>
                <a:lnTo>
                  <a:pt x="0" y="140360"/>
                </a:lnTo>
                <a:lnTo>
                  <a:pt x="12928" y="189293"/>
                </a:lnTo>
                <a:lnTo>
                  <a:pt x="38798" y="228587"/>
                </a:lnTo>
                <a:lnTo>
                  <a:pt x="1638998" y="228587"/>
                </a:lnTo>
                <a:lnTo>
                  <a:pt x="1659064" y="198094"/>
                </a:lnTo>
                <a:lnTo>
                  <a:pt x="1665198" y="221310"/>
                </a:lnTo>
                <a:lnTo>
                  <a:pt x="1691068" y="260604"/>
                </a:lnTo>
                <a:lnTo>
                  <a:pt x="1990077" y="260604"/>
                </a:lnTo>
                <a:lnTo>
                  <a:pt x="2015934" y="221310"/>
                </a:lnTo>
                <a:lnTo>
                  <a:pt x="2021903" y="198704"/>
                </a:lnTo>
                <a:lnTo>
                  <a:pt x="2041588" y="228587"/>
                </a:lnTo>
                <a:lnTo>
                  <a:pt x="2955988" y="228587"/>
                </a:lnTo>
                <a:lnTo>
                  <a:pt x="2981845" y="189293"/>
                </a:lnTo>
                <a:lnTo>
                  <a:pt x="2994774" y="140360"/>
                </a:lnTo>
                <a:lnTo>
                  <a:pt x="2994774" y="8821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object 11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00557" y="1036701"/>
            <a:ext cx="8852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&lt;span</a:t>
            </a:r>
            <a:r>
              <a:rPr dirty="0" sz="1800" spc="-15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800" spc="10" b="1">
                <a:solidFill>
                  <a:srgbClr val="3A3838"/>
                </a:solidFill>
                <a:latin typeface="Microsoft JhengHei"/>
                <a:cs typeface="Microsoft JhengHei"/>
              </a:rPr>
              <a:t>可以用來標示一個行元素，同時瀏覽器也會將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&lt;span</a:t>
            </a:r>
            <a:r>
              <a:rPr dirty="0" sz="1800" spc="-15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包起來的元素視為一行。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00557" y="159842"/>
            <a:ext cx="1077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&lt;span&gt;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3186176" y="3081528"/>
            <a:ext cx="6233160" cy="1672589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spc="55" b="1">
                <a:solidFill>
                  <a:srgbClr val="3A3838"/>
                </a:solidFill>
                <a:latin typeface="Microsoft JhengHei"/>
                <a:cs typeface="Microsoft JhengHei"/>
              </a:rPr>
              <a:t>文字本身不需要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tag</a:t>
            </a:r>
            <a:r>
              <a:rPr dirty="0" sz="1800" spc="-3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3A3838"/>
                </a:solidFill>
                <a:latin typeface="Microsoft JhengHei"/>
                <a:cs typeface="Microsoft JhengHei"/>
              </a:rPr>
              <a:t>就能呈現</a:t>
            </a:r>
            <a:endParaRPr sz="1800">
              <a:latin typeface="Microsoft JhengHei"/>
              <a:cs typeface="Microsoft JhengHei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span</a:t>
            </a:r>
            <a:r>
              <a:rPr dirty="0" sz="1800" spc="-1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10" b="1">
                <a:solidFill>
                  <a:srgbClr val="3A3838"/>
                </a:solidFill>
                <a:latin typeface="Microsoft JhengHei"/>
                <a:cs typeface="Microsoft JhengHei"/>
              </a:rPr>
              <a:t>主要用來選擇特定文字或元素，方便指定特殊樣式</a:t>
            </a:r>
            <a:r>
              <a:rPr dirty="0" sz="1800" spc="-25" b="1">
                <a:solidFill>
                  <a:srgbClr val="3A3838"/>
                </a:solidFill>
                <a:latin typeface="Calibri"/>
                <a:cs typeface="Calibri"/>
              </a:rPr>
              <a:t>CSS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0"/>
              </a:spcBef>
              <a:buClr>
                <a:srgbClr val="3A3838"/>
              </a:buClr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hidden</a:t>
            </a:r>
            <a:r>
              <a:rPr dirty="0" sz="1800" spc="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380" b="1">
                <a:solidFill>
                  <a:srgbClr val="3A3838"/>
                </a:solidFill>
                <a:latin typeface="Microsoft JhengHei"/>
                <a:cs typeface="Microsoft JhengHei"/>
              </a:rPr>
              <a:t>是</a:t>
            </a:r>
            <a:r>
              <a:rPr dirty="0" u="sng" sz="1800" b="1">
                <a:solidFill>
                  <a:srgbClr val="0873A8"/>
                </a:solidFill>
                <a:uFill>
                  <a:solidFill>
                    <a:srgbClr val="0873A8"/>
                  </a:solidFill>
                </a:uFill>
                <a:latin typeface="Calibri"/>
                <a:cs typeface="Calibri"/>
                <a:hlinkClick r:id="rId3"/>
              </a:rPr>
              <a:t>Global</a:t>
            </a:r>
            <a:r>
              <a:rPr dirty="0" u="sng" sz="1800" spc="-20" b="1">
                <a:solidFill>
                  <a:srgbClr val="0873A8"/>
                </a:solidFill>
                <a:uFill>
                  <a:solidFill>
                    <a:srgbClr val="0873A8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sng" sz="1800" spc="-10" b="1">
                <a:solidFill>
                  <a:srgbClr val="0873A8"/>
                </a:solidFill>
                <a:uFill>
                  <a:solidFill>
                    <a:srgbClr val="0873A8"/>
                  </a:solidFill>
                </a:uFill>
                <a:latin typeface="Calibri"/>
                <a:cs typeface="Calibri"/>
                <a:hlinkClick r:id="rId3"/>
              </a:rPr>
              <a:t>Attributes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107435" y="1562100"/>
            <a:ext cx="5831205" cy="1477010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  <a:spcBef>
                <a:spcPts val="10"/>
              </a:spcBef>
            </a:pPr>
            <a:r>
              <a:rPr dirty="0" sz="1800" spc="-10">
                <a:solidFill>
                  <a:srgbClr val="D3D3D3"/>
                </a:solidFill>
                <a:latin typeface="Microsoft JhengHei"/>
                <a:cs typeface="Microsoft JhengHei"/>
              </a:rPr>
              <a:t>【資本資料】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【資本資料】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ts val="2155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8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hidden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【基本資料】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ts val="2155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853930" y="5514238"/>
            <a:ext cx="1795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600" spc="-10" b="0">
                <a:solidFill>
                  <a:srgbClr val="1B1B1B"/>
                </a:solidFill>
                <a:latin typeface="Malgun Gothic Semilight"/>
                <a:cs typeface="Malgun Gothic Semilight"/>
              </a:rPr>
              <a:t>&lt;br&gt;</a:t>
            </a:r>
            <a:r>
              <a:rPr dirty="0" sz="1600" spc="-30" b="1">
                <a:solidFill>
                  <a:srgbClr val="1B1B1B"/>
                </a:solidFill>
                <a:latin typeface="Microsoft JhengHei"/>
                <a:cs typeface="Microsoft JhengHei"/>
              </a:rPr>
              <a:t>為換行標籤</a:t>
            </a:r>
            <a:endParaRPr sz="1600">
              <a:latin typeface="Microsoft JhengHei"/>
              <a:cs typeface="Microsoft JhengHe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94588" y="1717548"/>
            <a:ext cx="1736089" cy="1308100"/>
            <a:chOff x="894588" y="1717548"/>
            <a:chExt cx="1736089" cy="1308100"/>
          </a:xfrm>
        </p:grpSpPr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4588" y="1717548"/>
              <a:ext cx="1735836" cy="130759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596" y="1781556"/>
              <a:ext cx="1557528" cy="1129284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939546" y="1762506"/>
              <a:ext cx="1595755" cy="1167765"/>
            </a:xfrm>
            <a:custGeom>
              <a:avLst/>
              <a:gdLst/>
              <a:ahLst/>
              <a:cxnLst/>
              <a:rect l="l" t="t" r="r" b="b"/>
              <a:pathLst>
                <a:path w="1595755" h="1167764">
                  <a:moveTo>
                    <a:pt x="0" y="1167384"/>
                  </a:moveTo>
                  <a:lnTo>
                    <a:pt x="1595628" y="1167384"/>
                  </a:lnTo>
                  <a:lnTo>
                    <a:pt x="1595628" y="0"/>
                  </a:lnTo>
                  <a:lnTo>
                    <a:pt x="0" y="0"/>
                  </a:lnTo>
                  <a:lnTo>
                    <a:pt x="0" y="116738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039242" y="5177599"/>
            <a:ext cx="6155690" cy="251460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415">
              <a:lnSpc>
                <a:spcPct val="100000"/>
              </a:lnSpc>
            </a:pP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The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global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attributes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are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attributes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that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can</a:t>
            </a:r>
            <a:r>
              <a:rPr dirty="0" sz="1400" spc="-5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be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used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with</a:t>
            </a:r>
            <a:r>
              <a:rPr dirty="0" sz="1400" spc="-5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all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HTML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 elements.</a:t>
            </a:r>
            <a:endParaRPr sz="1400">
              <a:latin typeface="Adobe Ming Std L"/>
              <a:cs typeface="Adobe Ming Std L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6" name="object 26" descr=""/>
          <p:cNvSpPr txBox="1"/>
          <p:nvPr/>
        </p:nvSpPr>
        <p:spPr>
          <a:xfrm>
            <a:off x="9335047" y="2085073"/>
            <a:ext cx="2381250" cy="677545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just" marL="18415" marR="42545">
              <a:lnSpc>
                <a:spcPct val="100000"/>
              </a:lnSpc>
            </a:pPr>
            <a:r>
              <a:rPr dirty="0" sz="1400" spc="-5" b="0">
                <a:solidFill>
                  <a:srgbClr val="E52138"/>
                </a:solidFill>
                <a:latin typeface="Adobe Ming Std L"/>
                <a:cs typeface="Adobe Ming Std L"/>
              </a:rPr>
              <a:t>這邊的行其實就是指橫的，可能跟我們熟悉的直行橫列有所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不同，不必在意</a:t>
            </a:r>
            <a:endParaRPr sz="1400">
              <a:latin typeface="Adobe Ming Std L"/>
              <a:cs typeface="Adobe Ming Std 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682405" y="380199"/>
            <a:ext cx="5558155" cy="257810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ct val="100000"/>
              </a:lnSpc>
            </a:pPr>
            <a:r>
              <a:rPr dirty="0" sz="1400" spc="-20" b="0">
                <a:solidFill>
                  <a:srgbClr val="E52138"/>
                </a:solidFill>
                <a:latin typeface="Adobe Ming Std L"/>
                <a:cs typeface="Adobe Ming Std L"/>
              </a:rPr>
              <a:t>語法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：&lt;span</a:t>
            </a:r>
            <a:r>
              <a:rPr dirty="0" sz="1400" spc="-25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hidden&gt;</a:t>
            </a:r>
            <a:r>
              <a:rPr dirty="0" sz="1400" spc="-20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or</a:t>
            </a:r>
            <a:r>
              <a:rPr dirty="0" sz="1400" spc="-25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&lt;span</a:t>
            </a:r>
            <a:r>
              <a:rPr dirty="0" sz="1400" spc="-20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hidden="hidden"&gt;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可以達到隱藏的效果</a:t>
            </a:r>
            <a:endParaRPr sz="1400">
              <a:latin typeface="Adobe Ming Std L"/>
              <a:cs typeface="Adobe Ming Std 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731780" y="5485676"/>
            <a:ext cx="5438775" cy="260985"/>
          </a:xfrm>
          <a:custGeom>
            <a:avLst/>
            <a:gdLst/>
            <a:ahLst/>
            <a:cxnLst/>
            <a:rect l="l" t="t" r="r" b="b"/>
            <a:pathLst>
              <a:path w="5438775" h="260985">
                <a:moveTo>
                  <a:pt x="5438546" y="88341"/>
                </a:moveTo>
                <a:lnTo>
                  <a:pt x="5425592" y="39344"/>
                </a:lnTo>
                <a:lnTo>
                  <a:pt x="5399697" y="0"/>
                </a:lnTo>
                <a:lnTo>
                  <a:pt x="3799192" y="0"/>
                </a:lnTo>
                <a:lnTo>
                  <a:pt x="3773284" y="39344"/>
                </a:lnTo>
                <a:lnTo>
                  <a:pt x="3768636" y="56934"/>
                </a:lnTo>
                <a:lnTo>
                  <a:pt x="3752265" y="32042"/>
                </a:lnTo>
                <a:lnTo>
                  <a:pt x="776465" y="32042"/>
                </a:lnTo>
                <a:lnTo>
                  <a:pt x="756805" y="61899"/>
                </a:lnTo>
                <a:lnTo>
                  <a:pt x="750849" y="39344"/>
                </a:lnTo>
                <a:lnTo>
                  <a:pt x="724954" y="0"/>
                </a:lnTo>
                <a:lnTo>
                  <a:pt x="38849" y="0"/>
                </a:lnTo>
                <a:lnTo>
                  <a:pt x="12941" y="39344"/>
                </a:lnTo>
                <a:lnTo>
                  <a:pt x="0" y="88341"/>
                </a:lnTo>
                <a:lnTo>
                  <a:pt x="0" y="140563"/>
                </a:lnTo>
                <a:lnTo>
                  <a:pt x="12941" y="189560"/>
                </a:lnTo>
                <a:lnTo>
                  <a:pt x="38849" y="228904"/>
                </a:lnTo>
                <a:lnTo>
                  <a:pt x="724954" y="228904"/>
                </a:lnTo>
                <a:lnTo>
                  <a:pt x="744601" y="199059"/>
                </a:lnTo>
                <a:lnTo>
                  <a:pt x="750557" y="221602"/>
                </a:lnTo>
                <a:lnTo>
                  <a:pt x="776465" y="260946"/>
                </a:lnTo>
                <a:lnTo>
                  <a:pt x="3752265" y="260946"/>
                </a:lnTo>
                <a:lnTo>
                  <a:pt x="3778161" y="221602"/>
                </a:lnTo>
                <a:lnTo>
                  <a:pt x="3782796" y="204025"/>
                </a:lnTo>
                <a:lnTo>
                  <a:pt x="3799192" y="228904"/>
                </a:lnTo>
                <a:lnTo>
                  <a:pt x="5399697" y="228904"/>
                </a:lnTo>
                <a:lnTo>
                  <a:pt x="5425592" y="189560"/>
                </a:lnTo>
                <a:lnTo>
                  <a:pt x="5438546" y="140563"/>
                </a:lnTo>
                <a:lnTo>
                  <a:pt x="5438546" y="8834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396168" y="5106415"/>
            <a:ext cx="590550" cy="228600"/>
          </a:xfrm>
          <a:custGeom>
            <a:avLst/>
            <a:gdLst/>
            <a:ahLst/>
            <a:cxnLst/>
            <a:rect l="l" t="t" r="r" b="b"/>
            <a:pathLst>
              <a:path w="590550" h="228600">
                <a:moveTo>
                  <a:pt x="551321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6"/>
                </a:lnTo>
                <a:lnTo>
                  <a:pt x="0" y="140373"/>
                </a:lnTo>
                <a:lnTo>
                  <a:pt x="12931" y="189307"/>
                </a:lnTo>
                <a:lnTo>
                  <a:pt x="38794" y="228600"/>
                </a:lnTo>
                <a:lnTo>
                  <a:pt x="551321" y="228600"/>
                </a:lnTo>
                <a:lnTo>
                  <a:pt x="577184" y="189307"/>
                </a:lnTo>
                <a:lnTo>
                  <a:pt x="590115" y="140373"/>
                </a:lnTo>
                <a:lnTo>
                  <a:pt x="590115" y="88226"/>
                </a:lnTo>
                <a:lnTo>
                  <a:pt x="577184" y="39292"/>
                </a:lnTo>
                <a:lnTo>
                  <a:pt x="55132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731834" y="5106415"/>
            <a:ext cx="583565" cy="228600"/>
          </a:xfrm>
          <a:custGeom>
            <a:avLst/>
            <a:gdLst/>
            <a:ahLst/>
            <a:cxnLst/>
            <a:rect l="l" t="t" r="r" b="b"/>
            <a:pathLst>
              <a:path w="583564" h="228600">
                <a:moveTo>
                  <a:pt x="544156" y="0"/>
                </a:moveTo>
                <a:lnTo>
                  <a:pt x="38795" y="0"/>
                </a:lnTo>
                <a:lnTo>
                  <a:pt x="12931" y="39292"/>
                </a:lnTo>
                <a:lnTo>
                  <a:pt x="0" y="88226"/>
                </a:lnTo>
                <a:lnTo>
                  <a:pt x="0" y="140373"/>
                </a:lnTo>
                <a:lnTo>
                  <a:pt x="12931" y="189307"/>
                </a:lnTo>
                <a:lnTo>
                  <a:pt x="38795" y="228600"/>
                </a:lnTo>
                <a:lnTo>
                  <a:pt x="544156" y="228600"/>
                </a:lnTo>
                <a:lnTo>
                  <a:pt x="570019" y="189307"/>
                </a:lnTo>
                <a:lnTo>
                  <a:pt x="582950" y="140373"/>
                </a:lnTo>
                <a:lnTo>
                  <a:pt x="582950" y="88226"/>
                </a:lnTo>
                <a:lnTo>
                  <a:pt x="570019" y="39292"/>
                </a:lnTo>
                <a:lnTo>
                  <a:pt x="54415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958524" y="5074411"/>
            <a:ext cx="1678305" cy="228600"/>
          </a:xfrm>
          <a:custGeom>
            <a:avLst/>
            <a:gdLst/>
            <a:ahLst/>
            <a:cxnLst/>
            <a:rect l="l" t="t" r="r" b="b"/>
            <a:pathLst>
              <a:path w="1678304" h="228600">
                <a:moveTo>
                  <a:pt x="1638995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4"/>
                </a:lnTo>
                <a:lnTo>
                  <a:pt x="38794" y="228596"/>
                </a:lnTo>
                <a:lnTo>
                  <a:pt x="1638995" y="228596"/>
                </a:lnTo>
                <a:lnTo>
                  <a:pt x="1664857" y="189304"/>
                </a:lnTo>
                <a:lnTo>
                  <a:pt x="1677788" y="140372"/>
                </a:lnTo>
                <a:lnTo>
                  <a:pt x="1677788" y="88225"/>
                </a:lnTo>
                <a:lnTo>
                  <a:pt x="1664857" y="39291"/>
                </a:lnTo>
                <a:lnTo>
                  <a:pt x="163899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86571" y="5074411"/>
            <a:ext cx="2135505" cy="228600"/>
          </a:xfrm>
          <a:custGeom>
            <a:avLst/>
            <a:gdLst/>
            <a:ahLst/>
            <a:cxnLst/>
            <a:rect l="l" t="t" r="r" b="b"/>
            <a:pathLst>
              <a:path w="2135504" h="228600">
                <a:moveTo>
                  <a:pt x="2096194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4"/>
                </a:lnTo>
                <a:lnTo>
                  <a:pt x="38794" y="228596"/>
                </a:lnTo>
                <a:lnTo>
                  <a:pt x="2096194" y="228596"/>
                </a:lnTo>
                <a:lnTo>
                  <a:pt x="2122057" y="189304"/>
                </a:lnTo>
                <a:lnTo>
                  <a:pt x="2134989" y="140372"/>
                </a:lnTo>
                <a:lnTo>
                  <a:pt x="2134989" y="88225"/>
                </a:lnTo>
                <a:lnTo>
                  <a:pt x="2122057" y="39291"/>
                </a:lnTo>
                <a:lnTo>
                  <a:pt x="20961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162107" y="1017016"/>
            <a:ext cx="503555" cy="228600"/>
          </a:xfrm>
          <a:custGeom>
            <a:avLst/>
            <a:gdLst/>
            <a:ahLst/>
            <a:cxnLst/>
            <a:rect l="l" t="t" r="r" b="b"/>
            <a:pathLst>
              <a:path w="503554" h="228600">
                <a:moveTo>
                  <a:pt x="464222" y="0"/>
                </a:moveTo>
                <a:lnTo>
                  <a:pt x="38795" y="0"/>
                </a:lnTo>
                <a:lnTo>
                  <a:pt x="12932" y="39292"/>
                </a:lnTo>
                <a:lnTo>
                  <a:pt x="1" y="88225"/>
                </a:lnTo>
                <a:lnTo>
                  <a:pt x="1" y="140373"/>
                </a:lnTo>
                <a:lnTo>
                  <a:pt x="12932" y="189307"/>
                </a:lnTo>
                <a:lnTo>
                  <a:pt x="38795" y="228600"/>
                </a:lnTo>
                <a:lnTo>
                  <a:pt x="464222" y="228600"/>
                </a:lnTo>
                <a:lnTo>
                  <a:pt x="490085" y="189307"/>
                </a:lnTo>
                <a:lnTo>
                  <a:pt x="503017" y="140373"/>
                </a:lnTo>
                <a:lnTo>
                  <a:pt x="503017" y="88225"/>
                </a:lnTo>
                <a:lnTo>
                  <a:pt x="490085" y="39292"/>
                </a:lnTo>
                <a:lnTo>
                  <a:pt x="46422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183574" y="1017016"/>
            <a:ext cx="584200" cy="228600"/>
          </a:xfrm>
          <a:custGeom>
            <a:avLst/>
            <a:gdLst/>
            <a:ahLst/>
            <a:cxnLst/>
            <a:rect l="l" t="t" r="r" b="b"/>
            <a:pathLst>
              <a:path w="584200" h="228600">
                <a:moveTo>
                  <a:pt x="544917" y="0"/>
                </a:moveTo>
                <a:lnTo>
                  <a:pt x="38795" y="0"/>
                </a:lnTo>
                <a:lnTo>
                  <a:pt x="12932" y="39292"/>
                </a:lnTo>
                <a:lnTo>
                  <a:pt x="0" y="88225"/>
                </a:lnTo>
                <a:lnTo>
                  <a:pt x="0" y="140373"/>
                </a:lnTo>
                <a:lnTo>
                  <a:pt x="12932" y="189307"/>
                </a:lnTo>
                <a:lnTo>
                  <a:pt x="38795" y="228600"/>
                </a:lnTo>
                <a:lnTo>
                  <a:pt x="544917" y="228600"/>
                </a:lnTo>
                <a:lnTo>
                  <a:pt x="570780" y="189307"/>
                </a:lnTo>
                <a:lnTo>
                  <a:pt x="583712" y="140373"/>
                </a:lnTo>
                <a:lnTo>
                  <a:pt x="583712" y="88225"/>
                </a:lnTo>
                <a:lnTo>
                  <a:pt x="570780" y="39292"/>
                </a:lnTo>
                <a:lnTo>
                  <a:pt x="54491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639374" y="985011"/>
            <a:ext cx="763905" cy="228600"/>
          </a:xfrm>
          <a:custGeom>
            <a:avLst/>
            <a:gdLst/>
            <a:ahLst/>
            <a:cxnLst/>
            <a:rect l="l" t="t" r="r" b="b"/>
            <a:pathLst>
              <a:path w="763904" h="228600">
                <a:moveTo>
                  <a:pt x="724595" y="0"/>
                </a:moveTo>
                <a:lnTo>
                  <a:pt x="38794" y="0"/>
                </a:lnTo>
                <a:lnTo>
                  <a:pt x="12932" y="39292"/>
                </a:lnTo>
                <a:lnTo>
                  <a:pt x="1" y="88225"/>
                </a:lnTo>
                <a:lnTo>
                  <a:pt x="1" y="140372"/>
                </a:lnTo>
                <a:lnTo>
                  <a:pt x="12932" y="189305"/>
                </a:lnTo>
                <a:lnTo>
                  <a:pt x="38794" y="228596"/>
                </a:lnTo>
                <a:lnTo>
                  <a:pt x="724595" y="228596"/>
                </a:lnTo>
                <a:lnTo>
                  <a:pt x="750457" y="189305"/>
                </a:lnTo>
                <a:lnTo>
                  <a:pt x="763389" y="140372"/>
                </a:lnTo>
                <a:lnTo>
                  <a:pt x="763389" y="88225"/>
                </a:lnTo>
                <a:lnTo>
                  <a:pt x="750457" y="39292"/>
                </a:lnTo>
                <a:lnTo>
                  <a:pt x="72459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738691" y="985011"/>
            <a:ext cx="1449705" cy="228600"/>
          </a:xfrm>
          <a:custGeom>
            <a:avLst/>
            <a:gdLst/>
            <a:ahLst/>
            <a:cxnLst/>
            <a:rect l="l" t="t" r="r" b="b"/>
            <a:pathLst>
              <a:path w="1449704" h="228600">
                <a:moveTo>
                  <a:pt x="1410395" y="0"/>
                </a:moveTo>
                <a:lnTo>
                  <a:pt x="38795" y="0"/>
                </a:lnTo>
                <a:lnTo>
                  <a:pt x="12932" y="39292"/>
                </a:lnTo>
                <a:lnTo>
                  <a:pt x="1" y="88225"/>
                </a:lnTo>
                <a:lnTo>
                  <a:pt x="1" y="140372"/>
                </a:lnTo>
                <a:lnTo>
                  <a:pt x="12932" y="189305"/>
                </a:lnTo>
                <a:lnTo>
                  <a:pt x="38795" y="228596"/>
                </a:lnTo>
                <a:lnTo>
                  <a:pt x="1410395" y="228596"/>
                </a:lnTo>
                <a:lnTo>
                  <a:pt x="1436258" y="189305"/>
                </a:lnTo>
                <a:lnTo>
                  <a:pt x="1449190" y="140372"/>
                </a:lnTo>
                <a:lnTo>
                  <a:pt x="1449190" y="88225"/>
                </a:lnTo>
                <a:lnTo>
                  <a:pt x="1436258" y="39292"/>
                </a:lnTo>
                <a:lnTo>
                  <a:pt x="141039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73879" y="985011"/>
            <a:ext cx="3735704" cy="228600"/>
          </a:xfrm>
          <a:custGeom>
            <a:avLst/>
            <a:gdLst/>
            <a:ahLst/>
            <a:cxnLst/>
            <a:rect l="l" t="t" r="r" b="b"/>
            <a:pathLst>
              <a:path w="3735704" h="228600">
                <a:moveTo>
                  <a:pt x="3696395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5"/>
                </a:lnTo>
                <a:lnTo>
                  <a:pt x="38794" y="228596"/>
                </a:lnTo>
                <a:lnTo>
                  <a:pt x="3696395" y="228596"/>
                </a:lnTo>
                <a:lnTo>
                  <a:pt x="3722257" y="189305"/>
                </a:lnTo>
                <a:lnTo>
                  <a:pt x="3735188" y="140372"/>
                </a:lnTo>
                <a:lnTo>
                  <a:pt x="3735188" y="88225"/>
                </a:lnTo>
                <a:lnTo>
                  <a:pt x="3722257" y="39292"/>
                </a:lnTo>
                <a:lnTo>
                  <a:pt x="369639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object 13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&lt;input&gt;</a:t>
            </a:r>
          </a:p>
        </p:txBody>
      </p:sp>
      <p:grpSp>
        <p:nvGrpSpPr>
          <p:cNvPr id="19" name="object 19" descr=""/>
          <p:cNvGrpSpPr/>
          <p:nvPr/>
        </p:nvGrpSpPr>
        <p:grpSpPr>
          <a:xfrm>
            <a:off x="184404" y="1624583"/>
            <a:ext cx="11800840" cy="3213100"/>
            <a:chOff x="184404" y="1624583"/>
            <a:chExt cx="11800840" cy="3213100"/>
          </a:xfrm>
        </p:grpSpPr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404" y="1624583"/>
              <a:ext cx="3096768" cy="130149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412" y="1688591"/>
              <a:ext cx="2918460" cy="1123188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29362" y="1669541"/>
              <a:ext cx="2956560" cy="1161415"/>
            </a:xfrm>
            <a:custGeom>
              <a:avLst/>
              <a:gdLst/>
              <a:ahLst/>
              <a:cxnLst/>
              <a:rect l="l" t="t" r="r" b="b"/>
              <a:pathLst>
                <a:path w="2956560" h="1161414">
                  <a:moveTo>
                    <a:pt x="0" y="1161288"/>
                  </a:moveTo>
                  <a:lnTo>
                    <a:pt x="2956560" y="1161288"/>
                  </a:lnTo>
                  <a:lnTo>
                    <a:pt x="2956560" y="0"/>
                  </a:lnTo>
                  <a:lnTo>
                    <a:pt x="0" y="0"/>
                  </a:lnTo>
                  <a:lnTo>
                    <a:pt x="0" y="116128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404" y="3863339"/>
              <a:ext cx="3081527" cy="973836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412" y="3927348"/>
              <a:ext cx="2903220" cy="795527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29362" y="3908298"/>
              <a:ext cx="2941320" cy="833755"/>
            </a:xfrm>
            <a:custGeom>
              <a:avLst/>
              <a:gdLst/>
              <a:ahLst/>
              <a:cxnLst/>
              <a:rect l="l" t="t" r="r" b="b"/>
              <a:pathLst>
                <a:path w="2941320" h="833754">
                  <a:moveTo>
                    <a:pt x="0" y="833627"/>
                  </a:moveTo>
                  <a:lnTo>
                    <a:pt x="2941320" y="833627"/>
                  </a:lnTo>
                  <a:lnTo>
                    <a:pt x="2941320" y="0"/>
                  </a:lnTo>
                  <a:lnTo>
                    <a:pt x="0" y="0"/>
                  </a:lnTo>
                  <a:lnTo>
                    <a:pt x="0" y="83362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49174" y="3318510"/>
              <a:ext cx="11736070" cy="0"/>
            </a:xfrm>
            <a:custGeom>
              <a:avLst/>
              <a:gdLst/>
              <a:ahLst/>
              <a:cxnLst/>
              <a:rect l="l" t="t" r="r" b="b"/>
              <a:pathLst>
                <a:path w="11736070" h="0">
                  <a:moveTo>
                    <a:pt x="0" y="0"/>
                  </a:moveTo>
                  <a:lnTo>
                    <a:pt x="11735943" y="0"/>
                  </a:lnTo>
                </a:path>
              </a:pathLst>
            </a:custGeom>
            <a:ln w="28956">
              <a:solidFill>
                <a:srgbClr val="82796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3392423" y="1789176"/>
            <a:ext cx="3512820" cy="922019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17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6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"text"</a:t>
            </a:r>
            <a:r>
              <a:rPr dirty="0" sz="1800" spc="-6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5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"radio"</a:t>
            </a:r>
            <a:r>
              <a:rPr dirty="0" sz="1800" spc="-3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6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"checkbox"</a:t>
            </a:r>
            <a:r>
              <a:rPr dirty="0" sz="1800" spc="-4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8" name="object 28" descr=""/>
          <p:cNvSpPr txBox="1"/>
          <p:nvPr/>
        </p:nvSpPr>
        <p:spPr>
          <a:xfrm>
            <a:off x="213461" y="947165"/>
            <a:ext cx="71634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spc="25" b="1">
                <a:solidFill>
                  <a:srgbClr val="3A3838"/>
                </a:solidFill>
                <a:latin typeface="Microsoft JhengHei"/>
                <a:cs typeface="Microsoft JhengHei"/>
              </a:rPr>
              <a:t>輸入框、單選選鈕、多選核框，都是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input</a:t>
            </a:r>
            <a:r>
              <a:rPr dirty="0" sz="1800" spc="-30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只是設定不同 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type</a:t>
            </a:r>
            <a:r>
              <a:rPr dirty="0" sz="1800" spc="-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屬性值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392423" y="3954779"/>
            <a:ext cx="6257925" cy="646430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302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"text"</a:t>
            </a:r>
            <a:r>
              <a:rPr dirty="0" sz="1800" spc="-4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value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"123"</a:t>
            </a:r>
            <a:r>
              <a:rPr dirty="0" sz="1800" spc="-5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maxlength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"3"</a:t>
            </a:r>
            <a:r>
              <a:rPr dirty="0" sz="1800" spc="-3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6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"checkbox"</a:t>
            </a:r>
            <a:r>
              <a:rPr dirty="0" sz="1800" spc="-5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checked</a:t>
            </a:r>
            <a:r>
              <a:rPr dirty="0" sz="1800" spc="-5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disabled</a:t>
            </a:r>
            <a:r>
              <a:rPr dirty="0" sz="1800" spc="-7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471417" y="4899842"/>
            <a:ext cx="5672455" cy="84836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input</a:t>
            </a:r>
            <a:r>
              <a:rPr dirty="0" sz="1800" spc="-3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45" b="1">
                <a:solidFill>
                  <a:srgbClr val="3A3838"/>
                </a:solidFill>
                <a:latin typeface="Microsoft JhengHei"/>
                <a:cs typeface="Microsoft JhengHei"/>
              </a:rPr>
              <a:t>沒有內容，而是透過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value</a:t>
            </a:r>
            <a:r>
              <a:rPr dirty="0" sz="1800" spc="-3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屬性控制資料值</a:t>
            </a:r>
            <a:endParaRPr sz="1800">
              <a:latin typeface="Microsoft JhengHei"/>
              <a:cs typeface="Microsoft JhengHe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可透過 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maxlength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 / checked</a:t>
            </a:r>
            <a:r>
              <a:rPr dirty="0" sz="1800" spc="-20" b="1">
                <a:solidFill>
                  <a:srgbClr val="3A3838"/>
                </a:solidFill>
                <a:latin typeface="Calibri"/>
                <a:cs typeface="Calibri"/>
              </a:rPr>
              <a:t> / 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disabled</a:t>
            </a:r>
            <a:r>
              <a:rPr dirty="0" sz="1800" spc="-4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等屬性控制操作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898506" y="3456685"/>
            <a:ext cx="1955800" cy="429895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415" marR="53975">
              <a:lnSpc>
                <a:spcPct val="100000"/>
              </a:lnSpc>
            </a:pP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maxlength</a:t>
            </a:r>
            <a:r>
              <a:rPr dirty="0" sz="1400" spc="-25" b="0">
                <a:solidFill>
                  <a:srgbClr val="E52138"/>
                </a:solidFill>
                <a:latin typeface="Adobe Ming Std L"/>
                <a:cs typeface="Adobe Ming Std L"/>
              </a:rPr>
              <a:t>屬性能控制輸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入字數的最大長度</a:t>
            </a:r>
            <a:endParaRPr sz="1400">
              <a:latin typeface="Adobe Ming Std L"/>
              <a:cs typeface="Adobe Ming Std 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954914" y="4738852"/>
            <a:ext cx="1844675" cy="247650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415">
              <a:lnSpc>
                <a:spcPct val="100000"/>
              </a:lnSpc>
            </a:pP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disabled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控制可否更改</a:t>
            </a:r>
            <a:endParaRPr sz="1400">
              <a:latin typeface="Adobe Ming Std L"/>
              <a:cs typeface="Adobe Ming Std 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612086" y="4720551"/>
            <a:ext cx="2117725" cy="274320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ct val="100000"/>
              </a:lnSpc>
            </a:pP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checked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控制預設是否勾選</a:t>
            </a:r>
            <a:endParaRPr sz="1400">
              <a:latin typeface="Adobe Ming Std L"/>
              <a:cs typeface="Adobe Ming Std 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303341" y="3439651"/>
            <a:ext cx="3446779" cy="473075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050" marR="38100">
              <a:lnSpc>
                <a:spcPct val="100000"/>
              </a:lnSpc>
            </a:pP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若在input標籤裡的type屬性為text，</a:t>
            </a:r>
            <a:r>
              <a:rPr dirty="0" sz="1400" spc="-20" b="0">
                <a:solidFill>
                  <a:srgbClr val="E52138"/>
                </a:solidFill>
                <a:latin typeface="Adobe Ming Std L"/>
                <a:cs typeface="Adobe Ming Std L"/>
              </a:rPr>
              <a:t>那加上</a:t>
            </a:r>
            <a:r>
              <a:rPr dirty="0" sz="1400" spc="-50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value</a:t>
            </a:r>
            <a:r>
              <a:rPr dirty="0" sz="1400" spc="-5" b="0">
                <a:solidFill>
                  <a:srgbClr val="E52138"/>
                </a:solidFill>
                <a:latin typeface="Adobe Ming Std L"/>
                <a:cs typeface="Adobe Ming Std L"/>
              </a:rPr>
              <a:t>屬性會顯示一個預設值在畫面上</a:t>
            </a:r>
            <a:endParaRPr sz="1400">
              <a:latin typeface="Adobe Ming Std L"/>
              <a:cs typeface="Adobe Ming Std 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062428" y="3469464"/>
            <a:ext cx="1793875" cy="417830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050" marR="42545">
              <a:lnSpc>
                <a:spcPct val="100000"/>
              </a:lnSpc>
            </a:pP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size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屬性則能控制輸入</a:t>
            </a:r>
            <a:r>
              <a:rPr dirty="0" sz="1400" spc="-15" b="0">
                <a:solidFill>
                  <a:srgbClr val="E52138"/>
                </a:solidFill>
                <a:latin typeface="Adobe Ming Std L"/>
                <a:cs typeface="Adobe Ming Std L"/>
              </a:rPr>
              <a:t>框的長度</a:t>
            </a:r>
            <a:endParaRPr sz="1400">
              <a:latin typeface="Adobe Ming Std L"/>
              <a:cs typeface="Adobe Ming Std 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731835" y="3549269"/>
            <a:ext cx="3278504" cy="228600"/>
          </a:xfrm>
          <a:custGeom>
            <a:avLst/>
            <a:gdLst/>
            <a:ahLst/>
            <a:cxnLst/>
            <a:rect l="l" t="t" r="r" b="b"/>
            <a:pathLst>
              <a:path w="3278504" h="228600">
                <a:moveTo>
                  <a:pt x="3239194" y="8"/>
                </a:moveTo>
                <a:lnTo>
                  <a:pt x="38794" y="8"/>
                </a:lnTo>
                <a:lnTo>
                  <a:pt x="12931" y="39298"/>
                </a:lnTo>
                <a:lnTo>
                  <a:pt x="0" y="88230"/>
                </a:lnTo>
                <a:lnTo>
                  <a:pt x="0" y="140375"/>
                </a:lnTo>
                <a:lnTo>
                  <a:pt x="12931" y="189306"/>
                </a:lnTo>
                <a:lnTo>
                  <a:pt x="38794" y="228596"/>
                </a:lnTo>
                <a:lnTo>
                  <a:pt x="3239194" y="228596"/>
                </a:lnTo>
                <a:lnTo>
                  <a:pt x="3265057" y="189306"/>
                </a:lnTo>
                <a:lnTo>
                  <a:pt x="3277989" y="140375"/>
                </a:lnTo>
                <a:lnTo>
                  <a:pt x="3277989" y="88230"/>
                </a:lnTo>
                <a:lnTo>
                  <a:pt x="3265057" y="39298"/>
                </a:lnTo>
                <a:lnTo>
                  <a:pt x="3239194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492436" y="5227446"/>
            <a:ext cx="1656080" cy="228600"/>
          </a:xfrm>
          <a:custGeom>
            <a:avLst/>
            <a:gdLst/>
            <a:ahLst/>
            <a:cxnLst/>
            <a:rect l="l" t="t" r="r" b="b"/>
            <a:pathLst>
              <a:path w="1656079" h="228600">
                <a:moveTo>
                  <a:pt x="1616745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6"/>
                </a:lnTo>
                <a:lnTo>
                  <a:pt x="0" y="140373"/>
                </a:lnTo>
                <a:lnTo>
                  <a:pt x="12931" y="189307"/>
                </a:lnTo>
                <a:lnTo>
                  <a:pt x="38794" y="228600"/>
                </a:lnTo>
                <a:lnTo>
                  <a:pt x="1616745" y="228600"/>
                </a:lnTo>
                <a:lnTo>
                  <a:pt x="1642608" y="189307"/>
                </a:lnTo>
                <a:lnTo>
                  <a:pt x="1655539" y="140373"/>
                </a:lnTo>
                <a:lnTo>
                  <a:pt x="1655539" y="88226"/>
                </a:lnTo>
                <a:lnTo>
                  <a:pt x="1642608" y="39292"/>
                </a:lnTo>
                <a:lnTo>
                  <a:pt x="161674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0851" y="5227446"/>
            <a:ext cx="770255" cy="228600"/>
          </a:xfrm>
          <a:custGeom>
            <a:avLst/>
            <a:gdLst/>
            <a:ahLst/>
            <a:cxnLst/>
            <a:rect l="l" t="t" r="r" b="b"/>
            <a:pathLst>
              <a:path w="770254" h="228600">
                <a:moveTo>
                  <a:pt x="731227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6"/>
                </a:lnTo>
                <a:lnTo>
                  <a:pt x="0" y="140373"/>
                </a:lnTo>
                <a:lnTo>
                  <a:pt x="12931" y="189307"/>
                </a:lnTo>
                <a:lnTo>
                  <a:pt x="38794" y="228600"/>
                </a:lnTo>
                <a:lnTo>
                  <a:pt x="731227" y="228600"/>
                </a:lnTo>
                <a:lnTo>
                  <a:pt x="757091" y="189307"/>
                </a:lnTo>
                <a:lnTo>
                  <a:pt x="770022" y="140373"/>
                </a:lnTo>
                <a:lnTo>
                  <a:pt x="770022" y="88226"/>
                </a:lnTo>
                <a:lnTo>
                  <a:pt x="757091" y="39292"/>
                </a:lnTo>
                <a:lnTo>
                  <a:pt x="73122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121592" y="5195442"/>
            <a:ext cx="1221105" cy="228600"/>
          </a:xfrm>
          <a:custGeom>
            <a:avLst/>
            <a:gdLst/>
            <a:ahLst/>
            <a:cxnLst/>
            <a:rect l="l" t="t" r="r" b="b"/>
            <a:pathLst>
              <a:path w="1221104" h="228600">
                <a:moveTo>
                  <a:pt x="1181794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4"/>
                </a:lnTo>
                <a:lnTo>
                  <a:pt x="38794" y="228596"/>
                </a:lnTo>
                <a:lnTo>
                  <a:pt x="1181794" y="228596"/>
                </a:lnTo>
                <a:lnTo>
                  <a:pt x="1207657" y="189304"/>
                </a:lnTo>
                <a:lnTo>
                  <a:pt x="1220588" y="140372"/>
                </a:lnTo>
                <a:lnTo>
                  <a:pt x="1220588" y="88225"/>
                </a:lnTo>
                <a:lnTo>
                  <a:pt x="1207657" y="39291"/>
                </a:lnTo>
                <a:lnTo>
                  <a:pt x="11817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983039" y="5195442"/>
            <a:ext cx="535305" cy="228600"/>
          </a:xfrm>
          <a:custGeom>
            <a:avLst/>
            <a:gdLst/>
            <a:ahLst/>
            <a:cxnLst/>
            <a:rect l="l" t="t" r="r" b="b"/>
            <a:pathLst>
              <a:path w="535304" h="228600">
                <a:moveTo>
                  <a:pt x="495994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4"/>
                </a:lnTo>
                <a:lnTo>
                  <a:pt x="38794" y="228596"/>
                </a:lnTo>
                <a:lnTo>
                  <a:pt x="495994" y="228596"/>
                </a:lnTo>
                <a:lnTo>
                  <a:pt x="521857" y="189304"/>
                </a:lnTo>
                <a:lnTo>
                  <a:pt x="534788" y="140372"/>
                </a:lnTo>
                <a:lnTo>
                  <a:pt x="534788" y="88225"/>
                </a:lnTo>
                <a:lnTo>
                  <a:pt x="521857" y="39291"/>
                </a:lnTo>
                <a:lnTo>
                  <a:pt x="4959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731835" y="5195442"/>
            <a:ext cx="535305" cy="228600"/>
          </a:xfrm>
          <a:custGeom>
            <a:avLst/>
            <a:gdLst/>
            <a:ahLst/>
            <a:cxnLst/>
            <a:rect l="l" t="t" r="r" b="b"/>
            <a:pathLst>
              <a:path w="535304" h="228600">
                <a:moveTo>
                  <a:pt x="495994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4"/>
                </a:lnTo>
                <a:lnTo>
                  <a:pt x="38794" y="228596"/>
                </a:lnTo>
                <a:lnTo>
                  <a:pt x="495994" y="228596"/>
                </a:lnTo>
                <a:lnTo>
                  <a:pt x="521857" y="189304"/>
                </a:lnTo>
                <a:lnTo>
                  <a:pt x="534788" y="140372"/>
                </a:lnTo>
                <a:lnTo>
                  <a:pt x="534788" y="88225"/>
                </a:lnTo>
                <a:lnTo>
                  <a:pt x="521857" y="39291"/>
                </a:lnTo>
                <a:lnTo>
                  <a:pt x="4959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731831" y="3960761"/>
            <a:ext cx="5518785" cy="260985"/>
          </a:xfrm>
          <a:custGeom>
            <a:avLst/>
            <a:gdLst/>
            <a:ahLst/>
            <a:cxnLst/>
            <a:rect l="l" t="t" r="r" b="b"/>
            <a:pathLst>
              <a:path w="5518784" h="260985">
                <a:moveTo>
                  <a:pt x="5518264" y="88214"/>
                </a:moveTo>
                <a:lnTo>
                  <a:pt x="5505335" y="39281"/>
                </a:lnTo>
                <a:lnTo>
                  <a:pt x="5479466" y="0"/>
                </a:lnTo>
                <a:lnTo>
                  <a:pt x="1136065" y="0"/>
                </a:lnTo>
                <a:lnTo>
                  <a:pt x="1110208" y="39281"/>
                </a:lnTo>
                <a:lnTo>
                  <a:pt x="1104290" y="61645"/>
                </a:lnTo>
                <a:lnTo>
                  <a:pt x="1084795" y="32004"/>
                </a:lnTo>
                <a:lnTo>
                  <a:pt x="547801" y="32004"/>
                </a:lnTo>
                <a:lnTo>
                  <a:pt x="527913" y="62217"/>
                </a:lnTo>
                <a:lnTo>
                  <a:pt x="521855" y="39281"/>
                </a:lnTo>
                <a:lnTo>
                  <a:pt x="495998" y="0"/>
                </a:lnTo>
                <a:lnTo>
                  <a:pt x="38798" y="0"/>
                </a:lnTo>
                <a:lnTo>
                  <a:pt x="12928" y="39281"/>
                </a:lnTo>
                <a:lnTo>
                  <a:pt x="0" y="88214"/>
                </a:lnTo>
                <a:lnTo>
                  <a:pt x="0" y="140360"/>
                </a:lnTo>
                <a:lnTo>
                  <a:pt x="12928" y="189293"/>
                </a:lnTo>
                <a:lnTo>
                  <a:pt x="38798" y="228587"/>
                </a:lnTo>
                <a:lnTo>
                  <a:pt x="495998" y="228587"/>
                </a:lnTo>
                <a:lnTo>
                  <a:pt x="515874" y="198374"/>
                </a:lnTo>
                <a:lnTo>
                  <a:pt x="521944" y="221310"/>
                </a:lnTo>
                <a:lnTo>
                  <a:pt x="547801" y="260604"/>
                </a:lnTo>
                <a:lnTo>
                  <a:pt x="1084795" y="260604"/>
                </a:lnTo>
                <a:lnTo>
                  <a:pt x="1110653" y="221310"/>
                </a:lnTo>
                <a:lnTo>
                  <a:pt x="1116558" y="198958"/>
                </a:lnTo>
                <a:lnTo>
                  <a:pt x="1136065" y="228587"/>
                </a:lnTo>
                <a:lnTo>
                  <a:pt x="5479466" y="228587"/>
                </a:lnTo>
                <a:lnTo>
                  <a:pt x="5505335" y="189293"/>
                </a:lnTo>
                <a:lnTo>
                  <a:pt x="5518264" y="140360"/>
                </a:lnTo>
                <a:lnTo>
                  <a:pt x="5518264" y="8821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object 10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&lt;input&gt;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3471417" y="2962782"/>
            <a:ext cx="5753100" cy="125984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【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radio</a:t>
            </a:r>
            <a:r>
              <a:rPr dirty="0" sz="1800" spc="-50" b="1">
                <a:solidFill>
                  <a:srgbClr val="3A3838"/>
                </a:solidFill>
                <a:latin typeface="Microsoft JhengHei"/>
                <a:cs typeface="Microsoft JhengHei"/>
              </a:rPr>
              <a:t>】</a:t>
            </a:r>
            <a:endParaRPr sz="1800">
              <a:latin typeface="Microsoft JhengHei"/>
              <a:cs typeface="Microsoft JhengHe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本身沒有按第二下取消的機制。</a:t>
            </a:r>
            <a:endParaRPr sz="1800">
              <a:latin typeface="Microsoft JhengHei"/>
              <a:cs typeface="Microsoft JhengHe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spc="200" b="1">
                <a:solidFill>
                  <a:srgbClr val="3A3838"/>
                </a:solidFill>
                <a:latin typeface="Microsoft JhengHei"/>
                <a:cs typeface="Microsoft JhengHei"/>
              </a:rPr>
              <a:t>相同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name</a:t>
            </a:r>
            <a:r>
              <a:rPr dirty="0" sz="1800" spc="-1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屬性值，視為同一群組，一次只能選一個。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71417" y="4608957"/>
            <a:ext cx="4845050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【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label</a:t>
            </a:r>
            <a:r>
              <a:rPr dirty="0" sz="1800" spc="-50" b="1">
                <a:solidFill>
                  <a:srgbClr val="3A3838"/>
                </a:solidFill>
                <a:latin typeface="Microsoft JhengHei"/>
                <a:cs typeface="Microsoft JhengHei"/>
              </a:rPr>
              <a:t>】</a:t>
            </a:r>
            <a:endParaRPr sz="1800">
              <a:latin typeface="Microsoft JhengHei"/>
              <a:cs typeface="Microsoft JhengHe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spc="200" b="1">
                <a:solidFill>
                  <a:srgbClr val="3A3838"/>
                </a:solidFill>
                <a:latin typeface="Microsoft JhengHei"/>
                <a:cs typeface="Microsoft JhengHei"/>
              </a:rPr>
              <a:t>利用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&lt;label</a:t>
            </a:r>
            <a:r>
              <a:rPr dirty="0" sz="1800" spc="-25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800" spc="204" b="1">
                <a:solidFill>
                  <a:srgbClr val="3A3838"/>
                </a:solidFill>
                <a:latin typeface="Microsoft JhengHei"/>
                <a:cs typeface="Microsoft JhengHei"/>
              </a:rPr>
              <a:t>擴大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radio</a:t>
            </a:r>
            <a:r>
              <a:rPr dirty="0" sz="1800" spc="-20" b="1">
                <a:solidFill>
                  <a:srgbClr val="3A3838"/>
                </a:solidFill>
                <a:latin typeface="Calibri"/>
                <a:cs typeface="Calibri"/>
              </a:rPr>
              <a:t> / 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checkbox</a:t>
            </a:r>
            <a:r>
              <a:rPr dirty="0" sz="1800" spc="-30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的點選範圍</a:t>
            </a:r>
            <a:endParaRPr sz="1800">
              <a:latin typeface="Microsoft JhengHei"/>
              <a:cs typeface="Microsoft JhengHe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72311" y="1010411"/>
            <a:ext cx="1804670" cy="1816735"/>
            <a:chOff x="972311" y="1010411"/>
            <a:chExt cx="1804670" cy="1816735"/>
          </a:xfrm>
        </p:grpSpPr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311" y="1010411"/>
              <a:ext cx="1804416" cy="181660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319" y="1074419"/>
              <a:ext cx="1626108" cy="163830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017269" y="1055369"/>
              <a:ext cx="1664335" cy="1676400"/>
            </a:xfrm>
            <a:custGeom>
              <a:avLst/>
              <a:gdLst/>
              <a:ahLst/>
              <a:cxnLst/>
              <a:rect l="l" t="t" r="r" b="b"/>
              <a:pathLst>
                <a:path w="1664335" h="1676400">
                  <a:moveTo>
                    <a:pt x="0" y="1676400"/>
                  </a:moveTo>
                  <a:lnTo>
                    <a:pt x="1664208" y="1676400"/>
                  </a:lnTo>
                  <a:lnTo>
                    <a:pt x="1664208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392423" y="1147572"/>
            <a:ext cx="4415155" cy="647700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8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"radio</a:t>
            </a:r>
            <a:r>
              <a:rPr dirty="0" sz="1800" spc="-25">
                <a:solidFill>
                  <a:srgbClr val="CE9178"/>
                </a:solidFill>
                <a:latin typeface="Consolas"/>
                <a:cs typeface="Consolas"/>
              </a:rPr>
              <a:t>" 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r>
              <a:rPr dirty="0" sz="1800" spc="-50">
                <a:solidFill>
                  <a:srgbClr val="D3D3D3"/>
                </a:solidFill>
                <a:latin typeface="Microsoft JhengHei"/>
                <a:cs typeface="Microsoft JhengHei"/>
              </a:rPr>
              <a:t>男</a:t>
            </a:r>
            <a:endParaRPr sz="1800">
              <a:latin typeface="Microsoft JhengHei"/>
              <a:cs typeface="Microsoft JhengHe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8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"radio</a:t>
            </a:r>
            <a:r>
              <a:rPr dirty="0" sz="1800" spc="-25">
                <a:solidFill>
                  <a:srgbClr val="CE9178"/>
                </a:solidFill>
                <a:latin typeface="Consolas"/>
                <a:cs typeface="Consolas"/>
              </a:rPr>
              <a:t>" 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r>
              <a:rPr dirty="0" sz="1800" spc="-50">
                <a:solidFill>
                  <a:srgbClr val="D3D3D3"/>
                </a:solidFill>
                <a:latin typeface="Microsoft JhengHei"/>
                <a:cs typeface="Microsoft JhengHei"/>
              </a:rPr>
              <a:t>女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3" name="object 23" descr=""/>
          <p:cNvSpPr txBox="1"/>
          <p:nvPr/>
        </p:nvSpPr>
        <p:spPr>
          <a:xfrm>
            <a:off x="3392423" y="2066544"/>
            <a:ext cx="7894320" cy="646430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label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6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"radio</a:t>
            </a:r>
            <a:r>
              <a:rPr dirty="0" sz="1800" spc="-30">
                <a:solidFill>
                  <a:srgbClr val="CE9178"/>
                </a:solidFill>
                <a:latin typeface="Consolas"/>
                <a:cs typeface="Consolas"/>
              </a:rPr>
              <a:t>"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"sex</a:t>
            </a:r>
            <a:r>
              <a:rPr dirty="0" sz="1800" spc="-35">
                <a:solidFill>
                  <a:srgbClr val="CE9178"/>
                </a:solidFill>
                <a:latin typeface="Consolas"/>
                <a:cs typeface="Consolas"/>
              </a:rPr>
              <a:t>" 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r>
              <a:rPr dirty="0" sz="1800" spc="-10">
                <a:solidFill>
                  <a:srgbClr val="D3D3D3"/>
                </a:solidFill>
                <a:latin typeface="Microsoft JhengHei"/>
                <a:cs typeface="Microsoft JhengHei"/>
              </a:rPr>
              <a:t>我是男生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label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label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6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"radio</a:t>
            </a:r>
            <a:r>
              <a:rPr dirty="0" sz="1800" spc="-30">
                <a:solidFill>
                  <a:srgbClr val="CE9178"/>
                </a:solidFill>
                <a:latin typeface="Consolas"/>
                <a:cs typeface="Consolas"/>
              </a:rPr>
              <a:t>"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"sex</a:t>
            </a:r>
            <a:r>
              <a:rPr dirty="0" sz="1800" spc="-40">
                <a:solidFill>
                  <a:srgbClr val="CE9178"/>
                </a:solidFill>
                <a:latin typeface="Consolas"/>
                <a:cs typeface="Consolas"/>
              </a:rPr>
              <a:t>" 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我是女生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label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128533" y="4402340"/>
            <a:ext cx="2790190" cy="285750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ct val="100000"/>
              </a:lnSpc>
            </a:pPr>
            <a:r>
              <a:rPr dirty="0" sz="1400" spc="-20" b="0">
                <a:solidFill>
                  <a:srgbClr val="E52138"/>
                </a:solidFill>
                <a:latin typeface="Adobe Ming Std L"/>
                <a:cs typeface="Adobe Ming Std L"/>
              </a:rPr>
              <a:t>所以可透過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name</a:t>
            </a:r>
            <a:r>
              <a:rPr dirty="0" sz="1400" spc="-25" b="0">
                <a:solidFill>
                  <a:srgbClr val="E52138"/>
                </a:solidFill>
                <a:latin typeface="Adobe Ming Std L"/>
                <a:cs typeface="Adobe Ming Std L"/>
              </a:rPr>
              <a:t>屬性來達成單選題</a:t>
            </a:r>
            <a:endParaRPr sz="1400">
              <a:latin typeface="Adobe Ming Std L"/>
              <a:cs typeface="Adobe Ming Std 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671002" y="974608"/>
            <a:ext cx="933450" cy="228600"/>
          </a:xfrm>
          <a:custGeom>
            <a:avLst/>
            <a:gdLst/>
            <a:ahLst/>
            <a:cxnLst/>
            <a:rect l="l" t="t" r="r" b="b"/>
            <a:pathLst>
              <a:path w="933450" h="228600">
                <a:moveTo>
                  <a:pt x="894215" y="0"/>
                </a:moveTo>
                <a:lnTo>
                  <a:pt x="38794" y="0"/>
                </a:lnTo>
                <a:lnTo>
                  <a:pt x="12931" y="39290"/>
                </a:lnTo>
                <a:lnTo>
                  <a:pt x="0" y="88221"/>
                </a:lnTo>
                <a:lnTo>
                  <a:pt x="0" y="140366"/>
                </a:lnTo>
                <a:lnTo>
                  <a:pt x="12931" y="189298"/>
                </a:lnTo>
                <a:lnTo>
                  <a:pt x="38794" y="228589"/>
                </a:lnTo>
                <a:lnTo>
                  <a:pt x="894215" y="228589"/>
                </a:lnTo>
                <a:lnTo>
                  <a:pt x="920078" y="189298"/>
                </a:lnTo>
                <a:lnTo>
                  <a:pt x="933010" y="140366"/>
                </a:lnTo>
                <a:lnTo>
                  <a:pt x="933010" y="88221"/>
                </a:lnTo>
                <a:lnTo>
                  <a:pt x="920078" y="39290"/>
                </a:lnTo>
                <a:lnTo>
                  <a:pt x="89421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574988" y="942606"/>
            <a:ext cx="2364105" cy="228600"/>
          </a:xfrm>
          <a:custGeom>
            <a:avLst/>
            <a:gdLst/>
            <a:ahLst/>
            <a:cxnLst/>
            <a:rect l="l" t="t" r="r" b="b"/>
            <a:pathLst>
              <a:path w="2364104" h="228600">
                <a:moveTo>
                  <a:pt x="2324795" y="0"/>
                </a:moveTo>
                <a:lnTo>
                  <a:pt x="38794" y="0"/>
                </a:lnTo>
                <a:lnTo>
                  <a:pt x="12931" y="39290"/>
                </a:lnTo>
                <a:lnTo>
                  <a:pt x="0" y="88221"/>
                </a:lnTo>
                <a:lnTo>
                  <a:pt x="0" y="140365"/>
                </a:lnTo>
                <a:lnTo>
                  <a:pt x="12931" y="189296"/>
                </a:lnTo>
                <a:lnTo>
                  <a:pt x="38794" y="228585"/>
                </a:lnTo>
                <a:lnTo>
                  <a:pt x="2324795" y="228585"/>
                </a:lnTo>
                <a:lnTo>
                  <a:pt x="2350658" y="189296"/>
                </a:lnTo>
                <a:lnTo>
                  <a:pt x="2363589" y="140365"/>
                </a:lnTo>
                <a:lnTo>
                  <a:pt x="2363589" y="88221"/>
                </a:lnTo>
                <a:lnTo>
                  <a:pt x="2350658" y="39290"/>
                </a:lnTo>
                <a:lnTo>
                  <a:pt x="232479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18404" y="942606"/>
            <a:ext cx="3280410" cy="228600"/>
          </a:xfrm>
          <a:custGeom>
            <a:avLst/>
            <a:gdLst/>
            <a:ahLst/>
            <a:cxnLst/>
            <a:rect l="l" t="t" r="r" b="b"/>
            <a:pathLst>
              <a:path w="3280410" h="228600">
                <a:moveTo>
                  <a:pt x="3241330" y="0"/>
                </a:moveTo>
                <a:lnTo>
                  <a:pt x="38794" y="0"/>
                </a:lnTo>
                <a:lnTo>
                  <a:pt x="12931" y="39290"/>
                </a:lnTo>
                <a:lnTo>
                  <a:pt x="0" y="88221"/>
                </a:lnTo>
                <a:lnTo>
                  <a:pt x="0" y="140365"/>
                </a:lnTo>
                <a:lnTo>
                  <a:pt x="12931" y="189296"/>
                </a:lnTo>
                <a:lnTo>
                  <a:pt x="38794" y="228585"/>
                </a:lnTo>
                <a:lnTo>
                  <a:pt x="3241330" y="228585"/>
                </a:lnTo>
                <a:lnTo>
                  <a:pt x="3267193" y="189296"/>
                </a:lnTo>
                <a:lnTo>
                  <a:pt x="3280124" y="140365"/>
                </a:lnTo>
                <a:lnTo>
                  <a:pt x="3280124" y="88221"/>
                </a:lnTo>
                <a:lnTo>
                  <a:pt x="3267193" y="39290"/>
                </a:lnTo>
                <a:lnTo>
                  <a:pt x="324133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01056" y="974608"/>
            <a:ext cx="1144905" cy="228600"/>
          </a:xfrm>
          <a:custGeom>
            <a:avLst/>
            <a:gdLst/>
            <a:ahLst/>
            <a:cxnLst/>
            <a:rect l="l" t="t" r="r" b="b"/>
            <a:pathLst>
              <a:path w="1144905" h="228600">
                <a:moveTo>
                  <a:pt x="1105980" y="0"/>
                </a:moveTo>
                <a:lnTo>
                  <a:pt x="38795" y="0"/>
                </a:lnTo>
                <a:lnTo>
                  <a:pt x="12931" y="39290"/>
                </a:lnTo>
                <a:lnTo>
                  <a:pt x="0" y="88221"/>
                </a:lnTo>
                <a:lnTo>
                  <a:pt x="0" y="140366"/>
                </a:lnTo>
                <a:lnTo>
                  <a:pt x="12931" y="189298"/>
                </a:lnTo>
                <a:lnTo>
                  <a:pt x="38795" y="228589"/>
                </a:lnTo>
                <a:lnTo>
                  <a:pt x="1105980" y="228589"/>
                </a:lnTo>
                <a:lnTo>
                  <a:pt x="1131843" y="189298"/>
                </a:lnTo>
                <a:lnTo>
                  <a:pt x="1144775" y="140366"/>
                </a:lnTo>
                <a:lnTo>
                  <a:pt x="1144775" y="88221"/>
                </a:lnTo>
                <a:lnTo>
                  <a:pt x="1131843" y="39290"/>
                </a:lnTo>
                <a:lnTo>
                  <a:pt x="110598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object 7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390900" y="1650492"/>
            <a:ext cx="6405880" cy="1477010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175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309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option</a:t>
            </a:r>
            <a:r>
              <a:rPr dirty="0" sz="1800" spc="-4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value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請選擇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option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3090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option</a:t>
            </a:r>
            <a:r>
              <a:rPr dirty="0" sz="1800" spc="-7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value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"001</a:t>
            </a:r>
            <a:r>
              <a:rPr dirty="0" sz="1800" spc="-20">
                <a:solidFill>
                  <a:srgbClr val="CE9178"/>
                </a:solidFill>
                <a:latin typeface="Consolas"/>
                <a:cs typeface="Consolas"/>
              </a:rPr>
              <a:t>"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selected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台北市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option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3090">
              <a:lnSpc>
                <a:spcPts val="2155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option</a:t>
            </a:r>
            <a:r>
              <a:rPr dirty="0" sz="1800" spc="-5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value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"002"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新北市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option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ts val="2155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select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&lt;select&gt;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327152" y="904747"/>
            <a:ext cx="75857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&lt;select</a:t>
            </a:r>
            <a:r>
              <a:rPr dirty="0" sz="1800" spc="-20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800" spc="25" b="1">
                <a:solidFill>
                  <a:srgbClr val="3A3838"/>
                </a:solidFill>
                <a:latin typeface="Microsoft JhengHei"/>
                <a:cs typeface="Microsoft JhengHei"/>
              </a:rPr>
              <a:t>本身做為選單的容器，在裡面用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&lt;option</a:t>
            </a:r>
            <a:r>
              <a:rPr dirty="0" sz="1800" spc="-25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標籤來建立個別選項。</a:t>
            </a:r>
            <a:endParaRPr sz="1800">
              <a:latin typeface="Microsoft JhengHei"/>
              <a:cs typeface="Microsoft JhengHe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281683" y="1554480"/>
            <a:ext cx="1484630" cy="1687195"/>
            <a:chOff x="1281683" y="1554480"/>
            <a:chExt cx="1484630" cy="1687195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1683" y="1554480"/>
              <a:ext cx="1484376" cy="168706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691" y="1618488"/>
              <a:ext cx="1306068" cy="150876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326641" y="1599438"/>
              <a:ext cx="1344295" cy="1546860"/>
            </a:xfrm>
            <a:custGeom>
              <a:avLst/>
              <a:gdLst/>
              <a:ahLst/>
              <a:cxnLst/>
              <a:rect l="l" t="t" r="r" b="b"/>
              <a:pathLst>
                <a:path w="1344295" h="1546860">
                  <a:moveTo>
                    <a:pt x="0" y="1546860"/>
                  </a:moveTo>
                  <a:lnTo>
                    <a:pt x="1344168" y="1546860"/>
                  </a:lnTo>
                  <a:lnTo>
                    <a:pt x="1344168" y="0"/>
                  </a:lnTo>
                  <a:lnTo>
                    <a:pt x="0" y="0"/>
                  </a:lnTo>
                  <a:lnTo>
                    <a:pt x="0" y="154686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4928" y="4409517"/>
            <a:ext cx="152790" cy="21442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4928" y="3997782"/>
            <a:ext cx="152790" cy="2144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4928" y="3586302"/>
            <a:ext cx="152790" cy="21442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9194305" y="5267909"/>
            <a:ext cx="2707640" cy="231140"/>
          </a:xfrm>
          <a:custGeom>
            <a:avLst/>
            <a:gdLst/>
            <a:ahLst/>
            <a:cxnLst/>
            <a:rect l="l" t="t" r="r" b="b"/>
            <a:pathLst>
              <a:path w="2707640" h="231139">
                <a:moveTo>
                  <a:pt x="2707233" y="78232"/>
                </a:moveTo>
                <a:lnTo>
                  <a:pt x="2695765" y="34836"/>
                </a:lnTo>
                <a:lnTo>
                  <a:pt x="2672842" y="0"/>
                </a:lnTo>
                <a:lnTo>
                  <a:pt x="2267445" y="0"/>
                </a:lnTo>
                <a:lnTo>
                  <a:pt x="2244521" y="34836"/>
                </a:lnTo>
                <a:lnTo>
                  <a:pt x="2238425" y="57861"/>
                </a:lnTo>
                <a:lnTo>
                  <a:pt x="2219033" y="28371"/>
                </a:lnTo>
                <a:lnTo>
                  <a:pt x="1706613" y="28371"/>
                </a:lnTo>
                <a:lnTo>
                  <a:pt x="1685594" y="60312"/>
                </a:lnTo>
                <a:lnTo>
                  <a:pt x="1678876" y="34836"/>
                </a:lnTo>
                <a:lnTo>
                  <a:pt x="1655940" y="0"/>
                </a:lnTo>
                <a:lnTo>
                  <a:pt x="34404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404" y="202692"/>
                </a:lnTo>
                <a:lnTo>
                  <a:pt x="1655940" y="202692"/>
                </a:lnTo>
                <a:lnTo>
                  <a:pt x="1676958" y="170776"/>
                </a:lnTo>
                <a:lnTo>
                  <a:pt x="1683689" y="196227"/>
                </a:lnTo>
                <a:lnTo>
                  <a:pt x="1706613" y="231063"/>
                </a:lnTo>
                <a:lnTo>
                  <a:pt x="2219033" y="231063"/>
                </a:lnTo>
                <a:lnTo>
                  <a:pt x="2241969" y="196227"/>
                </a:lnTo>
                <a:lnTo>
                  <a:pt x="2248039" y="173228"/>
                </a:lnTo>
                <a:lnTo>
                  <a:pt x="2267445" y="202692"/>
                </a:lnTo>
                <a:lnTo>
                  <a:pt x="2672842" y="202692"/>
                </a:lnTo>
                <a:lnTo>
                  <a:pt x="2695765" y="167855"/>
                </a:lnTo>
                <a:lnTo>
                  <a:pt x="2707233" y="124460"/>
                </a:lnTo>
                <a:lnTo>
                  <a:pt x="2707233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398960" y="4404486"/>
            <a:ext cx="1026794" cy="228600"/>
          </a:xfrm>
          <a:custGeom>
            <a:avLst/>
            <a:gdLst/>
            <a:ahLst/>
            <a:cxnLst/>
            <a:rect l="l" t="t" r="r" b="b"/>
            <a:pathLst>
              <a:path w="1026795" h="228600">
                <a:moveTo>
                  <a:pt x="987716" y="1"/>
                </a:moveTo>
                <a:lnTo>
                  <a:pt x="38794" y="1"/>
                </a:lnTo>
                <a:lnTo>
                  <a:pt x="12931" y="39293"/>
                </a:lnTo>
                <a:lnTo>
                  <a:pt x="0" y="88227"/>
                </a:lnTo>
                <a:lnTo>
                  <a:pt x="0" y="140374"/>
                </a:lnTo>
                <a:lnTo>
                  <a:pt x="12931" y="189308"/>
                </a:lnTo>
                <a:lnTo>
                  <a:pt x="38794" y="228600"/>
                </a:lnTo>
                <a:lnTo>
                  <a:pt x="987716" y="228600"/>
                </a:lnTo>
                <a:lnTo>
                  <a:pt x="1013579" y="189308"/>
                </a:lnTo>
                <a:lnTo>
                  <a:pt x="1026511" y="140374"/>
                </a:lnTo>
                <a:lnTo>
                  <a:pt x="1026511" y="88227"/>
                </a:lnTo>
                <a:lnTo>
                  <a:pt x="1013579" y="39293"/>
                </a:lnTo>
                <a:lnTo>
                  <a:pt x="987716" y="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189034" y="4404486"/>
            <a:ext cx="723900" cy="228600"/>
          </a:xfrm>
          <a:custGeom>
            <a:avLst/>
            <a:gdLst/>
            <a:ahLst/>
            <a:cxnLst/>
            <a:rect l="l" t="t" r="r" b="b"/>
            <a:pathLst>
              <a:path w="723900" h="228600">
                <a:moveTo>
                  <a:pt x="684818" y="1"/>
                </a:moveTo>
                <a:lnTo>
                  <a:pt x="38795" y="1"/>
                </a:lnTo>
                <a:lnTo>
                  <a:pt x="12931" y="39293"/>
                </a:lnTo>
                <a:lnTo>
                  <a:pt x="0" y="88227"/>
                </a:lnTo>
                <a:lnTo>
                  <a:pt x="0" y="140374"/>
                </a:lnTo>
                <a:lnTo>
                  <a:pt x="12931" y="189308"/>
                </a:lnTo>
                <a:lnTo>
                  <a:pt x="38795" y="228600"/>
                </a:lnTo>
                <a:lnTo>
                  <a:pt x="684818" y="228600"/>
                </a:lnTo>
                <a:lnTo>
                  <a:pt x="710682" y="189308"/>
                </a:lnTo>
                <a:lnTo>
                  <a:pt x="723614" y="140374"/>
                </a:lnTo>
                <a:lnTo>
                  <a:pt x="723614" y="88227"/>
                </a:lnTo>
                <a:lnTo>
                  <a:pt x="710682" y="39293"/>
                </a:lnTo>
                <a:lnTo>
                  <a:pt x="684818" y="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395911" y="4372483"/>
            <a:ext cx="535305" cy="228600"/>
          </a:xfrm>
          <a:custGeom>
            <a:avLst/>
            <a:gdLst/>
            <a:ahLst/>
            <a:cxnLst/>
            <a:rect l="l" t="t" r="r" b="b"/>
            <a:pathLst>
              <a:path w="535304" h="228600">
                <a:moveTo>
                  <a:pt x="495993" y="2"/>
                </a:moveTo>
                <a:lnTo>
                  <a:pt x="38793" y="2"/>
                </a:lnTo>
                <a:lnTo>
                  <a:pt x="12931" y="39293"/>
                </a:lnTo>
                <a:lnTo>
                  <a:pt x="0" y="88226"/>
                </a:lnTo>
                <a:lnTo>
                  <a:pt x="0" y="140373"/>
                </a:lnTo>
                <a:lnTo>
                  <a:pt x="12931" y="189305"/>
                </a:lnTo>
                <a:lnTo>
                  <a:pt x="38793" y="228596"/>
                </a:lnTo>
                <a:lnTo>
                  <a:pt x="495993" y="228596"/>
                </a:lnTo>
                <a:lnTo>
                  <a:pt x="521856" y="189305"/>
                </a:lnTo>
                <a:lnTo>
                  <a:pt x="534787" y="140373"/>
                </a:lnTo>
                <a:lnTo>
                  <a:pt x="534787" y="88226"/>
                </a:lnTo>
                <a:lnTo>
                  <a:pt x="521856" y="39293"/>
                </a:lnTo>
                <a:lnTo>
                  <a:pt x="495993" y="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836735" y="4372483"/>
            <a:ext cx="2592705" cy="228600"/>
          </a:xfrm>
          <a:custGeom>
            <a:avLst/>
            <a:gdLst/>
            <a:ahLst/>
            <a:cxnLst/>
            <a:rect l="l" t="t" r="r" b="b"/>
            <a:pathLst>
              <a:path w="2592704" h="228600">
                <a:moveTo>
                  <a:pt x="2553775" y="2"/>
                </a:moveTo>
                <a:lnTo>
                  <a:pt x="38794" y="2"/>
                </a:lnTo>
                <a:lnTo>
                  <a:pt x="12931" y="39293"/>
                </a:lnTo>
                <a:lnTo>
                  <a:pt x="0" y="88226"/>
                </a:lnTo>
                <a:lnTo>
                  <a:pt x="0" y="140373"/>
                </a:lnTo>
                <a:lnTo>
                  <a:pt x="12931" y="189305"/>
                </a:lnTo>
                <a:lnTo>
                  <a:pt x="38794" y="228596"/>
                </a:lnTo>
                <a:lnTo>
                  <a:pt x="2553775" y="228596"/>
                </a:lnTo>
                <a:lnTo>
                  <a:pt x="2579638" y="189305"/>
                </a:lnTo>
                <a:lnTo>
                  <a:pt x="2592569" y="140373"/>
                </a:lnTo>
                <a:lnTo>
                  <a:pt x="2592569" y="88226"/>
                </a:lnTo>
                <a:lnTo>
                  <a:pt x="2579638" y="39293"/>
                </a:lnTo>
                <a:lnTo>
                  <a:pt x="2553775" y="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231320" y="3992753"/>
            <a:ext cx="764540" cy="228600"/>
          </a:xfrm>
          <a:custGeom>
            <a:avLst/>
            <a:gdLst/>
            <a:ahLst/>
            <a:cxnLst/>
            <a:rect l="l" t="t" r="r" b="b"/>
            <a:pathLst>
              <a:path w="764540" h="228600">
                <a:moveTo>
                  <a:pt x="725507" y="5"/>
                </a:moveTo>
                <a:lnTo>
                  <a:pt x="38794" y="5"/>
                </a:lnTo>
                <a:lnTo>
                  <a:pt x="12931" y="39297"/>
                </a:lnTo>
                <a:lnTo>
                  <a:pt x="0" y="88230"/>
                </a:lnTo>
                <a:lnTo>
                  <a:pt x="0" y="140377"/>
                </a:lnTo>
                <a:lnTo>
                  <a:pt x="12931" y="189311"/>
                </a:lnTo>
                <a:lnTo>
                  <a:pt x="38794" y="228603"/>
                </a:lnTo>
                <a:lnTo>
                  <a:pt x="725507" y="228603"/>
                </a:lnTo>
                <a:lnTo>
                  <a:pt x="751370" y="189311"/>
                </a:lnTo>
                <a:lnTo>
                  <a:pt x="764301" y="140377"/>
                </a:lnTo>
                <a:lnTo>
                  <a:pt x="764301" y="88230"/>
                </a:lnTo>
                <a:lnTo>
                  <a:pt x="751370" y="39297"/>
                </a:lnTo>
                <a:lnTo>
                  <a:pt x="725507" y="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189034" y="3992753"/>
            <a:ext cx="556895" cy="228600"/>
          </a:xfrm>
          <a:custGeom>
            <a:avLst/>
            <a:gdLst/>
            <a:ahLst/>
            <a:cxnLst/>
            <a:rect l="l" t="t" r="r" b="b"/>
            <a:pathLst>
              <a:path w="556895" h="228600">
                <a:moveTo>
                  <a:pt x="517714" y="5"/>
                </a:moveTo>
                <a:lnTo>
                  <a:pt x="38795" y="5"/>
                </a:lnTo>
                <a:lnTo>
                  <a:pt x="12931" y="39297"/>
                </a:lnTo>
                <a:lnTo>
                  <a:pt x="0" y="88230"/>
                </a:lnTo>
                <a:lnTo>
                  <a:pt x="0" y="140377"/>
                </a:lnTo>
                <a:lnTo>
                  <a:pt x="12931" y="189311"/>
                </a:lnTo>
                <a:lnTo>
                  <a:pt x="38795" y="228603"/>
                </a:lnTo>
                <a:lnTo>
                  <a:pt x="517714" y="228603"/>
                </a:lnTo>
                <a:lnTo>
                  <a:pt x="543577" y="189311"/>
                </a:lnTo>
                <a:lnTo>
                  <a:pt x="556509" y="140377"/>
                </a:lnTo>
                <a:lnTo>
                  <a:pt x="556509" y="88230"/>
                </a:lnTo>
                <a:lnTo>
                  <a:pt x="543577" y="39297"/>
                </a:lnTo>
                <a:lnTo>
                  <a:pt x="517714" y="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972238" y="3960748"/>
            <a:ext cx="535305" cy="228600"/>
          </a:xfrm>
          <a:custGeom>
            <a:avLst/>
            <a:gdLst/>
            <a:ahLst/>
            <a:cxnLst/>
            <a:rect l="l" t="t" r="r" b="b"/>
            <a:pathLst>
              <a:path w="535304" h="228600">
                <a:moveTo>
                  <a:pt x="495994" y="5"/>
                </a:moveTo>
                <a:lnTo>
                  <a:pt x="38794" y="5"/>
                </a:lnTo>
                <a:lnTo>
                  <a:pt x="12931" y="39297"/>
                </a:lnTo>
                <a:lnTo>
                  <a:pt x="0" y="88230"/>
                </a:lnTo>
                <a:lnTo>
                  <a:pt x="0" y="140376"/>
                </a:lnTo>
                <a:lnTo>
                  <a:pt x="12931" y="189309"/>
                </a:lnTo>
                <a:lnTo>
                  <a:pt x="38794" y="228599"/>
                </a:lnTo>
                <a:lnTo>
                  <a:pt x="495994" y="228599"/>
                </a:lnTo>
                <a:lnTo>
                  <a:pt x="521856" y="189309"/>
                </a:lnTo>
                <a:lnTo>
                  <a:pt x="534787" y="140376"/>
                </a:lnTo>
                <a:lnTo>
                  <a:pt x="534787" y="88230"/>
                </a:lnTo>
                <a:lnTo>
                  <a:pt x="521856" y="39297"/>
                </a:lnTo>
                <a:lnTo>
                  <a:pt x="495994" y="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667571" y="3960748"/>
            <a:ext cx="2592705" cy="228600"/>
          </a:xfrm>
          <a:custGeom>
            <a:avLst/>
            <a:gdLst/>
            <a:ahLst/>
            <a:cxnLst/>
            <a:rect l="l" t="t" r="r" b="b"/>
            <a:pathLst>
              <a:path w="2592704" h="228600">
                <a:moveTo>
                  <a:pt x="2553775" y="5"/>
                </a:moveTo>
                <a:lnTo>
                  <a:pt x="38794" y="5"/>
                </a:lnTo>
                <a:lnTo>
                  <a:pt x="12931" y="39297"/>
                </a:lnTo>
                <a:lnTo>
                  <a:pt x="0" y="88230"/>
                </a:lnTo>
                <a:lnTo>
                  <a:pt x="0" y="140376"/>
                </a:lnTo>
                <a:lnTo>
                  <a:pt x="12931" y="189309"/>
                </a:lnTo>
                <a:lnTo>
                  <a:pt x="38794" y="228599"/>
                </a:lnTo>
                <a:lnTo>
                  <a:pt x="2553775" y="228599"/>
                </a:lnTo>
                <a:lnTo>
                  <a:pt x="2579638" y="189309"/>
                </a:lnTo>
                <a:lnTo>
                  <a:pt x="2592569" y="140376"/>
                </a:lnTo>
                <a:lnTo>
                  <a:pt x="2592569" y="88230"/>
                </a:lnTo>
                <a:lnTo>
                  <a:pt x="2579638" y="39297"/>
                </a:lnTo>
                <a:lnTo>
                  <a:pt x="2553775" y="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870130" y="3581272"/>
            <a:ext cx="764540" cy="228600"/>
          </a:xfrm>
          <a:custGeom>
            <a:avLst/>
            <a:gdLst/>
            <a:ahLst/>
            <a:cxnLst/>
            <a:rect l="l" t="t" r="r" b="b"/>
            <a:pathLst>
              <a:path w="764540" h="228600">
                <a:moveTo>
                  <a:pt x="725506" y="8"/>
                </a:moveTo>
                <a:lnTo>
                  <a:pt x="38794" y="8"/>
                </a:lnTo>
                <a:lnTo>
                  <a:pt x="12931" y="39300"/>
                </a:lnTo>
                <a:lnTo>
                  <a:pt x="0" y="88233"/>
                </a:lnTo>
                <a:lnTo>
                  <a:pt x="0" y="140381"/>
                </a:lnTo>
                <a:lnTo>
                  <a:pt x="12931" y="189314"/>
                </a:lnTo>
                <a:lnTo>
                  <a:pt x="38794" y="228606"/>
                </a:lnTo>
                <a:lnTo>
                  <a:pt x="725506" y="228606"/>
                </a:lnTo>
                <a:lnTo>
                  <a:pt x="751369" y="189314"/>
                </a:lnTo>
                <a:lnTo>
                  <a:pt x="764300" y="140381"/>
                </a:lnTo>
                <a:lnTo>
                  <a:pt x="764300" y="88233"/>
                </a:lnTo>
                <a:lnTo>
                  <a:pt x="751369" y="39300"/>
                </a:lnTo>
                <a:lnTo>
                  <a:pt x="725506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189034" y="3581272"/>
            <a:ext cx="737235" cy="228600"/>
          </a:xfrm>
          <a:custGeom>
            <a:avLst/>
            <a:gdLst/>
            <a:ahLst/>
            <a:cxnLst/>
            <a:rect l="l" t="t" r="r" b="b"/>
            <a:pathLst>
              <a:path w="737235" h="228600">
                <a:moveTo>
                  <a:pt x="698080" y="8"/>
                </a:moveTo>
                <a:lnTo>
                  <a:pt x="38795" y="8"/>
                </a:lnTo>
                <a:lnTo>
                  <a:pt x="12931" y="39300"/>
                </a:lnTo>
                <a:lnTo>
                  <a:pt x="0" y="88233"/>
                </a:lnTo>
                <a:lnTo>
                  <a:pt x="0" y="140381"/>
                </a:lnTo>
                <a:lnTo>
                  <a:pt x="12931" y="189314"/>
                </a:lnTo>
                <a:lnTo>
                  <a:pt x="38795" y="228606"/>
                </a:lnTo>
                <a:lnTo>
                  <a:pt x="698080" y="228606"/>
                </a:lnTo>
                <a:lnTo>
                  <a:pt x="723943" y="189314"/>
                </a:lnTo>
                <a:lnTo>
                  <a:pt x="736875" y="140381"/>
                </a:lnTo>
                <a:lnTo>
                  <a:pt x="736875" y="88233"/>
                </a:lnTo>
                <a:lnTo>
                  <a:pt x="723943" y="39300"/>
                </a:lnTo>
                <a:lnTo>
                  <a:pt x="698080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609270" y="3549269"/>
            <a:ext cx="535305" cy="228600"/>
          </a:xfrm>
          <a:custGeom>
            <a:avLst/>
            <a:gdLst/>
            <a:ahLst/>
            <a:cxnLst/>
            <a:rect l="l" t="t" r="r" b="b"/>
            <a:pathLst>
              <a:path w="535304" h="228600">
                <a:moveTo>
                  <a:pt x="495994" y="9"/>
                </a:moveTo>
                <a:lnTo>
                  <a:pt x="38794" y="9"/>
                </a:lnTo>
                <a:lnTo>
                  <a:pt x="12931" y="39300"/>
                </a:lnTo>
                <a:lnTo>
                  <a:pt x="0" y="88233"/>
                </a:lnTo>
                <a:lnTo>
                  <a:pt x="0" y="140379"/>
                </a:lnTo>
                <a:lnTo>
                  <a:pt x="12931" y="189312"/>
                </a:lnTo>
                <a:lnTo>
                  <a:pt x="38794" y="228603"/>
                </a:lnTo>
                <a:lnTo>
                  <a:pt x="495994" y="228603"/>
                </a:lnTo>
                <a:lnTo>
                  <a:pt x="521857" y="189312"/>
                </a:lnTo>
                <a:lnTo>
                  <a:pt x="534788" y="140379"/>
                </a:lnTo>
                <a:lnTo>
                  <a:pt x="534788" y="88233"/>
                </a:lnTo>
                <a:lnTo>
                  <a:pt x="521857" y="39300"/>
                </a:lnTo>
                <a:lnTo>
                  <a:pt x="495994" y="9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848927" y="3549269"/>
            <a:ext cx="3049905" cy="228600"/>
          </a:xfrm>
          <a:custGeom>
            <a:avLst/>
            <a:gdLst/>
            <a:ahLst/>
            <a:cxnLst/>
            <a:rect l="l" t="t" r="r" b="b"/>
            <a:pathLst>
              <a:path w="3049904" h="228600">
                <a:moveTo>
                  <a:pt x="3010594" y="9"/>
                </a:moveTo>
                <a:lnTo>
                  <a:pt x="38794" y="9"/>
                </a:lnTo>
                <a:lnTo>
                  <a:pt x="12931" y="39300"/>
                </a:lnTo>
                <a:lnTo>
                  <a:pt x="0" y="88233"/>
                </a:lnTo>
                <a:lnTo>
                  <a:pt x="0" y="140379"/>
                </a:lnTo>
                <a:lnTo>
                  <a:pt x="12931" y="189312"/>
                </a:lnTo>
                <a:lnTo>
                  <a:pt x="38794" y="228603"/>
                </a:lnTo>
                <a:lnTo>
                  <a:pt x="3010594" y="228603"/>
                </a:lnTo>
                <a:lnTo>
                  <a:pt x="3036457" y="189312"/>
                </a:lnTo>
                <a:lnTo>
                  <a:pt x="3049388" y="140379"/>
                </a:lnTo>
                <a:lnTo>
                  <a:pt x="3049388" y="88233"/>
                </a:lnTo>
                <a:lnTo>
                  <a:pt x="3036457" y="39300"/>
                </a:lnTo>
                <a:lnTo>
                  <a:pt x="3010594" y="9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731831" y="3137801"/>
            <a:ext cx="1877060" cy="260985"/>
          </a:xfrm>
          <a:custGeom>
            <a:avLst/>
            <a:gdLst/>
            <a:ahLst/>
            <a:cxnLst/>
            <a:rect l="l" t="t" r="r" b="b"/>
            <a:pathLst>
              <a:path w="1877060" h="260985">
                <a:moveTo>
                  <a:pt x="1876513" y="88226"/>
                </a:moveTo>
                <a:lnTo>
                  <a:pt x="1863585" y="39293"/>
                </a:lnTo>
                <a:lnTo>
                  <a:pt x="1837728" y="0"/>
                </a:lnTo>
                <a:lnTo>
                  <a:pt x="465518" y="0"/>
                </a:lnTo>
                <a:lnTo>
                  <a:pt x="444436" y="32004"/>
                </a:lnTo>
                <a:lnTo>
                  <a:pt x="38798" y="32004"/>
                </a:lnTo>
                <a:lnTo>
                  <a:pt x="12928" y="71297"/>
                </a:lnTo>
                <a:lnTo>
                  <a:pt x="0" y="120230"/>
                </a:lnTo>
                <a:lnTo>
                  <a:pt x="0" y="172377"/>
                </a:lnTo>
                <a:lnTo>
                  <a:pt x="12928" y="221310"/>
                </a:lnTo>
                <a:lnTo>
                  <a:pt x="38798" y="260604"/>
                </a:lnTo>
                <a:lnTo>
                  <a:pt x="464223" y="260604"/>
                </a:lnTo>
                <a:lnTo>
                  <a:pt x="485279" y="228600"/>
                </a:lnTo>
                <a:lnTo>
                  <a:pt x="1837728" y="228600"/>
                </a:lnTo>
                <a:lnTo>
                  <a:pt x="1863585" y="189306"/>
                </a:lnTo>
                <a:lnTo>
                  <a:pt x="1876513" y="140373"/>
                </a:lnTo>
                <a:lnTo>
                  <a:pt x="1876513" y="8822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678566" y="943000"/>
            <a:ext cx="1920875" cy="229235"/>
          </a:xfrm>
          <a:custGeom>
            <a:avLst/>
            <a:gdLst/>
            <a:ahLst/>
            <a:cxnLst/>
            <a:rect l="l" t="t" r="r" b="b"/>
            <a:pathLst>
              <a:path w="1920875" h="229234">
                <a:moveTo>
                  <a:pt x="1881995" y="0"/>
                </a:moveTo>
                <a:lnTo>
                  <a:pt x="38851" y="0"/>
                </a:lnTo>
                <a:lnTo>
                  <a:pt x="12953" y="39343"/>
                </a:lnTo>
                <a:lnTo>
                  <a:pt x="5" y="88343"/>
                </a:lnTo>
                <a:lnTo>
                  <a:pt x="5" y="140560"/>
                </a:lnTo>
                <a:lnTo>
                  <a:pt x="12953" y="189559"/>
                </a:lnTo>
                <a:lnTo>
                  <a:pt x="38851" y="228904"/>
                </a:lnTo>
                <a:lnTo>
                  <a:pt x="1881995" y="228904"/>
                </a:lnTo>
                <a:lnTo>
                  <a:pt x="1907893" y="189559"/>
                </a:lnTo>
                <a:lnTo>
                  <a:pt x="1920842" y="140560"/>
                </a:lnTo>
                <a:lnTo>
                  <a:pt x="1920842" y="88343"/>
                </a:lnTo>
                <a:lnTo>
                  <a:pt x="1907893" y="39343"/>
                </a:lnTo>
                <a:lnTo>
                  <a:pt x="188199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301005" y="943000"/>
            <a:ext cx="1237615" cy="229235"/>
          </a:xfrm>
          <a:custGeom>
            <a:avLst/>
            <a:gdLst/>
            <a:ahLst/>
            <a:cxnLst/>
            <a:rect l="l" t="t" r="r" b="b"/>
            <a:pathLst>
              <a:path w="1237615" h="229234">
                <a:moveTo>
                  <a:pt x="1198250" y="0"/>
                </a:moveTo>
                <a:lnTo>
                  <a:pt x="38846" y="0"/>
                </a:lnTo>
                <a:lnTo>
                  <a:pt x="12948" y="39343"/>
                </a:lnTo>
                <a:lnTo>
                  <a:pt x="0" y="88343"/>
                </a:lnTo>
                <a:lnTo>
                  <a:pt x="0" y="140560"/>
                </a:lnTo>
                <a:lnTo>
                  <a:pt x="12948" y="189559"/>
                </a:lnTo>
                <a:lnTo>
                  <a:pt x="38846" y="228904"/>
                </a:lnTo>
                <a:lnTo>
                  <a:pt x="1198250" y="228904"/>
                </a:lnTo>
                <a:lnTo>
                  <a:pt x="1224148" y="189559"/>
                </a:lnTo>
                <a:lnTo>
                  <a:pt x="1237097" y="140560"/>
                </a:lnTo>
                <a:lnTo>
                  <a:pt x="1237097" y="88343"/>
                </a:lnTo>
                <a:lnTo>
                  <a:pt x="1224148" y="39343"/>
                </a:lnTo>
                <a:lnTo>
                  <a:pt x="119825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573280" y="910953"/>
            <a:ext cx="763905" cy="229235"/>
          </a:xfrm>
          <a:custGeom>
            <a:avLst/>
            <a:gdLst/>
            <a:ahLst/>
            <a:cxnLst/>
            <a:rect l="l" t="t" r="r" b="b"/>
            <a:pathLst>
              <a:path w="763904" h="229234">
                <a:moveTo>
                  <a:pt x="724960" y="0"/>
                </a:moveTo>
                <a:lnTo>
                  <a:pt x="38852" y="0"/>
                </a:lnTo>
                <a:lnTo>
                  <a:pt x="12955" y="39343"/>
                </a:lnTo>
                <a:lnTo>
                  <a:pt x="6" y="88342"/>
                </a:lnTo>
                <a:lnTo>
                  <a:pt x="6" y="140559"/>
                </a:lnTo>
                <a:lnTo>
                  <a:pt x="12955" y="189558"/>
                </a:lnTo>
                <a:lnTo>
                  <a:pt x="38852" y="228902"/>
                </a:lnTo>
                <a:lnTo>
                  <a:pt x="724960" y="228902"/>
                </a:lnTo>
                <a:lnTo>
                  <a:pt x="750857" y="189558"/>
                </a:lnTo>
                <a:lnTo>
                  <a:pt x="763806" y="140559"/>
                </a:lnTo>
                <a:lnTo>
                  <a:pt x="763806" y="88342"/>
                </a:lnTo>
                <a:lnTo>
                  <a:pt x="750857" y="39343"/>
                </a:lnTo>
                <a:lnTo>
                  <a:pt x="72496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512840" y="910953"/>
            <a:ext cx="4191635" cy="229235"/>
          </a:xfrm>
          <a:custGeom>
            <a:avLst/>
            <a:gdLst/>
            <a:ahLst/>
            <a:cxnLst/>
            <a:rect l="l" t="t" r="r" b="b"/>
            <a:pathLst>
              <a:path w="4191635" h="229234">
                <a:moveTo>
                  <a:pt x="4152423" y="0"/>
                </a:moveTo>
                <a:lnTo>
                  <a:pt x="38846" y="0"/>
                </a:lnTo>
                <a:lnTo>
                  <a:pt x="12949" y="39343"/>
                </a:lnTo>
                <a:lnTo>
                  <a:pt x="1" y="88342"/>
                </a:lnTo>
                <a:lnTo>
                  <a:pt x="1" y="140559"/>
                </a:lnTo>
                <a:lnTo>
                  <a:pt x="12949" y="189558"/>
                </a:lnTo>
                <a:lnTo>
                  <a:pt x="38846" y="228902"/>
                </a:lnTo>
                <a:lnTo>
                  <a:pt x="4152423" y="228902"/>
                </a:lnTo>
                <a:lnTo>
                  <a:pt x="4178320" y="189558"/>
                </a:lnTo>
                <a:lnTo>
                  <a:pt x="4191269" y="140559"/>
                </a:lnTo>
                <a:lnTo>
                  <a:pt x="4191269" y="88342"/>
                </a:lnTo>
                <a:lnTo>
                  <a:pt x="4178320" y="39343"/>
                </a:lnTo>
                <a:lnTo>
                  <a:pt x="415242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object 24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00557" y="159842"/>
            <a:ext cx="13817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&lt;button&gt;</a:t>
            </a:r>
          </a:p>
        </p:txBody>
      </p:sp>
      <p:sp>
        <p:nvSpPr>
          <p:cNvPr id="30" name="object 30" descr=""/>
          <p:cNvSpPr txBox="1"/>
          <p:nvPr/>
        </p:nvSpPr>
        <p:spPr>
          <a:xfrm>
            <a:off x="3392423" y="1641348"/>
            <a:ext cx="4742815" cy="923925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dirty="0" sz="1800" spc="-5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"submit"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送出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ts val="2155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dirty="0" sz="1800" spc="-5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"reset"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重置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ts val="2155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dirty="0" sz="1800" spc="-4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"button"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...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471417" y="2962782"/>
            <a:ext cx="5647055" cy="167195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type</a:t>
            </a:r>
            <a:r>
              <a:rPr dirty="0" sz="1800" spc="-15" b="1">
                <a:solidFill>
                  <a:srgbClr val="3A3838"/>
                </a:solidFill>
                <a:latin typeface="Microsoft JhengHei"/>
                <a:cs typeface="Microsoft JhengHei"/>
              </a:rPr>
              <a:t>：按鈕的形式</a:t>
            </a:r>
            <a:endParaRPr sz="1800">
              <a:latin typeface="Microsoft JhengHei"/>
              <a:cs typeface="Microsoft JhengHei"/>
            </a:endParaRPr>
          </a:p>
          <a:p>
            <a:pPr lvl="1" marL="7562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submit</a:t>
            </a: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：表單送出（</a:t>
            </a:r>
            <a:r>
              <a:rPr dirty="0" sz="1800" spc="-15" b="1">
                <a:solidFill>
                  <a:srgbClr val="3A3838"/>
                </a:solidFill>
                <a:latin typeface="Microsoft JhengHei"/>
                <a:cs typeface="Microsoft JhengHei"/>
              </a:rPr>
              <a:t>預設值，需置於 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&lt;form</a:t>
            </a:r>
            <a:r>
              <a:rPr dirty="0" sz="1800" spc="-15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內</a:t>
            </a:r>
            <a:r>
              <a:rPr dirty="0" sz="1800" spc="-5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endParaRPr sz="1800">
              <a:latin typeface="Microsoft JhengHei"/>
              <a:cs typeface="Microsoft JhengHei"/>
            </a:endParaRPr>
          </a:p>
          <a:p>
            <a:pPr lvl="1" marL="7562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</a:tabLst>
            </a:pP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reset</a:t>
            </a: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：表單內容重置</a:t>
            </a: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（</a:t>
            </a:r>
            <a:r>
              <a:rPr dirty="0" sz="1800" spc="-25" b="1">
                <a:solidFill>
                  <a:srgbClr val="3A3838"/>
                </a:solidFill>
                <a:latin typeface="Microsoft JhengHei"/>
                <a:cs typeface="Microsoft JhengHei"/>
              </a:rPr>
              <a:t>需置於 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&lt;form</a:t>
            </a:r>
            <a:r>
              <a:rPr dirty="0" sz="1800" spc="-5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內</a:t>
            </a:r>
            <a:r>
              <a:rPr dirty="0" sz="1800" spc="-5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endParaRPr sz="1800">
              <a:latin typeface="Microsoft JhengHei"/>
              <a:cs typeface="Microsoft JhengHei"/>
            </a:endParaRPr>
          </a:p>
          <a:p>
            <a:pPr lvl="1" marL="7562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56285" algn="l"/>
              </a:tabLst>
            </a:pP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button</a:t>
            </a:r>
            <a:r>
              <a:rPr dirty="0" sz="1800" spc="25" b="1">
                <a:solidFill>
                  <a:srgbClr val="3A3838"/>
                </a:solidFill>
                <a:latin typeface="Microsoft JhengHei"/>
                <a:cs typeface="Microsoft JhengHei"/>
              </a:rPr>
              <a:t>：沒特殊功能，通常配合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JavaScript</a:t>
            </a:r>
            <a:r>
              <a:rPr dirty="0" sz="1800" spc="-60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3A3838"/>
                </a:solidFill>
                <a:latin typeface="Microsoft JhengHei"/>
                <a:cs typeface="Microsoft JhengHei"/>
              </a:rPr>
              <a:t>使用</a:t>
            </a:r>
            <a:endParaRPr sz="1800">
              <a:latin typeface="Microsoft JhengHei"/>
              <a:cs typeface="Microsoft JhengHe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979932" y="1478280"/>
            <a:ext cx="1123315" cy="2004060"/>
            <a:chOff x="979932" y="1478280"/>
            <a:chExt cx="1123315" cy="2004060"/>
          </a:xfrm>
        </p:grpSpPr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932" y="1478280"/>
              <a:ext cx="1123175" cy="2004060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940" y="1542288"/>
              <a:ext cx="944880" cy="1825752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024890" y="1523238"/>
              <a:ext cx="982980" cy="1864360"/>
            </a:xfrm>
            <a:custGeom>
              <a:avLst/>
              <a:gdLst/>
              <a:ahLst/>
              <a:cxnLst/>
              <a:rect l="l" t="t" r="r" b="b"/>
              <a:pathLst>
                <a:path w="982980" h="1864360">
                  <a:moveTo>
                    <a:pt x="0" y="1863852"/>
                  </a:moveTo>
                  <a:lnTo>
                    <a:pt x="982980" y="1863852"/>
                  </a:lnTo>
                  <a:lnTo>
                    <a:pt x="982980" y="0"/>
                  </a:lnTo>
                  <a:lnTo>
                    <a:pt x="0" y="0"/>
                  </a:lnTo>
                  <a:lnTo>
                    <a:pt x="0" y="186385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327152" y="873074"/>
            <a:ext cx="79838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&lt;button</a:t>
            </a:r>
            <a:r>
              <a:rPr dirty="0" sz="1800" spc="-5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800" spc="10" b="1">
                <a:solidFill>
                  <a:srgbClr val="3A3838"/>
                </a:solidFill>
                <a:latin typeface="Microsoft JhengHei"/>
                <a:cs typeface="Microsoft JhengHei"/>
              </a:rPr>
              <a:t>是用來建立一個按鈕，而按鈕文字是放在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&lt;button&gt;&lt;/button</a:t>
            </a:r>
            <a:r>
              <a:rPr dirty="0" sz="1800" spc="-15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800" spc="-25" b="1">
                <a:solidFill>
                  <a:srgbClr val="3A3838"/>
                </a:solidFill>
                <a:latin typeface="Microsoft JhengHei"/>
                <a:cs typeface="Microsoft JhengHei"/>
              </a:rPr>
              <a:t>之間。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0" name="object 4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7" name="object 37" descr=""/>
          <p:cNvSpPr txBox="1"/>
          <p:nvPr/>
        </p:nvSpPr>
        <p:spPr>
          <a:xfrm>
            <a:off x="8929496" y="5232908"/>
            <a:ext cx="29508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600" spc="-25" b="1">
                <a:solidFill>
                  <a:srgbClr val="3A3838"/>
                </a:solidFill>
                <a:latin typeface="Microsoft JhengHei"/>
                <a:cs typeface="Microsoft JhengHei"/>
              </a:rPr>
              <a:t>按鈕內容也可以是 </a:t>
            </a:r>
            <a:r>
              <a:rPr dirty="0" sz="1600" b="1">
                <a:solidFill>
                  <a:srgbClr val="3A3838"/>
                </a:solidFill>
                <a:latin typeface="Calibri"/>
                <a:cs typeface="Calibri"/>
              </a:rPr>
              <a:t>&lt;img</a:t>
            </a:r>
            <a:r>
              <a:rPr dirty="0" sz="1600" spc="5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600" spc="-40" b="1">
                <a:solidFill>
                  <a:srgbClr val="3A3838"/>
                </a:solidFill>
                <a:latin typeface="Microsoft JhengHei"/>
                <a:cs typeface="Microsoft JhengHei"/>
              </a:rPr>
              <a:t>圖片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398806" y="5691508"/>
            <a:ext cx="6494780" cy="314325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ct val="100000"/>
              </a:lnSpc>
            </a:pP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&lt;button</a:t>
            </a:r>
            <a:r>
              <a:rPr dirty="0" sz="1400" spc="10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type="button"&gt;</a:t>
            </a:r>
            <a:r>
              <a:rPr dirty="0" sz="1400" spc="15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&lt;img</a:t>
            </a:r>
            <a:r>
              <a:rPr dirty="0" sz="1400" spc="15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src="..."</a:t>
            </a:r>
            <a:r>
              <a:rPr dirty="0" sz="1400" spc="15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/&gt;&lt;/button&gt;</a:t>
            </a:r>
            <a:r>
              <a:rPr dirty="0" sz="1400" spc="-25" b="0">
                <a:solidFill>
                  <a:srgbClr val="E52138"/>
                </a:solidFill>
                <a:latin typeface="Adobe Ming Std L"/>
                <a:cs typeface="Adobe Ming Std L"/>
              </a:rPr>
              <a:t>的方式來將按鈕設置為圖片</a:t>
            </a:r>
            <a:endParaRPr sz="1400">
              <a:latin typeface="Adobe Ming Std L"/>
              <a:cs typeface="Adobe Ming Std 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170758" y="282656"/>
            <a:ext cx="6814820" cy="287020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ct val="100000"/>
              </a:lnSpc>
            </a:pP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雖然input也有type="button"，也可以達到按鈕的效果，但還是以使用button</a:t>
            </a:r>
            <a:r>
              <a:rPr dirty="0" sz="1400" spc="-15" b="0">
                <a:solidFill>
                  <a:srgbClr val="E52138"/>
                </a:solidFill>
                <a:latin typeface="Adobe Ming Std L"/>
                <a:cs typeface="Adobe Ming Std L"/>
              </a:rPr>
              <a:t>標籤為主</a:t>
            </a:r>
            <a:endParaRPr sz="1400">
              <a:latin typeface="Adobe Ming Std L"/>
              <a:cs typeface="Adobe Ming Std 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159886" y="449274"/>
            <a:ext cx="929005" cy="231140"/>
          </a:xfrm>
          <a:custGeom>
            <a:avLst/>
            <a:gdLst/>
            <a:ahLst/>
            <a:cxnLst/>
            <a:rect l="l" t="t" r="r" b="b"/>
            <a:pathLst>
              <a:path w="929004" h="231140">
                <a:moveTo>
                  <a:pt x="928611" y="106603"/>
                </a:moveTo>
                <a:lnTo>
                  <a:pt x="917143" y="63220"/>
                </a:lnTo>
                <a:lnTo>
                  <a:pt x="894207" y="28371"/>
                </a:lnTo>
                <a:lnTo>
                  <a:pt x="487413" y="28371"/>
                </a:lnTo>
                <a:lnTo>
                  <a:pt x="468693" y="56819"/>
                </a:lnTo>
                <a:lnTo>
                  <a:pt x="462889" y="34836"/>
                </a:lnTo>
                <a:lnTo>
                  <a:pt x="439966" y="0"/>
                </a:lnTo>
                <a:lnTo>
                  <a:pt x="34391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391" y="202692"/>
                </a:lnTo>
                <a:lnTo>
                  <a:pt x="439966" y="202692"/>
                </a:lnTo>
                <a:lnTo>
                  <a:pt x="458660" y="174269"/>
                </a:lnTo>
                <a:lnTo>
                  <a:pt x="464477" y="196227"/>
                </a:lnTo>
                <a:lnTo>
                  <a:pt x="487413" y="231076"/>
                </a:lnTo>
                <a:lnTo>
                  <a:pt x="894207" y="231076"/>
                </a:lnTo>
                <a:lnTo>
                  <a:pt x="917143" y="196227"/>
                </a:lnTo>
                <a:lnTo>
                  <a:pt x="928611" y="152844"/>
                </a:lnTo>
                <a:lnTo>
                  <a:pt x="928611" y="10660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885312" y="4177360"/>
            <a:ext cx="951230" cy="231140"/>
          </a:xfrm>
          <a:custGeom>
            <a:avLst/>
            <a:gdLst/>
            <a:ahLst/>
            <a:cxnLst/>
            <a:rect l="l" t="t" r="r" b="b"/>
            <a:pathLst>
              <a:path w="951229" h="231139">
                <a:moveTo>
                  <a:pt x="950722" y="106603"/>
                </a:moveTo>
                <a:lnTo>
                  <a:pt x="939253" y="63220"/>
                </a:lnTo>
                <a:lnTo>
                  <a:pt x="916330" y="28371"/>
                </a:lnTo>
                <a:lnTo>
                  <a:pt x="487019" y="28371"/>
                </a:lnTo>
                <a:lnTo>
                  <a:pt x="468452" y="56591"/>
                </a:lnTo>
                <a:lnTo>
                  <a:pt x="462711" y="34836"/>
                </a:lnTo>
                <a:lnTo>
                  <a:pt x="439775" y="0"/>
                </a:lnTo>
                <a:lnTo>
                  <a:pt x="34391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391" y="202692"/>
                </a:lnTo>
                <a:lnTo>
                  <a:pt x="439775" y="202692"/>
                </a:lnTo>
                <a:lnTo>
                  <a:pt x="458343" y="174485"/>
                </a:lnTo>
                <a:lnTo>
                  <a:pt x="464096" y="196227"/>
                </a:lnTo>
                <a:lnTo>
                  <a:pt x="487019" y="231076"/>
                </a:lnTo>
                <a:lnTo>
                  <a:pt x="916330" y="231076"/>
                </a:lnTo>
                <a:lnTo>
                  <a:pt x="939253" y="196227"/>
                </a:lnTo>
                <a:lnTo>
                  <a:pt x="950722" y="152844"/>
                </a:lnTo>
                <a:lnTo>
                  <a:pt x="950722" y="10660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926469" y="1257375"/>
            <a:ext cx="1183005" cy="231140"/>
          </a:xfrm>
          <a:custGeom>
            <a:avLst/>
            <a:gdLst/>
            <a:ahLst/>
            <a:cxnLst/>
            <a:rect l="l" t="t" r="r" b="b"/>
            <a:pathLst>
              <a:path w="1183004" h="231140">
                <a:moveTo>
                  <a:pt x="1182700" y="106603"/>
                </a:moveTo>
                <a:lnTo>
                  <a:pt x="1171232" y="63220"/>
                </a:lnTo>
                <a:lnTo>
                  <a:pt x="1148295" y="28371"/>
                </a:lnTo>
                <a:lnTo>
                  <a:pt x="894321" y="28371"/>
                </a:lnTo>
                <a:lnTo>
                  <a:pt x="874661" y="58229"/>
                </a:lnTo>
                <a:lnTo>
                  <a:pt x="868489" y="34836"/>
                </a:lnTo>
                <a:lnTo>
                  <a:pt x="845553" y="0"/>
                </a:lnTo>
                <a:lnTo>
                  <a:pt x="34404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404" y="202692"/>
                </a:lnTo>
                <a:lnTo>
                  <a:pt x="845553" y="202692"/>
                </a:lnTo>
                <a:lnTo>
                  <a:pt x="865200" y="172847"/>
                </a:lnTo>
                <a:lnTo>
                  <a:pt x="871385" y="196227"/>
                </a:lnTo>
                <a:lnTo>
                  <a:pt x="894321" y="231076"/>
                </a:lnTo>
                <a:lnTo>
                  <a:pt x="1148295" y="231076"/>
                </a:lnTo>
                <a:lnTo>
                  <a:pt x="1171232" y="196227"/>
                </a:lnTo>
                <a:lnTo>
                  <a:pt x="1182700" y="152844"/>
                </a:lnTo>
                <a:lnTo>
                  <a:pt x="1182700" y="10660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object 6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2"/>
                  </a:moveTo>
                  <a:lnTo>
                    <a:pt x="12192000" y="62941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3" cy="24841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608" y="704087"/>
              <a:ext cx="10133076" cy="546658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8616" y="768095"/>
              <a:ext cx="9954768" cy="528828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099566" y="749045"/>
              <a:ext cx="9992995" cy="5326380"/>
            </a:xfrm>
            <a:custGeom>
              <a:avLst/>
              <a:gdLst/>
              <a:ahLst/>
              <a:cxnLst/>
              <a:rect l="l" t="t" r="r" b="b"/>
              <a:pathLst>
                <a:path w="9992995" h="5326380">
                  <a:moveTo>
                    <a:pt x="0" y="5326380"/>
                  </a:moveTo>
                  <a:lnTo>
                    <a:pt x="9992868" y="5326380"/>
                  </a:lnTo>
                  <a:lnTo>
                    <a:pt x="9992868" y="0"/>
                  </a:lnTo>
                  <a:lnTo>
                    <a:pt x="0" y="0"/>
                  </a:lnTo>
                  <a:lnTo>
                    <a:pt x="0" y="53263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>
                <a:latin typeface="Microsoft JhengHei"/>
                <a:cs typeface="Microsoft JhengHei"/>
              </a:rPr>
              <a:t>常用標籤 </a:t>
            </a:r>
            <a:r>
              <a:rPr dirty="0" spc="-50"/>
              <a:t>2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0181588" y="414273"/>
            <a:ext cx="885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60" b="1">
                <a:solidFill>
                  <a:srgbClr val="C29D5A"/>
                </a:solidFill>
                <a:latin typeface="Microsoft JhengHei"/>
                <a:cs typeface="Microsoft JhengHei"/>
              </a:rPr>
              <a:t>表單</a:t>
            </a:r>
            <a:r>
              <a:rPr dirty="0" sz="1600" spc="-20" b="1">
                <a:solidFill>
                  <a:srgbClr val="C29D5A"/>
                </a:solidFill>
                <a:latin typeface="Calibri"/>
                <a:cs typeface="Calibri"/>
              </a:rPr>
              <a:t>form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948172" y="1222374"/>
            <a:ext cx="1139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65" b="1">
                <a:solidFill>
                  <a:srgbClr val="C29D5A"/>
                </a:solidFill>
                <a:latin typeface="Microsoft JhengHei"/>
                <a:cs typeface="Microsoft JhengHei"/>
              </a:rPr>
              <a:t>區塊容器</a:t>
            </a:r>
            <a:r>
              <a:rPr dirty="0" sz="1600" spc="-25" b="1">
                <a:solidFill>
                  <a:srgbClr val="C29D5A"/>
                </a:solidFill>
                <a:latin typeface="Calibri"/>
                <a:cs typeface="Calibri"/>
              </a:rPr>
              <a:t>div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907016" y="4142359"/>
            <a:ext cx="9074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60" b="1">
                <a:solidFill>
                  <a:srgbClr val="C29D5A"/>
                </a:solidFill>
                <a:latin typeface="Microsoft JhengHei"/>
                <a:cs typeface="Microsoft JhengHei"/>
              </a:rPr>
              <a:t>表格</a:t>
            </a:r>
            <a:r>
              <a:rPr dirty="0" sz="1600" spc="-10" b="1">
                <a:solidFill>
                  <a:srgbClr val="C29D5A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970025" y="1166622"/>
            <a:ext cx="10253980" cy="4546600"/>
          </a:xfrm>
          <a:custGeom>
            <a:avLst/>
            <a:gdLst/>
            <a:ahLst/>
            <a:cxnLst/>
            <a:rect l="l" t="t" r="r" b="b"/>
            <a:pathLst>
              <a:path w="10253980" h="4546600">
                <a:moveTo>
                  <a:pt x="4571" y="4546092"/>
                </a:moveTo>
                <a:lnTo>
                  <a:pt x="10253472" y="4546092"/>
                </a:lnTo>
                <a:lnTo>
                  <a:pt x="10253472" y="3396995"/>
                </a:lnTo>
                <a:lnTo>
                  <a:pt x="4571" y="3396995"/>
                </a:lnTo>
                <a:lnTo>
                  <a:pt x="4571" y="4546092"/>
                </a:lnTo>
                <a:close/>
              </a:path>
              <a:path w="10253980" h="4546600">
                <a:moveTo>
                  <a:pt x="0" y="2939796"/>
                </a:moveTo>
                <a:lnTo>
                  <a:pt x="3899916" y="2939796"/>
                </a:lnTo>
                <a:lnTo>
                  <a:pt x="3899916" y="0"/>
                </a:lnTo>
                <a:lnTo>
                  <a:pt x="0" y="0"/>
                </a:lnTo>
                <a:lnTo>
                  <a:pt x="0" y="2939796"/>
                </a:lnTo>
                <a:close/>
              </a:path>
            </a:pathLst>
          </a:custGeom>
          <a:ln w="28956">
            <a:solidFill>
              <a:srgbClr val="C29D5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726447" y="1517802"/>
            <a:ext cx="1024255" cy="229235"/>
          </a:xfrm>
          <a:custGeom>
            <a:avLst/>
            <a:gdLst/>
            <a:ahLst/>
            <a:cxnLst/>
            <a:rect l="l" t="t" r="r" b="b"/>
            <a:pathLst>
              <a:path w="1024254" h="229235">
                <a:moveTo>
                  <a:pt x="985372" y="3"/>
                </a:moveTo>
                <a:lnTo>
                  <a:pt x="38847" y="3"/>
                </a:lnTo>
                <a:lnTo>
                  <a:pt x="12950" y="39347"/>
                </a:lnTo>
                <a:lnTo>
                  <a:pt x="1" y="88345"/>
                </a:lnTo>
                <a:lnTo>
                  <a:pt x="1" y="140562"/>
                </a:lnTo>
                <a:lnTo>
                  <a:pt x="12950" y="189560"/>
                </a:lnTo>
                <a:lnTo>
                  <a:pt x="38847" y="228904"/>
                </a:lnTo>
                <a:lnTo>
                  <a:pt x="985372" y="228904"/>
                </a:lnTo>
                <a:lnTo>
                  <a:pt x="1011270" y="189560"/>
                </a:lnTo>
                <a:lnTo>
                  <a:pt x="1024219" y="140562"/>
                </a:lnTo>
                <a:lnTo>
                  <a:pt x="1024219" y="88345"/>
                </a:lnTo>
                <a:lnTo>
                  <a:pt x="1011270" y="39347"/>
                </a:lnTo>
                <a:lnTo>
                  <a:pt x="985372" y="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721620" y="1485755"/>
            <a:ext cx="1450340" cy="229235"/>
          </a:xfrm>
          <a:custGeom>
            <a:avLst/>
            <a:gdLst/>
            <a:ahLst/>
            <a:cxnLst/>
            <a:rect l="l" t="t" r="r" b="b"/>
            <a:pathLst>
              <a:path w="1450340" h="229235">
                <a:moveTo>
                  <a:pt x="1411007" y="3"/>
                </a:moveTo>
                <a:lnTo>
                  <a:pt x="38847" y="3"/>
                </a:lnTo>
                <a:lnTo>
                  <a:pt x="12950" y="39347"/>
                </a:lnTo>
                <a:lnTo>
                  <a:pt x="1" y="88345"/>
                </a:lnTo>
                <a:lnTo>
                  <a:pt x="1" y="140561"/>
                </a:lnTo>
                <a:lnTo>
                  <a:pt x="12950" y="189559"/>
                </a:lnTo>
                <a:lnTo>
                  <a:pt x="38847" y="228902"/>
                </a:lnTo>
                <a:lnTo>
                  <a:pt x="1411007" y="228902"/>
                </a:lnTo>
                <a:lnTo>
                  <a:pt x="1436905" y="189559"/>
                </a:lnTo>
                <a:lnTo>
                  <a:pt x="1449854" y="140561"/>
                </a:lnTo>
                <a:lnTo>
                  <a:pt x="1449854" y="88345"/>
                </a:lnTo>
                <a:lnTo>
                  <a:pt x="1436905" y="39347"/>
                </a:lnTo>
                <a:lnTo>
                  <a:pt x="1411007" y="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616851" y="1485755"/>
            <a:ext cx="2135505" cy="229235"/>
          </a:xfrm>
          <a:custGeom>
            <a:avLst/>
            <a:gdLst/>
            <a:ahLst/>
            <a:cxnLst/>
            <a:rect l="l" t="t" r="r" b="b"/>
            <a:pathLst>
              <a:path w="2135504" h="229235">
                <a:moveTo>
                  <a:pt x="2096559" y="3"/>
                </a:moveTo>
                <a:lnTo>
                  <a:pt x="38846" y="3"/>
                </a:lnTo>
                <a:lnTo>
                  <a:pt x="12949" y="39347"/>
                </a:lnTo>
                <a:lnTo>
                  <a:pt x="0" y="88345"/>
                </a:lnTo>
                <a:lnTo>
                  <a:pt x="0" y="140561"/>
                </a:lnTo>
                <a:lnTo>
                  <a:pt x="12949" y="189559"/>
                </a:lnTo>
                <a:lnTo>
                  <a:pt x="38846" y="228902"/>
                </a:lnTo>
                <a:lnTo>
                  <a:pt x="2096559" y="228902"/>
                </a:lnTo>
                <a:lnTo>
                  <a:pt x="2122457" y="189559"/>
                </a:lnTo>
                <a:lnTo>
                  <a:pt x="2135405" y="140561"/>
                </a:lnTo>
                <a:lnTo>
                  <a:pt x="2135405" y="88345"/>
                </a:lnTo>
                <a:lnTo>
                  <a:pt x="2122457" y="39347"/>
                </a:lnTo>
                <a:lnTo>
                  <a:pt x="2096559" y="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226706" y="1517802"/>
            <a:ext cx="414655" cy="229235"/>
          </a:xfrm>
          <a:custGeom>
            <a:avLst/>
            <a:gdLst/>
            <a:ahLst/>
            <a:cxnLst/>
            <a:rect l="l" t="t" r="r" b="b"/>
            <a:pathLst>
              <a:path w="414655" h="229235">
                <a:moveTo>
                  <a:pt x="375799" y="3"/>
                </a:moveTo>
                <a:lnTo>
                  <a:pt x="38847" y="3"/>
                </a:lnTo>
                <a:lnTo>
                  <a:pt x="12949" y="39347"/>
                </a:lnTo>
                <a:lnTo>
                  <a:pt x="0" y="88345"/>
                </a:lnTo>
                <a:lnTo>
                  <a:pt x="0" y="140562"/>
                </a:lnTo>
                <a:lnTo>
                  <a:pt x="12949" y="189560"/>
                </a:lnTo>
                <a:lnTo>
                  <a:pt x="38847" y="228904"/>
                </a:lnTo>
                <a:lnTo>
                  <a:pt x="375799" y="228904"/>
                </a:lnTo>
                <a:lnTo>
                  <a:pt x="401697" y="189560"/>
                </a:lnTo>
                <a:lnTo>
                  <a:pt x="414646" y="140562"/>
                </a:lnTo>
                <a:lnTo>
                  <a:pt x="414646" y="88345"/>
                </a:lnTo>
                <a:lnTo>
                  <a:pt x="401697" y="39347"/>
                </a:lnTo>
                <a:lnTo>
                  <a:pt x="375799" y="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03012" y="1485755"/>
            <a:ext cx="1449705" cy="229235"/>
          </a:xfrm>
          <a:custGeom>
            <a:avLst/>
            <a:gdLst/>
            <a:ahLst/>
            <a:cxnLst/>
            <a:rect l="l" t="t" r="r" b="b"/>
            <a:pathLst>
              <a:path w="1449705" h="229235">
                <a:moveTo>
                  <a:pt x="1410778" y="3"/>
                </a:moveTo>
                <a:lnTo>
                  <a:pt x="38845" y="3"/>
                </a:lnTo>
                <a:lnTo>
                  <a:pt x="12948" y="39347"/>
                </a:lnTo>
                <a:lnTo>
                  <a:pt x="0" y="88345"/>
                </a:lnTo>
                <a:lnTo>
                  <a:pt x="0" y="140561"/>
                </a:lnTo>
                <a:lnTo>
                  <a:pt x="12948" y="189559"/>
                </a:lnTo>
                <a:lnTo>
                  <a:pt x="38845" y="228902"/>
                </a:lnTo>
                <a:lnTo>
                  <a:pt x="1410778" y="228902"/>
                </a:lnTo>
                <a:lnTo>
                  <a:pt x="1436676" y="189559"/>
                </a:lnTo>
                <a:lnTo>
                  <a:pt x="1449625" y="140561"/>
                </a:lnTo>
                <a:lnTo>
                  <a:pt x="1449625" y="88345"/>
                </a:lnTo>
                <a:lnTo>
                  <a:pt x="1436676" y="39347"/>
                </a:lnTo>
                <a:lnTo>
                  <a:pt x="1410778" y="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064570" y="1106550"/>
            <a:ext cx="586740" cy="228600"/>
          </a:xfrm>
          <a:custGeom>
            <a:avLst/>
            <a:gdLst/>
            <a:ahLst/>
            <a:cxnLst/>
            <a:rect l="l" t="t" r="r" b="b"/>
            <a:pathLst>
              <a:path w="586740" h="228600">
                <a:moveTo>
                  <a:pt x="547431" y="8"/>
                </a:moveTo>
                <a:lnTo>
                  <a:pt x="38797" y="8"/>
                </a:lnTo>
                <a:lnTo>
                  <a:pt x="12933" y="39300"/>
                </a:lnTo>
                <a:lnTo>
                  <a:pt x="1" y="88233"/>
                </a:lnTo>
                <a:lnTo>
                  <a:pt x="1" y="140380"/>
                </a:lnTo>
                <a:lnTo>
                  <a:pt x="12933" y="189313"/>
                </a:lnTo>
                <a:lnTo>
                  <a:pt x="38797" y="228605"/>
                </a:lnTo>
                <a:lnTo>
                  <a:pt x="547431" y="228605"/>
                </a:lnTo>
                <a:lnTo>
                  <a:pt x="573294" y="189313"/>
                </a:lnTo>
                <a:lnTo>
                  <a:pt x="586225" y="140380"/>
                </a:lnTo>
                <a:lnTo>
                  <a:pt x="586225" y="88233"/>
                </a:lnTo>
                <a:lnTo>
                  <a:pt x="573294" y="39300"/>
                </a:lnTo>
                <a:lnTo>
                  <a:pt x="547431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708086" y="1106550"/>
            <a:ext cx="377190" cy="228600"/>
          </a:xfrm>
          <a:custGeom>
            <a:avLst/>
            <a:gdLst/>
            <a:ahLst/>
            <a:cxnLst/>
            <a:rect l="l" t="t" r="r" b="b"/>
            <a:pathLst>
              <a:path w="377189" h="228600">
                <a:moveTo>
                  <a:pt x="337804" y="8"/>
                </a:moveTo>
                <a:lnTo>
                  <a:pt x="38795" y="8"/>
                </a:lnTo>
                <a:lnTo>
                  <a:pt x="12932" y="39300"/>
                </a:lnTo>
                <a:lnTo>
                  <a:pt x="1" y="88233"/>
                </a:lnTo>
                <a:lnTo>
                  <a:pt x="1" y="140380"/>
                </a:lnTo>
                <a:lnTo>
                  <a:pt x="12932" y="189313"/>
                </a:lnTo>
                <a:lnTo>
                  <a:pt x="38795" y="228605"/>
                </a:lnTo>
                <a:lnTo>
                  <a:pt x="337804" y="228605"/>
                </a:lnTo>
                <a:lnTo>
                  <a:pt x="363667" y="189313"/>
                </a:lnTo>
                <a:lnTo>
                  <a:pt x="376599" y="140380"/>
                </a:lnTo>
                <a:lnTo>
                  <a:pt x="376599" y="88233"/>
                </a:lnTo>
                <a:lnTo>
                  <a:pt x="363667" y="39300"/>
                </a:lnTo>
                <a:lnTo>
                  <a:pt x="337804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74462" y="1106550"/>
            <a:ext cx="822325" cy="228600"/>
          </a:xfrm>
          <a:custGeom>
            <a:avLst/>
            <a:gdLst/>
            <a:ahLst/>
            <a:cxnLst/>
            <a:rect l="l" t="t" r="r" b="b"/>
            <a:pathLst>
              <a:path w="822325" h="228600">
                <a:moveTo>
                  <a:pt x="783120" y="8"/>
                </a:moveTo>
                <a:lnTo>
                  <a:pt x="38795" y="8"/>
                </a:lnTo>
                <a:lnTo>
                  <a:pt x="12931" y="39300"/>
                </a:lnTo>
                <a:lnTo>
                  <a:pt x="0" y="88233"/>
                </a:lnTo>
                <a:lnTo>
                  <a:pt x="0" y="140380"/>
                </a:lnTo>
                <a:lnTo>
                  <a:pt x="12931" y="189313"/>
                </a:lnTo>
                <a:lnTo>
                  <a:pt x="38795" y="228605"/>
                </a:lnTo>
                <a:lnTo>
                  <a:pt x="783120" y="228605"/>
                </a:lnTo>
                <a:lnTo>
                  <a:pt x="808983" y="189313"/>
                </a:lnTo>
                <a:lnTo>
                  <a:pt x="821915" y="140380"/>
                </a:lnTo>
                <a:lnTo>
                  <a:pt x="821915" y="88233"/>
                </a:lnTo>
                <a:lnTo>
                  <a:pt x="808983" y="39300"/>
                </a:lnTo>
                <a:lnTo>
                  <a:pt x="783120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573841" y="1074547"/>
            <a:ext cx="535305" cy="228600"/>
          </a:xfrm>
          <a:custGeom>
            <a:avLst/>
            <a:gdLst/>
            <a:ahLst/>
            <a:cxnLst/>
            <a:rect l="l" t="t" r="r" b="b"/>
            <a:pathLst>
              <a:path w="535304" h="228600">
                <a:moveTo>
                  <a:pt x="495996" y="8"/>
                </a:moveTo>
                <a:lnTo>
                  <a:pt x="38796" y="8"/>
                </a:lnTo>
                <a:lnTo>
                  <a:pt x="12933" y="39300"/>
                </a:lnTo>
                <a:lnTo>
                  <a:pt x="2" y="88232"/>
                </a:lnTo>
                <a:lnTo>
                  <a:pt x="2" y="140379"/>
                </a:lnTo>
                <a:lnTo>
                  <a:pt x="12933" y="189311"/>
                </a:lnTo>
                <a:lnTo>
                  <a:pt x="38796" y="228602"/>
                </a:lnTo>
                <a:lnTo>
                  <a:pt x="495996" y="228602"/>
                </a:lnTo>
                <a:lnTo>
                  <a:pt x="521859" y="189311"/>
                </a:lnTo>
                <a:lnTo>
                  <a:pt x="534791" y="140379"/>
                </a:lnTo>
                <a:lnTo>
                  <a:pt x="534791" y="88232"/>
                </a:lnTo>
                <a:lnTo>
                  <a:pt x="521859" y="39300"/>
                </a:lnTo>
                <a:lnTo>
                  <a:pt x="495996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006790" y="1074547"/>
            <a:ext cx="2135505" cy="228600"/>
          </a:xfrm>
          <a:custGeom>
            <a:avLst/>
            <a:gdLst/>
            <a:ahLst/>
            <a:cxnLst/>
            <a:rect l="l" t="t" r="r" b="b"/>
            <a:pathLst>
              <a:path w="2135504" h="228600">
                <a:moveTo>
                  <a:pt x="2096577" y="8"/>
                </a:moveTo>
                <a:lnTo>
                  <a:pt x="38795" y="8"/>
                </a:lnTo>
                <a:lnTo>
                  <a:pt x="12932" y="39300"/>
                </a:lnTo>
                <a:lnTo>
                  <a:pt x="1" y="88232"/>
                </a:lnTo>
                <a:lnTo>
                  <a:pt x="1" y="140379"/>
                </a:lnTo>
                <a:lnTo>
                  <a:pt x="12932" y="189311"/>
                </a:lnTo>
                <a:lnTo>
                  <a:pt x="38795" y="228602"/>
                </a:lnTo>
                <a:lnTo>
                  <a:pt x="2096577" y="228602"/>
                </a:lnTo>
                <a:lnTo>
                  <a:pt x="2122440" y="189311"/>
                </a:lnTo>
                <a:lnTo>
                  <a:pt x="2135371" y="140379"/>
                </a:lnTo>
                <a:lnTo>
                  <a:pt x="2135371" y="88232"/>
                </a:lnTo>
                <a:lnTo>
                  <a:pt x="2122440" y="39300"/>
                </a:lnTo>
                <a:lnTo>
                  <a:pt x="2096577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370016" y="1074547"/>
            <a:ext cx="2364105" cy="228600"/>
          </a:xfrm>
          <a:custGeom>
            <a:avLst/>
            <a:gdLst/>
            <a:ahLst/>
            <a:cxnLst/>
            <a:rect l="l" t="t" r="r" b="b"/>
            <a:pathLst>
              <a:path w="2364104" h="228600">
                <a:moveTo>
                  <a:pt x="2325049" y="8"/>
                </a:moveTo>
                <a:lnTo>
                  <a:pt x="38794" y="8"/>
                </a:lnTo>
                <a:lnTo>
                  <a:pt x="12931" y="39300"/>
                </a:lnTo>
                <a:lnTo>
                  <a:pt x="0" y="88232"/>
                </a:lnTo>
                <a:lnTo>
                  <a:pt x="0" y="140379"/>
                </a:lnTo>
                <a:lnTo>
                  <a:pt x="12931" y="189311"/>
                </a:lnTo>
                <a:lnTo>
                  <a:pt x="38794" y="228602"/>
                </a:lnTo>
                <a:lnTo>
                  <a:pt x="2325049" y="228602"/>
                </a:lnTo>
                <a:lnTo>
                  <a:pt x="2350912" y="189311"/>
                </a:lnTo>
                <a:lnTo>
                  <a:pt x="2363843" y="140379"/>
                </a:lnTo>
                <a:lnTo>
                  <a:pt x="2363843" y="88232"/>
                </a:lnTo>
                <a:lnTo>
                  <a:pt x="2350912" y="39300"/>
                </a:lnTo>
                <a:lnTo>
                  <a:pt x="2325049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object 14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00557" y="900028"/>
            <a:ext cx="6544945" cy="84836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&lt;div&gt; </a:t>
            </a:r>
            <a:r>
              <a:rPr dirty="0" sz="1800" spc="35" b="1">
                <a:solidFill>
                  <a:srgbClr val="3A3838"/>
                </a:solidFill>
                <a:latin typeface="Microsoft JhengHei"/>
                <a:cs typeface="Microsoft JhengHei"/>
              </a:rPr>
              <a:t>用來當作容器放入其他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tag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，包裝成獨立區塊（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block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），</a:t>
            </a:r>
            <a:endParaRPr sz="1800">
              <a:latin typeface="Microsoft JhengHei"/>
              <a:cs typeface="Microsoft JhengHei"/>
            </a:endParaRPr>
          </a:p>
          <a:p>
            <a:pPr marL="241300">
              <a:lnSpc>
                <a:spcPct val="100000"/>
              </a:lnSpc>
              <a:spcBef>
                <a:spcPts val="1080"/>
              </a:spcBef>
            </a:pPr>
            <a:r>
              <a:rPr dirty="0" sz="1800" spc="-15" b="1">
                <a:solidFill>
                  <a:srgbClr val="3A3838"/>
                </a:solidFill>
                <a:latin typeface="Microsoft JhengHei"/>
                <a:cs typeface="Microsoft JhengHei"/>
              </a:rPr>
              <a:t>用途是方便給 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CSS</a:t>
            </a:r>
            <a:r>
              <a:rPr dirty="0" sz="1800" spc="3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3A3838"/>
                </a:solidFill>
                <a:latin typeface="Microsoft JhengHei"/>
                <a:cs typeface="Microsoft JhengHei"/>
              </a:rPr>
              <a:t>做樣式排版或方便給 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JavaScript </a:t>
            </a: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做互動操作。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&lt;div&gt;</a:t>
            </a:r>
          </a:p>
        </p:txBody>
      </p:sp>
      <p:grpSp>
        <p:nvGrpSpPr>
          <p:cNvPr id="21" name="object 21" descr=""/>
          <p:cNvGrpSpPr/>
          <p:nvPr/>
        </p:nvGrpSpPr>
        <p:grpSpPr>
          <a:xfrm>
            <a:off x="260604" y="2289048"/>
            <a:ext cx="3629025" cy="1165860"/>
            <a:chOff x="260604" y="2289048"/>
            <a:chExt cx="3629025" cy="1165860"/>
          </a:xfrm>
        </p:grpSpPr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04" y="2289048"/>
              <a:ext cx="3628644" cy="116586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612" y="2353056"/>
              <a:ext cx="3450336" cy="987551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305562" y="2334006"/>
              <a:ext cx="3488690" cy="1026160"/>
            </a:xfrm>
            <a:custGeom>
              <a:avLst/>
              <a:gdLst/>
              <a:ahLst/>
              <a:cxnLst/>
              <a:rect l="l" t="t" r="r" b="b"/>
              <a:pathLst>
                <a:path w="3488690" h="1026160">
                  <a:moveTo>
                    <a:pt x="0" y="1025651"/>
                  </a:moveTo>
                  <a:lnTo>
                    <a:pt x="3488436" y="1025651"/>
                  </a:lnTo>
                  <a:lnTo>
                    <a:pt x="3488436" y="0"/>
                  </a:lnTo>
                  <a:lnTo>
                    <a:pt x="0" y="0"/>
                  </a:lnTo>
                  <a:lnTo>
                    <a:pt x="0" y="102565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386071" y="2107692"/>
            <a:ext cx="6221095" cy="1478280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dirty="0" sz="1800" spc="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style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"background-color:yellow"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  <a:spcBef>
                <a:spcPts val="15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姓名：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"text</a:t>
            </a:r>
            <a:r>
              <a:rPr dirty="0" sz="1800" spc="-30">
                <a:solidFill>
                  <a:srgbClr val="CE9178"/>
                </a:solidFill>
                <a:latin typeface="Consolas"/>
                <a:cs typeface="Consolas"/>
              </a:rPr>
              <a:t>" 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/&gt;&lt;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手機：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"text</a:t>
            </a:r>
            <a:r>
              <a:rPr dirty="0" sz="1800" spc="-30">
                <a:solidFill>
                  <a:srgbClr val="CE9178"/>
                </a:solidFill>
                <a:latin typeface="Consolas"/>
                <a:cs typeface="Consolas"/>
              </a:rPr>
              <a:t>" 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/&gt;&lt;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ts val="2155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電子信箱：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"text</a:t>
            </a:r>
            <a:r>
              <a:rPr dirty="0" sz="1800" spc="-25">
                <a:solidFill>
                  <a:srgbClr val="CE9178"/>
                </a:solidFill>
                <a:latin typeface="Consolas"/>
                <a:cs typeface="Consolas"/>
              </a:rPr>
              <a:t>" </a:t>
            </a:r>
            <a:r>
              <a:rPr dirty="0" sz="1800" spc="-25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ts val="2155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410207" y="5869304"/>
            <a:ext cx="334010" cy="203200"/>
          </a:xfrm>
          <a:custGeom>
            <a:avLst/>
            <a:gdLst/>
            <a:ahLst/>
            <a:cxnLst/>
            <a:rect l="l" t="t" r="r" b="b"/>
            <a:pathLst>
              <a:path w="334009" h="203200">
                <a:moveTo>
                  <a:pt x="299115" y="1"/>
                </a:moveTo>
                <a:lnTo>
                  <a:pt x="34397" y="1"/>
                </a:lnTo>
                <a:lnTo>
                  <a:pt x="11465" y="34840"/>
                </a:lnTo>
                <a:lnTo>
                  <a:pt x="0" y="78227"/>
                </a:lnTo>
                <a:lnTo>
                  <a:pt x="0" y="124465"/>
                </a:lnTo>
                <a:lnTo>
                  <a:pt x="11465" y="167853"/>
                </a:lnTo>
                <a:lnTo>
                  <a:pt x="34397" y="202692"/>
                </a:lnTo>
                <a:lnTo>
                  <a:pt x="299115" y="202692"/>
                </a:lnTo>
                <a:lnTo>
                  <a:pt x="322047" y="167853"/>
                </a:lnTo>
                <a:lnTo>
                  <a:pt x="333513" y="124465"/>
                </a:lnTo>
                <a:lnTo>
                  <a:pt x="333513" y="78227"/>
                </a:lnTo>
                <a:lnTo>
                  <a:pt x="322047" y="34840"/>
                </a:lnTo>
                <a:lnTo>
                  <a:pt x="299115" y="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764027" y="5840933"/>
            <a:ext cx="1663064" cy="231140"/>
          </a:xfrm>
          <a:custGeom>
            <a:avLst/>
            <a:gdLst/>
            <a:ahLst/>
            <a:cxnLst/>
            <a:rect l="l" t="t" r="r" b="b"/>
            <a:pathLst>
              <a:path w="1663065" h="231139">
                <a:moveTo>
                  <a:pt x="1662899" y="78232"/>
                </a:moveTo>
                <a:lnTo>
                  <a:pt x="1651431" y="34836"/>
                </a:lnTo>
                <a:lnTo>
                  <a:pt x="1628508" y="0"/>
                </a:lnTo>
                <a:lnTo>
                  <a:pt x="412356" y="0"/>
                </a:lnTo>
                <a:lnTo>
                  <a:pt x="393661" y="28384"/>
                </a:lnTo>
                <a:lnTo>
                  <a:pt x="34404" y="28384"/>
                </a:lnTo>
                <a:lnTo>
                  <a:pt x="11468" y="63220"/>
                </a:lnTo>
                <a:lnTo>
                  <a:pt x="0" y="106603"/>
                </a:lnTo>
                <a:lnTo>
                  <a:pt x="0" y="152844"/>
                </a:lnTo>
                <a:lnTo>
                  <a:pt x="11468" y="196227"/>
                </a:lnTo>
                <a:lnTo>
                  <a:pt x="34404" y="231076"/>
                </a:lnTo>
                <a:lnTo>
                  <a:pt x="412826" y="231076"/>
                </a:lnTo>
                <a:lnTo>
                  <a:pt x="431495" y="202692"/>
                </a:lnTo>
                <a:lnTo>
                  <a:pt x="1628508" y="202692"/>
                </a:lnTo>
                <a:lnTo>
                  <a:pt x="1651431" y="167855"/>
                </a:lnTo>
                <a:lnTo>
                  <a:pt x="1662899" y="124460"/>
                </a:lnTo>
                <a:lnTo>
                  <a:pt x="1662899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268026" y="4702555"/>
            <a:ext cx="779780" cy="228600"/>
          </a:xfrm>
          <a:custGeom>
            <a:avLst/>
            <a:gdLst/>
            <a:ahLst/>
            <a:cxnLst/>
            <a:rect l="l" t="t" r="r" b="b"/>
            <a:pathLst>
              <a:path w="779779" h="228600">
                <a:moveTo>
                  <a:pt x="740599" y="5"/>
                </a:moveTo>
                <a:lnTo>
                  <a:pt x="38796" y="5"/>
                </a:lnTo>
                <a:lnTo>
                  <a:pt x="12932" y="39296"/>
                </a:lnTo>
                <a:lnTo>
                  <a:pt x="0" y="88229"/>
                </a:lnTo>
                <a:lnTo>
                  <a:pt x="0" y="140376"/>
                </a:lnTo>
                <a:lnTo>
                  <a:pt x="12932" y="189308"/>
                </a:lnTo>
                <a:lnTo>
                  <a:pt x="38796" y="228600"/>
                </a:lnTo>
                <a:lnTo>
                  <a:pt x="740599" y="228600"/>
                </a:lnTo>
                <a:lnTo>
                  <a:pt x="766462" y="189308"/>
                </a:lnTo>
                <a:lnTo>
                  <a:pt x="779394" y="140376"/>
                </a:lnTo>
                <a:lnTo>
                  <a:pt x="779394" y="88229"/>
                </a:lnTo>
                <a:lnTo>
                  <a:pt x="766462" y="39296"/>
                </a:lnTo>
                <a:lnTo>
                  <a:pt x="740599" y="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972884" y="4702555"/>
            <a:ext cx="1034415" cy="228600"/>
          </a:xfrm>
          <a:custGeom>
            <a:avLst/>
            <a:gdLst/>
            <a:ahLst/>
            <a:cxnLst/>
            <a:rect l="l" t="t" r="r" b="b"/>
            <a:pathLst>
              <a:path w="1034414" h="228600">
                <a:moveTo>
                  <a:pt x="995490" y="5"/>
                </a:moveTo>
                <a:lnTo>
                  <a:pt x="38795" y="5"/>
                </a:lnTo>
                <a:lnTo>
                  <a:pt x="12931" y="39296"/>
                </a:lnTo>
                <a:lnTo>
                  <a:pt x="0" y="88229"/>
                </a:lnTo>
                <a:lnTo>
                  <a:pt x="0" y="140376"/>
                </a:lnTo>
                <a:lnTo>
                  <a:pt x="12931" y="189308"/>
                </a:lnTo>
                <a:lnTo>
                  <a:pt x="38795" y="228600"/>
                </a:lnTo>
                <a:lnTo>
                  <a:pt x="995490" y="228600"/>
                </a:lnTo>
                <a:lnTo>
                  <a:pt x="1021353" y="189308"/>
                </a:lnTo>
                <a:lnTo>
                  <a:pt x="1034285" y="140376"/>
                </a:lnTo>
                <a:lnTo>
                  <a:pt x="1034285" y="88229"/>
                </a:lnTo>
                <a:lnTo>
                  <a:pt x="1021353" y="39296"/>
                </a:lnTo>
                <a:lnTo>
                  <a:pt x="995490" y="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29224" y="4702555"/>
            <a:ext cx="678180" cy="228600"/>
          </a:xfrm>
          <a:custGeom>
            <a:avLst/>
            <a:gdLst/>
            <a:ahLst/>
            <a:cxnLst/>
            <a:rect l="l" t="t" r="r" b="b"/>
            <a:pathLst>
              <a:path w="678180" h="228600">
                <a:moveTo>
                  <a:pt x="638869" y="5"/>
                </a:moveTo>
                <a:lnTo>
                  <a:pt x="38794" y="5"/>
                </a:lnTo>
                <a:lnTo>
                  <a:pt x="12931" y="39296"/>
                </a:lnTo>
                <a:lnTo>
                  <a:pt x="0" y="88229"/>
                </a:lnTo>
                <a:lnTo>
                  <a:pt x="0" y="140376"/>
                </a:lnTo>
                <a:lnTo>
                  <a:pt x="12931" y="189308"/>
                </a:lnTo>
                <a:lnTo>
                  <a:pt x="38794" y="228600"/>
                </a:lnTo>
                <a:lnTo>
                  <a:pt x="638869" y="228600"/>
                </a:lnTo>
                <a:lnTo>
                  <a:pt x="664732" y="189308"/>
                </a:lnTo>
                <a:lnTo>
                  <a:pt x="677663" y="140376"/>
                </a:lnTo>
                <a:lnTo>
                  <a:pt x="677663" y="88229"/>
                </a:lnTo>
                <a:lnTo>
                  <a:pt x="664732" y="39296"/>
                </a:lnTo>
                <a:lnTo>
                  <a:pt x="638869" y="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70972" y="4670552"/>
            <a:ext cx="306705" cy="228600"/>
          </a:xfrm>
          <a:custGeom>
            <a:avLst/>
            <a:gdLst/>
            <a:ahLst/>
            <a:cxnLst/>
            <a:rect l="l" t="t" r="r" b="b"/>
            <a:pathLst>
              <a:path w="306704" h="228600">
                <a:moveTo>
                  <a:pt x="267395" y="6"/>
                </a:moveTo>
                <a:lnTo>
                  <a:pt x="38795" y="6"/>
                </a:lnTo>
                <a:lnTo>
                  <a:pt x="12932" y="39297"/>
                </a:lnTo>
                <a:lnTo>
                  <a:pt x="1" y="88229"/>
                </a:lnTo>
                <a:lnTo>
                  <a:pt x="1" y="140374"/>
                </a:lnTo>
                <a:lnTo>
                  <a:pt x="12932" y="189306"/>
                </a:lnTo>
                <a:lnTo>
                  <a:pt x="38795" y="228597"/>
                </a:lnTo>
                <a:lnTo>
                  <a:pt x="267395" y="228597"/>
                </a:lnTo>
                <a:lnTo>
                  <a:pt x="293258" y="189306"/>
                </a:lnTo>
                <a:lnTo>
                  <a:pt x="306189" y="140374"/>
                </a:lnTo>
                <a:lnTo>
                  <a:pt x="306189" y="88229"/>
                </a:lnTo>
                <a:lnTo>
                  <a:pt x="293258" y="39297"/>
                </a:lnTo>
                <a:lnTo>
                  <a:pt x="26739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981773" y="4670552"/>
            <a:ext cx="2364105" cy="228600"/>
          </a:xfrm>
          <a:custGeom>
            <a:avLst/>
            <a:gdLst/>
            <a:ahLst/>
            <a:cxnLst/>
            <a:rect l="l" t="t" r="r" b="b"/>
            <a:pathLst>
              <a:path w="2364104" h="228600">
                <a:moveTo>
                  <a:pt x="2324795" y="6"/>
                </a:moveTo>
                <a:lnTo>
                  <a:pt x="38794" y="6"/>
                </a:lnTo>
                <a:lnTo>
                  <a:pt x="12931" y="39297"/>
                </a:lnTo>
                <a:lnTo>
                  <a:pt x="0" y="88229"/>
                </a:lnTo>
                <a:lnTo>
                  <a:pt x="0" y="140374"/>
                </a:lnTo>
                <a:lnTo>
                  <a:pt x="12931" y="189306"/>
                </a:lnTo>
                <a:lnTo>
                  <a:pt x="38794" y="228597"/>
                </a:lnTo>
                <a:lnTo>
                  <a:pt x="2324795" y="228597"/>
                </a:lnTo>
                <a:lnTo>
                  <a:pt x="2350658" y="189306"/>
                </a:lnTo>
                <a:lnTo>
                  <a:pt x="2363589" y="140374"/>
                </a:lnTo>
                <a:lnTo>
                  <a:pt x="2363589" y="88229"/>
                </a:lnTo>
                <a:lnTo>
                  <a:pt x="2350658" y="39297"/>
                </a:lnTo>
                <a:lnTo>
                  <a:pt x="232479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22711" y="4670552"/>
            <a:ext cx="435609" cy="260985"/>
          </a:xfrm>
          <a:custGeom>
            <a:avLst/>
            <a:gdLst/>
            <a:ahLst/>
            <a:cxnLst/>
            <a:rect l="l" t="t" r="r" b="b"/>
            <a:pathLst>
              <a:path w="435610" h="260985">
                <a:moveTo>
                  <a:pt x="388968" y="6"/>
                </a:moveTo>
                <a:lnTo>
                  <a:pt x="46068" y="6"/>
                </a:lnTo>
                <a:lnTo>
                  <a:pt x="20475" y="36371"/>
                </a:lnTo>
                <a:lnTo>
                  <a:pt x="5118" y="81218"/>
                </a:lnTo>
                <a:lnTo>
                  <a:pt x="0" y="130305"/>
                </a:lnTo>
                <a:lnTo>
                  <a:pt x="5118" y="179392"/>
                </a:lnTo>
                <a:lnTo>
                  <a:pt x="20475" y="224238"/>
                </a:lnTo>
                <a:lnTo>
                  <a:pt x="46068" y="260604"/>
                </a:lnTo>
                <a:lnTo>
                  <a:pt x="388968" y="260604"/>
                </a:lnTo>
                <a:lnTo>
                  <a:pt x="414562" y="224238"/>
                </a:lnTo>
                <a:lnTo>
                  <a:pt x="429918" y="179392"/>
                </a:lnTo>
                <a:lnTo>
                  <a:pt x="435037" y="130305"/>
                </a:lnTo>
                <a:lnTo>
                  <a:pt x="429918" y="81218"/>
                </a:lnTo>
                <a:lnTo>
                  <a:pt x="414562" y="36371"/>
                </a:lnTo>
                <a:lnTo>
                  <a:pt x="388968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176587" y="4291076"/>
            <a:ext cx="448945" cy="228600"/>
          </a:xfrm>
          <a:custGeom>
            <a:avLst/>
            <a:gdLst/>
            <a:ahLst/>
            <a:cxnLst/>
            <a:rect l="l" t="t" r="r" b="b"/>
            <a:pathLst>
              <a:path w="448945" h="228600">
                <a:moveTo>
                  <a:pt x="409809" y="5"/>
                </a:moveTo>
                <a:lnTo>
                  <a:pt x="38795" y="5"/>
                </a:lnTo>
                <a:lnTo>
                  <a:pt x="12932" y="39297"/>
                </a:lnTo>
                <a:lnTo>
                  <a:pt x="1" y="88229"/>
                </a:lnTo>
                <a:lnTo>
                  <a:pt x="1" y="140376"/>
                </a:lnTo>
                <a:lnTo>
                  <a:pt x="12932" y="189309"/>
                </a:lnTo>
                <a:lnTo>
                  <a:pt x="38795" y="228600"/>
                </a:lnTo>
                <a:lnTo>
                  <a:pt x="409809" y="228600"/>
                </a:lnTo>
                <a:lnTo>
                  <a:pt x="435672" y="189309"/>
                </a:lnTo>
                <a:lnTo>
                  <a:pt x="448604" y="140376"/>
                </a:lnTo>
                <a:lnTo>
                  <a:pt x="448604" y="88229"/>
                </a:lnTo>
                <a:lnTo>
                  <a:pt x="435672" y="39297"/>
                </a:lnTo>
                <a:lnTo>
                  <a:pt x="409809" y="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933261" y="4291076"/>
            <a:ext cx="983615" cy="228600"/>
          </a:xfrm>
          <a:custGeom>
            <a:avLst/>
            <a:gdLst/>
            <a:ahLst/>
            <a:cxnLst/>
            <a:rect l="l" t="t" r="r" b="b"/>
            <a:pathLst>
              <a:path w="983614" h="228600">
                <a:moveTo>
                  <a:pt x="944506" y="5"/>
                </a:moveTo>
                <a:lnTo>
                  <a:pt x="38794" y="5"/>
                </a:lnTo>
                <a:lnTo>
                  <a:pt x="12931" y="39297"/>
                </a:lnTo>
                <a:lnTo>
                  <a:pt x="0" y="88229"/>
                </a:lnTo>
                <a:lnTo>
                  <a:pt x="0" y="140376"/>
                </a:lnTo>
                <a:lnTo>
                  <a:pt x="12931" y="189309"/>
                </a:lnTo>
                <a:lnTo>
                  <a:pt x="38794" y="228600"/>
                </a:lnTo>
                <a:lnTo>
                  <a:pt x="944506" y="228600"/>
                </a:lnTo>
                <a:lnTo>
                  <a:pt x="970370" y="189309"/>
                </a:lnTo>
                <a:lnTo>
                  <a:pt x="983301" y="140376"/>
                </a:lnTo>
                <a:lnTo>
                  <a:pt x="983301" y="88229"/>
                </a:lnTo>
                <a:lnTo>
                  <a:pt x="970370" y="39297"/>
                </a:lnTo>
                <a:lnTo>
                  <a:pt x="944506" y="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29224" y="4291076"/>
            <a:ext cx="639445" cy="228600"/>
          </a:xfrm>
          <a:custGeom>
            <a:avLst/>
            <a:gdLst/>
            <a:ahLst/>
            <a:cxnLst/>
            <a:rect l="l" t="t" r="r" b="b"/>
            <a:pathLst>
              <a:path w="639444" h="228600">
                <a:moveTo>
                  <a:pt x="600311" y="5"/>
                </a:moveTo>
                <a:lnTo>
                  <a:pt x="38794" y="5"/>
                </a:lnTo>
                <a:lnTo>
                  <a:pt x="12931" y="39297"/>
                </a:lnTo>
                <a:lnTo>
                  <a:pt x="0" y="88229"/>
                </a:lnTo>
                <a:lnTo>
                  <a:pt x="0" y="140376"/>
                </a:lnTo>
                <a:lnTo>
                  <a:pt x="12931" y="189309"/>
                </a:lnTo>
                <a:lnTo>
                  <a:pt x="38794" y="228600"/>
                </a:lnTo>
                <a:lnTo>
                  <a:pt x="600311" y="228600"/>
                </a:lnTo>
                <a:lnTo>
                  <a:pt x="626173" y="189309"/>
                </a:lnTo>
                <a:lnTo>
                  <a:pt x="639105" y="140376"/>
                </a:lnTo>
                <a:lnTo>
                  <a:pt x="639105" y="88229"/>
                </a:lnTo>
                <a:lnTo>
                  <a:pt x="626173" y="39297"/>
                </a:lnTo>
                <a:lnTo>
                  <a:pt x="600311" y="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548443" y="4259071"/>
            <a:ext cx="306705" cy="228600"/>
          </a:xfrm>
          <a:custGeom>
            <a:avLst/>
            <a:gdLst/>
            <a:ahLst/>
            <a:cxnLst/>
            <a:rect l="l" t="t" r="r" b="b"/>
            <a:pathLst>
              <a:path w="306704" h="228600">
                <a:moveTo>
                  <a:pt x="267395" y="6"/>
                </a:moveTo>
                <a:lnTo>
                  <a:pt x="38795" y="6"/>
                </a:lnTo>
                <a:lnTo>
                  <a:pt x="12932" y="39297"/>
                </a:lnTo>
                <a:lnTo>
                  <a:pt x="1" y="88229"/>
                </a:lnTo>
                <a:lnTo>
                  <a:pt x="1" y="140374"/>
                </a:lnTo>
                <a:lnTo>
                  <a:pt x="12932" y="189306"/>
                </a:lnTo>
                <a:lnTo>
                  <a:pt x="38795" y="228597"/>
                </a:lnTo>
                <a:lnTo>
                  <a:pt x="267395" y="228597"/>
                </a:lnTo>
                <a:lnTo>
                  <a:pt x="293258" y="189306"/>
                </a:lnTo>
                <a:lnTo>
                  <a:pt x="306189" y="140374"/>
                </a:lnTo>
                <a:lnTo>
                  <a:pt x="306189" y="88229"/>
                </a:lnTo>
                <a:lnTo>
                  <a:pt x="293258" y="39297"/>
                </a:lnTo>
                <a:lnTo>
                  <a:pt x="267395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2890333" y="4259071"/>
            <a:ext cx="2364105" cy="228600"/>
          </a:xfrm>
          <a:custGeom>
            <a:avLst/>
            <a:gdLst/>
            <a:ahLst/>
            <a:cxnLst/>
            <a:rect l="l" t="t" r="r" b="b"/>
            <a:pathLst>
              <a:path w="2364104" h="228600">
                <a:moveTo>
                  <a:pt x="2325049" y="6"/>
                </a:moveTo>
                <a:lnTo>
                  <a:pt x="38794" y="6"/>
                </a:lnTo>
                <a:lnTo>
                  <a:pt x="12931" y="39297"/>
                </a:lnTo>
                <a:lnTo>
                  <a:pt x="0" y="88229"/>
                </a:lnTo>
                <a:lnTo>
                  <a:pt x="0" y="140374"/>
                </a:lnTo>
                <a:lnTo>
                  <a:pt x="12931" y="189306"/>
                </a:lnTo>
                <a:lnTo>
                  <a:pt x="38794" y="228597"/>
                </a:lnTo>
                <a:lnTo>
                  <a:pt x="2325049" y="228597"/>
                </a:lnTo>
                <a:lnTo>
                  <a:pt x="2350912" y="189306"/>
                </a:lnTo>
                <a:lnTo>
                  <a:pt x="2363843" y="140374"/>
                </a:lnTo>
                <a:lnTo>
                  <a:pt x="2363843" y="88229"/>
                </a:lnTo>
                <a:lnTo>
                  <a:pt x="2350912" y="39297"/>
                </a:lnTo>
                <a:lnTo>
                  <a:pt x="2325049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583087" y="4259071"/>
            <a:ext cx="435609" cy="260985"/>
          </a:xfrm>
          <a:custGeom>
            <a:avLst/>
            <a:gdLst/>
            <a:ahLst/>
            <a:cxnLst/>
            <a:rect l="l" t="t" r="r" b="b"/>
            <a:pathLst>
              <a:path w="435610" h="260985">
                <a:moveTo>
                  <a:pt x="388968" y="6"/>
                </a:moveTo>
                <a:lnTo>
                  <a:pt x="46068" y="6"/>
                </a:lnTo>
                <a:lnTo>
                  <a:pt x="20475" y="36371"/>
                </a:lnTo>
                <a:lnTo>
                  <a:pt x="5118" y="81218"/>
                </a:lnTo>
                <a:lnTo>
                  <a:pt x="0" y="130305"/>
                </a:lnTo>
                <a:lnTo>
                  <a:pt x="5118" y="179392"/>
                </a:lnTo>
                <a:lnTo>
                  <a:pt x="20475" y="224238"/>
                </a:lnTo>
                <a:lnTo>
                  <a:pt x="46068" y="260604"/>
                </a:lnTo>
                <a:lnTo>
                  <a:pt x="388968" y="260604"/>
                </a:lnTo>
                <a:lnTo>
                  <a:pt x="414562" y="224238"/>
                </a:lnTo>
                <a:lnTo>
                  <a:pt x="429918" y="179392"/>
                </a:lnTo>
                <a:lnTo>
                  <a:pt x="435037" y="130305"/>
                </a:lnTo>
                <a:lnTo>
                  <a:pt x="429918" y="81218"/>
                </a:lnTo>
                <a:lnTo>
                  <a:pt x="414562" y="36371"/>
                </a:lnTo>
                <a:lnTo>
                  <a:pt x="388968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03059" y="1074559"/>
            <a:ext cx="9529445" cy="260985"/>
          </a:xfrm>
          <a:custGeom>
            <a:avLst/>
            <a:gdLst/>
            <a:ahLst/>
            <a:cxnLst/>
            <a:rect l="l" t="t" r="r" b="b"/>
            <a:pathLst>
              <a:path w="9529445" h="260984">
                <a:moveTo>
                  <a:pt x="9529077" y="88214"/>
                </a:moveTo>
                <a:lnTo>
                  <a:pt x="9516148" y="39281"/>
                </a:lnTo>
                <a:lnTo>
                  <a:pt x="9490291" y="0"/>
                </a:lnTo>
                <a:lnTo>
                  <a:pt x="802347" y="0"/>
                </a:lnTo>
                <a:lnTo>
                  <a:pt x="776478" y="39281"/>
                </a:lnTo>
                <a:lnTo>
                  <a:pt x="771156" y="59410"/>
                </a:lnTo>
                <a:lnTo>
                  <a:pt x="753122" y="32004"/>
                </a:lnTo>
                <a:lnTo>
                  <a:pt x="38798" y="32004"/>
                </a:lnTo>
                <a:lnTo>
                  <a:pt x="12928" y="71285"/>
                </a:lnTo>
                <a:lnTo>
                  <a:pt x="0" y="120218"/>
                </a:lnTo>
                <a:lnTo>
                  <a:pt x="0" y="172377"/>
                </a:lnTo>
                <a:lnTo>
                  <a:pt x="12928" y="221310"/>
                </a:lnTo>
                <a:lnTo>
                  <a:pt x="38798" y="260604"/>
                </a:lnTo>
                <a:lnTo>
                  <a:pt x="753122" y="260604"/>
                </a:lnTo>
                <a:lnTo>
                  <a:pt x="778979" y="221310"/>
                </a:lnTo>
                <a:lnTo>
                  <a:pt x="784288" y="201180"/>
                </a:lnTo>
                <a:lnTo>
                  <a:pt x="802347" y="228587"/>
                </a:lnTo>
                <a:lnTo>
                  <a:pt x="9490291" y="228587"/>
                </a:lnTo>
                <a:lnTo>
                  <a:pt x="9516148" y="189293"/>
                </a:lnTo>
                <a:lnTo>
                  <a:pt x="9529077" y="140360"/>
                </a:lnTo>
                <a:lnTo>
                  <a:pt x="9529077" y="8821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object 18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00557" y="1036701"/>
            <a:ext cx="9705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&lt;table</a:t>
            </a:r>
            <a:r>
              <a:rPr dirty="0" sz="1800" spc="-30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用來包著整個表格的結構和內容，裡面有不同用途的標籤組成一個二維的資料表資訊。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00557" y="159842"/>
            <a:ext cx="11315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&lt;table&gt;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1055319" y="4084066"/>
            <a:ext cx="5196205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&lt;tr&gt;</a:t>
            </a: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：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table</a:t>
            </a:r>
            <a:r>
              <a:rPr dirty="0" sz="1800" spc="-6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row</a:t>
            </a:r>
            <a:r>
              <a:rPr dirty="0" sz="1800" spc="-4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用來定義有幾個橫列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（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row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endParaRPr sz="1800">
              <a:latin typeface="Microsoft JhengHei"/>
              <a:cs typeface="Microsoft JhengHe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&lt;td&gt;</a:t>
            </a: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：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table</a:t>
            </a:r>
            <a:r>
              <a:rPr dirty="0" sz="1800" spc="-7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data</a:t>
            </a:r>
            <a:r>
              <a:rPr dirty="0" sz="1800" spc="-6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用來定義有幾個直行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（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column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609588" y="1536191"/>
            <a:ext cx="4139565" cy="3970020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238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8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44646"/>
                </a:solidFill>
                <a:latin typeface="Consolas"/>
                <a:cs typeface="Consolas"/>
              </a:rPr>
              <a:t>border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"1"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tr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740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th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Month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th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74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th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Savings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th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tr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tr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740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January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740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100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tr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tr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740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February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740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80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tr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499218" y="5805932"/>
            <a:ext cx="22231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600" spc="-25" b="1">
                <a:solidFill>
                  <a:srgbClr val="3A3838"/>
                </a:solidFill>
                <a:latin typeface="Calibri"/>
                <a:cs typeface="Calibri"/>
              </a:rPr>
              <a:t>&lt;td&gt;</a:t>
            </a:r>
            <a:r>
              <a:rPr dirty="0" sz="1600" spc="-15" b="1">
                <a:solidFill>
                  <a:srgbClr val="3A3838"/>
                </a:solidFill>
                <a:latin typeface="Microsoft JhengHei"/>
                <a:cs typeface="Microsoft JhengHei"/>
              </a:rPr>
              <a:t>內容也可以是 </a:t>
            </a:r>
            <a:r>
              <a:rPr dirty="0" sz="1600" spc="-25" b="1">
                <a:solidFill>
                  <a:srgbClr val="3A3838"/>
                </a:solidFill>
                <a:latin typeface="Calibri"/>
                <a:cs typeface="Calibri"/>
              </a:rPr>
              <a:t>tag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938527" y="1848611"/>
            <a:ext cx="2809240" cy="1873250"/>
            <a:chOff x="1938527" y="1848611"/>
            <a:chExt cx="2809240" cy="1873250"/>
          </a:xfrm>
        </p:grpSpPr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8527" y="1848611"/>
              <a:ext cx="2808731" cy="1872995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2535" y="1912619"/>
              <a:ext cx="2630424" cy="1694687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983485" y="1893569"/>
              <a:ext cx="2668905" cy="1732914"/>
            </a:xfrm>
            <a:custGeom>
              <a:avLst/>
              <a:gdLst/>
              <a:ahLst/>
              <a:cxnLst/>
              <a:rect l="l" t="t" r="r" b="b"/>
              <a:pathLst>
                <a:path w="2668904" h="1732914">
                  <a:moveTo>
                    <a:pt x="0" y="1732787"/>
                  </a:moveTo>
                  <a:lnTo>
                    <a:pt x="2668524" y="1732787"/>
                  </a:lnTo>
                  <a:lnTo>
                    <a:pt x="2668524" y="0"/>
                  </a:lnTo>
                  <a:lnTo>
                    <a:pt x="0" y="0"/>
                  </a:lnTo>
                  <a:lnTo>
                    <a:pt x="0" y="173278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604754" y="219334"/>
            <a:ext cx="6146800" cy="490220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050">
              <a:lnSpc>
                <a:spcPct val="100000"/>
              </a:lnSpc>
            </a:pP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另外還可加上thead,</a:t>
            </a:r>
            <a:r>
              <a:rPr dirty="0" sz="1400" spc="-5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tbody,</a:t>
            </a:r>
            <a:r>
              <a:rPr dirty="0" sz="1400" spc="-5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tfoot</a:t>
            </a:r>
            <a:endParaRPr sz="1400">
              <a:latin typeface="Adobe Ming Std L"/>
              <a:cs typeface="Adobe Ming Std L"/>
            </a:endParaRPr>
          </a:p>
          <a:p>
            <a:pPr marL="19050">
              <a:lnSpc>
                <a:spcPct val="100000"/>
              </a:lnSpc>
            </a:pPr>
            <a:r>
              <a:rPr dirty="0" sz="1400" spc="-20" b="0">
                <a:solidFill>
                  <a:srgbClr val="E52138"/>
                </a:solidFill>
                <a:latin typeface="Adobe Ming Std L"/>
                <a:cs typeface="Adobe Ming Std L"/>
                <a:hlinkClick r:id="rId5"/>
              </a:rPr>
              <a:t>參考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  <a:hlinkClick r:id="rId5"/>
              </a:rPr>
              <a:t>：https://www.w3school.com.cn/tags/tag_thead.asp</a:t>
            </a:r>
            <a:endParaRPr sz="1400">
              <a:latin typeface="Adobe Ming Std L"/>
              <a:cs typeface="Adobe Ming Std L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651" y="4694823"/>
            <a:ext cx="138161" cy="19012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651" y="4024264"/>
            <a:ext cx="138161" cy="19012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800621" y="4690364"/>
            <a:ext cx="695960" cy="203200"/>
          </a:xfrm>
          <a:custGeom>
            <a:avLst/>
            <a:gdLst/>
            <a:ahLst/>
            <a:cxnLst/>
            <a:rect l="l" t="t" r="r" b="b"/>
            <a:pathLst>
              <a:path w="695960" h="203200">
                <a:moveTo>
                  <a:pt x="661112" y="0"/>
                </a:moveTo>
                <a:lnTo>
                  <a:pt x="34389" y="0"/>
                </a:lnTo>
                <a:lnTo>
                  <a:pt x="11457" y="34839"/>
                </a:lnTo>
                <a:lnTo>
                  <a:pt x="-8" y="78227"/>
                </a:lnTo>
                <a:lnTo>
                  <a:pt x="-8" y="124464"/>
                </a:lnTo>
                <a:lnTo>
                  <a:pt x="11457" y="167852"/>
                </a:lnTo>
                <a:lnTo>
                  <a:pt x="34389" y="202692"/>
                </a:lnTo>
                <a:lnTo>
                  <a:pt x="661112" y="202692"/>
                </a:lnTo>
                <a:lnTo>
                  <a:pt x="684043" y="167852"/>
                </a:lnTo>
                <a:lnTo>
                  <a:pt x="695509" y="124464"/>
                </a:lnTo>
                <a:lnTo>
                  <a:pt x="695509" y="78227"/>
                </a:lnTo>
                <a:lnTo>
                  <a:pt x="684043" y="34839"/>
                </a:lnTo>
                <a:lnTo>
                  <a:pt x="66111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31766" y="4690364"/>
            <a:ext cx="711200" cy="203200"/>
          </a:xfrm>
          <a:custGeom>
            <a:avLst/>
            <a:gdLst/>
            <a:ahLst/>
            <a:cxnLst/>
            <a:rect l="l" t="t" r="r" b="b"/>
            <a:pathLst>
              <a:path w="711200" h="203200">
                <a:moveTo>
                  <a:pt x="676321" y="0"/>
                </a:moveTo>
                <a:lnTo>
                  <a:pt x="34396" y="0"/>
                </a:lnTo>
                <a:lnTo>
                  <a:pt x="11464" y="34839"/>
                </a:lnTo>
                <a:lnTo>
                  <a:pt x="-1" y="78227"/>
                </a:lnTo>
                <a:lnTo>
                  <a:pt x="-1" y="124464"/>
                </a:lnTo>
                <a:lnTo>
                  <a:pt x="11464" y="167852"/>
                </a:lnTo>
                <a:lnTo>
                  <a:pt x="34396" y="202692"/>
                </a:lnTo>
                <a:lnTo>
                  <a:pt x="676321" y="202692"/>
                </a:lnTo>
                <a:lnTo>
                  <a:pt x="699253" y="167852"/>
                </a:lnTo>
                <a:lnTo>
                  <a:pt x="710720" y="124464"/>
                </a:lnTo>
                <a:lnTo>
                  <a:pt x="710720" y="78227"/>
                </a:lnTo>
                <a:lnTo>
                  <a:pt x="699253" y="34839"/>
                </a:lnTo>
                <a:lnTo>
                  <a:pt x="67632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428509" y="4661987"/>
            <a:ext cx="271780" cy="203200"/>
          </a:xfrm>
          <a:custGeom>
            <a:avLst/>
            <a:gdLst/>
            <a:ahLst/>
            <a:cxnLst/>
            <a:rect l="l" t="t" r="r" b="b"/>
            <a:pathLst>
              <a:path w="271779" h="203200">
                <a:moveTo>
                  <a:pt x="237077" y="0"/>
                </a:moveTo>
                <a:lnTo>
                  <a:pt x="34386" y="0"/>
                </a:lnTo>
                <a:lnTo>
                  <a:pt x="11455" y="34838"/>
                </a:lnTo>
                <a:lnTo>
                  <a:pt x="-10" y="78225"/>
                </a:lnTo>
                <a:lnTo>
                  <a:pt x="-10" y="124462"/>
                </a:lnTo>
                <a:lnTo>
                  <a:pt x="11455" y="167849"/>
                </a:lnTo>
                <a:lnTo>
                  <a:pt x="34386" y="202688"/>
                </a:lnTo>
                <a:lnTo>
                  <a:pt x="237077" y="202688"/>
                </a:lnTo>
                <a:lnTo>
                  <a:pt x="260009" y="167849"/>
                </a:lnTo>
                <a:lnTo>
                  <a:pt x="271474" y="124462"/>
                </a:lnTo>
                <a:lnTo>
                  <a:pt x="271474" y="78225"/>
                </a:lnTo>
                <a:lnTo>
                  <a:pt x="260009" y="34838"/>
                </a:lnTo>
                <a:lnTo>
                  <a:pt x="23707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73320" y="4661987"/>
            <a:ext cx="2096135" cy="203200"/>
          </a:xfrm>
          <a:custGeom>
            <a:avLst/>
            <a:gdLst/>
            <a:ahLst/>
            <a:cxnLst/>
            <a:rect l="l" t="t" r="r" b="b"/>
            <a:pathLst>
              <a:path w="2096135" h="203200">
                <a:moveTo>
                  <a:pt x="2061690" y="0"/>
                </a:moveTo>
                <a:lnTo>
                  <a:pt x="34394" y="0"/>
                </a:lnTo>
                <a:lnTo>
                  <a:pt x="11462" y="34838"/>
                </a:lnTo>
                <a:lnTo>
                  <a:pt x="-3" y="78225"/>
                </a:lnTo>
                <a:lnTo>
                  <a:pt x="-3" y="124462"/>
                </a:lnTo>
                <a:lnTo>
                  <a:pt x="11462" y="167849"/>
                </a:lnTo>
                <a:lnTo>
                  <a:pt x="34394" y="202688"/>
                </a:lnTo>
                <a:lnTo>
                  <a:pt x="2061690" y="202688"/>
                </a:lnTo>
                <a:lnTo>
                  <a:pt x="2084622" y="167849"/>
                </a:lnTo>
                <a:lnTo>
                  <a:pt x="2096087" y="124462"/>
                </a:lnTo>
                <a:lnTo>
                  <a:pt x="2096087" y="78225"/>
                </a:lnTo>
                <a:lnTo>
                  <a:pt x="2084622" y="34838"/>
                </a:lnTo>
                <a:lnTo>
                  <a:pt x="206169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939305" y="4019803"/>
            <a:ext cx="398145" cy="203200"/>
          </a:xfrm>
          <a:custGeom>
            <a:avLst/>
            <a:gdLst/>
            <a:ahLst/>
            <a:cxnLst/>
            <a:rect l="l" t="t" r="r" b="b"/>
            <a:pathLst>
              <a:path w="398145" h="203200">
                <a:moveTo>
                  <a:pt x="363353" y="0"/>
                </a:moveTo>
                <a:lnTo>
                  <a:pt x="34388" y="0"/>
                </a:lnTo>
                <a:lnTo>
                  <a:pt x="11456" y="34839"/>
                </a:lnTo>
                <a:lnTo>
                  <a:pt x="-9" y="78227"/>
                </a:lnTo>
                <a:lnTo>
                  <a:pt x="-9" y="124464"/>
                </a:lnTo>
                <a:lnTo>
                  <a:pt x="11456" y="167852"/>
                </a:lnTo>
                <a:lnTo>
                  <a:pt x="34388" y="202692"/>
                </a:lnTo>
                <a:lnTo>
                  <a:pt x="363353" y="202692"/>
                </a:lnTo>
                <a:lnTo>
                  <a:pt x="386285" y="167852"/>
                </a:lnTo>
                <a:lnTo>
                  <a:pt x="397752" y="124464"/>
                </a:lnTo>
                <a:lnTo>
                  <a:pt x="397752" y="78227"/>
                </a:lnTo>
                <a:lnTo>
                  <a:pt x="386285" y="34839"/>
                </a:lnTo>
                <a:lnTo>
                  <a:pt x="36335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131766" y="4019803"/>
            <a:ext cx="794385" cy="203200"/>
          </a:xfrm>
          <a:custGeom>
            <a:avLst/>
            <a:gdLst/>
            <a:ahLst/>
            <a:cxnLst/>
            <a:rect l="l" t="t" r="r" b="b"/>
            <a:pathLst>
              <a:path w="794385" h="203200">
                <a:moveTo>
                  <a:pt x="759625" y="0"/>
                </a:moveTo>
                <a:lnTo>
                  <a:pt x="34396" y="0"/>
                </a:lnTo>
                <a:lnTo>
                  <a:pt x="11464" y="34839"/>
                </a:lnTo>
                <a:lnTo>
                  <a:pt x="-1" y="78227"/>
                </a:lnTo>
                <a:lnTo>
                  <a:pt x="-1" y="124464"/>
                </a:lnTo>
                <a:lnTo>
                  <a:pt x="11464" y="167852"/>
                </a:lnTo>
                <a:lnTo>
                  <a:pt x="34396" y="202692"/>
                </a:lnTo>
                <a:lnTo>
                  <a:pt x="759625" y="202692"/>
                </a:lnTo>
                <a:lnTo>
                  <a:pt x="782557" y="167852"/>
                </a:lnTo>
                <a:lnTo>
                  <a:pt x="794023" y="124464"/>
                </a:lnTo>
                <a:lnTo>
                  <a:pt x="794023" y="78227"/>
                </a:lnTo>
                <a:lnTo>
                  <a:pt x="782557" y="34839"/>
                </a:lnTo>
                <a:lnTo>
                  <a:pt x="75962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268489" y="3991427"/>
            <a:ext cx="271780" cy="203200"/>
          </a:xfrm>
          <a:custGeom>
            <a:avLst/>
            <a:gdLst/>
            <a:ahLst/>
            <a:cxnLst/>
            <a:rect l="l" t="t" r="r" b="b"/>
            <a:pathLst>
              <a:path w="271779" h="203200">
                <a:moveTo>
                  <a:pt x="237079" y="0"/>
                </a:moveTo>
                <a:lnTo>
                  <a:pt x="34387" y="0"/>
                </a:lnTo>
                <a:lnTo>
                  <a:pt x="11456" y="34838"/>
                </a:lnTo>
                <a:lnTo>
                  <a:pt x="-9" y="78225"/>
                </a:lnTo>
                <a:lnTo>
                  <a:pt x="-9" y="124462"/>
                </a:lnTo>
                <a:lnTo>
                  <a:pt x="11456" y="167850"/>
                </a:lnTo>
                <a:lnTo>
                  <a:pt x="34387" y="202689"/>
                </a:lnTo>
                <a:lnTo>
                  <a:pt x="237079" y="202689"/>
                </a:lnTo>
                <a:lnTo>
                  <a:pt x="260011" y="167850"/>
                </a:lnTo>
                <a:lnTo>
                  <a:pt x="271477" y="124462"/>
                </a:lnTo>
                <a:lnTo>
                  <a:pt x="271477" y="78225"/>
                </a:lnTo>
                <a:lnTo>
                  <a:pt x="260011" y="34838"/>
                </a:lnTo>
                <a:lnTo>
                  <a:pt x="23707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857141" y="3991427"/>
            <a:ext cx="2151380" cy="203200"/>
          </a:xfrm>
          <a:custGeom>
            <a:avLst/>
            <a:gdLst/>
            <a:ahLst/>
            <a:cxnLst/>
            <a:rect l="l" t="t" r="r" b="b"/>
            <a:pathLst>
              <a:path w="2151379" h="203200">
                <a:moveTo>
                  <a:pt x="2116552" y="0"/>
                </a:moveTo>
                <a:lnTo>
                  <a:pt x="34393" y="0"/>
                </a:lnTo>
                <a:lnTo>
                  <a:pt x="11462" y="34838"/>
                </a:lnTo>
                <a:lnTo>
                  <a:pt x="-3" y="78225"/>
                </a:lnTo>
                <a:lnTo>
                  <a:pt x="-3" y="124462"/>
                </a:lnTo>
                <a:lnTo>
                  <a:pt x="11462" y="167850"/>
                </a:lnTo>
                <a:lnTo>
                  <a:pt x="34393" y="202689"/>
                </a:lnTo>
                <a:lnTo>
                  <a:pt x="2116552" y="202689"/>
                </a:lnTo>
                <a:lnTo>
                  <a:pt x="2139484" y="167850"/>
                </a:lnTo>
                <a:lnTo>
                  <a:pt x="2150950" y="124462"/>
                </a:lnTo>
                <a:lnTo>
                  <a:pt x="2150950" y="78225"/>
                </a:lnTo>
                <a:lnTo>
                  <a:pt x="2139484" y="34838"/>
                </a:lnTo>
                <a:lnTo>
                  <a:pt x="211655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69861" y="3286759"/>
            <a:ext cx="3125470" cy="260985"/>
          </a:xfrm>
          <a:custGeom>
            <a:avLst/>
            <a:gdLst/>
            <a:ahLst/>
            <a:cxnLst/>
            <a:rect l="l" t="t" r="r" b="b"/>
            <a:pathLst>
              <a:path w="3125470" h="260985">
                <a:moveTo>
                  <a:pt x="3125216" y="88226"/>
                </a:moveTo>
                <a:lnTo>
                  <a:pt x="3112287" y="39293"/>
                </a:lnTo>
                <a:lnTo>
                  <a:pt x="3086430" y="0"/>
                </a:lnTo>
                <a:lnTo>
                  <a:pt x="2399715" y="0"/>
                </a:lnTo>
                <a:lnTo>
                  <a:pt x="2373858" y="39293"/>
                </a:lnTo>
                <a:lnTo>
                  <a:pt x="2367572" y="63055"/>
                </a:lnTo>
                <a:lnTo>
                  <a:pt x="2347137" y="32004"/>
                </a:lnTo>
                <a:lnTo>
                  <a:pt x="1919655" y="32004"/>
                </a:lnTo>
                <a:lnTo>
                  <a:pt x="1899577" y="62509"/>
                </a:lnTo>
                <a:lnTo>
                  <a:pt x="1893455" y="39293"/>
                </a:lnTo>
                <a:lnTo>
                  <a:pt x="1867585" y="0"/>
                </a:lnTo>
                <a:lnTo>
                  <a:pt x="38785" y="0"/>
                </a:lnTo>
                <a:lnTo>
                  <a:pt x="12928" y="39293"/>
                </a:lnTo>
                <a:lnTo>
                  <a:pt x="0" y="88226"/>
                </a:lnTo>
                <a:lnTo>
                  <a:pt x="0" y="140373"/>
                </a:lnTo>
                <a:lnTo>
                  <a:pt x="12928" y="189306"/>
                </a:lnTo>
                <a:lnTo>
                  <a:pt x="38785" y="228600"/>
                </a:lnTo>
                <a:lnTo>
                  <a:pt x="1867585" y="228600"/>
                </a:lnTo>
                <a:lnTo>
                  <a:pt x="1887651" y="198120"/>
                </a:lnTo>
                <a:lnTo>
                  <a:pt x="1893798" y="221322"/>
                </a:lnTo>
                <a:lnTo>
                  <a:pt x="1919655" y="260604"/>
                </a:lnTo>
                <a:lnTo>
                  <a:pt x="2347137" y="260604"/>
                </a:lnTo>
                <a:lnTo>
                  <a:pt x="2373007" y="221322"/>
                </a:lnTo>
                <a:lnTo>
                  <a:pt x="2379281" y="197561"/>
                </a:lnTo>
                <a:lnTo>
                  <a:pt x="2399715" y="228600"/>
                </a:lnTo>
                <a:lnTo>
                  <a:pt x="3086430" y="228600"/>
                </a:lnTo>
                <a:lnTo>
                  <a:pt x="3112287" y="189306"/>
                </a:lnTo>
                <a:lnTo>
                  <a:pt x="3125216" y="140373"/>
                </a:lnTo>
                <a:lnTo>
                  <a:pt x="3125216" y="8822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object 14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67359" y="3248914"/>
            <a:ext cx="3302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800" spc="50" b="1">
                <a:solidFill>
                  <a:srgbClr val="3A3838"/>
                </a:solidFill>
                <a:latin typeface="Microsoft JhengHei"/>
                <a:cs typeface="Microsoft JhengHei"/>
              </a:rPr>
              <a:t>合併儲存格：利用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&lt;td</a:t>
            </a:r>
            <a:r>
              <a:rPr dirty="0" sz="1800" spc="-25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的屬性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24560" y="3956430"/>
            <a:ext cx="35941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600" spc="-25" b="1">
                <a:solidFill>
                  <a:srgbClr val="3A3838"/>
                </a:solidFill>
                <a:latin typeface="Calibri"/>
                <a:cs typeface="Calibri"/>
              </a:rPr>
              <a:t>rowspan</a:t>
            </a:r>
            <a:r>
              <a:rPr dirty="0" sz="16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：用來垂直合併多列 （</a:t>
            </a:r>
            <a:r>
              <a:rPr dirty="0" sz="1600" spc="-10" b="1">
                <a:solidFill>
                  <a:srgbClr val="3A3838"/>
                </a:solidFill>
                <a:latin typeface="Calibri"/>
                <a:cs typeface="Calibri"/>
              </a:rPr>
              <a:t>row</a:t>
            </a:r>
            <a:r>
              <a:rPr dirty="0" sz="16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24560" y="4626990"/>
            <a:ext cx="37541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1600" spc="-20" b="1">
                <a:solidFill>
                  <a:srgbClr val="3A3838"/>
                </a:solidFill>
                <a:latin typeface="Calibri"/>
                <a:cs typeface="Calibri"/>
              </a:rPr>
              <a:t>colspan</a:t>
            </a:r>
            <a:r>
              <a:rPr dirty="0" sz="1600" spc="-25" b="1">
                <a:solidFill>
                  <a:srgbClr val="3A3838"/>
                </a:solidFill>
                <a:latin typeface="Microsoft JhengHei"/>
                <a:cs typeface="Microsoft JhengHei"/>
              </a:rPr>
              <a:t>：用來水平合併多行</a:t>
            </a:r>
            <a:r>
              <a:rPr dirty="0" sz="16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（</a:t>
            </a:r>
            <a:r>
              <a:rPr dirty="0" sz="1600" spc="-10" b="1">
                <a:solidFill>
                  <a:srgbClr val="3A3838"/>
                </a:solidFill>
                <a:latin typeface="Calibri"/>
                <a:cs typeface="Calibri"/>
              </a:rPr>
              <a:t>column</a:t>
            </a:r>
            <a:r>
              <a:rPr dirty="0" sz="16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&lt;table&gt;</a:t>
            </a:r>
          </a:p>
        </p:txBody>
      </p:sp>
      <p:grpSp>
        <p:nvGrpSpPr>
          <p:cNvPr id="23" name="object 23" descr=""/>
          <p:cNvGrpSpPr/>
          <p:nvPr/>
        </p:nvGrpSpPr>
        <p:grpSpPr>
          <a:xfrm>
            <a:off x="457200" y="982980"/>
            <a:ext cx="4018915" cy="1885314"/>
            <a:chOff x="457200" y="982980"/>
            <a:chExt cx="4018915" cy="1885314"/>
          </a:xfrm>
        </p:grpSpPr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982980"/>
              <a:ext cx="4018788" cy="1885188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207" y="1046988"/>
              <a:ext cx="3840479" cy="170688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502157" y="1027938"/>
              <a:ext cx="3878579" cy="1744980"/>
            </a:xfrm>
            <a:custGeom>
              <a:avLst/>
              <a:gdLst/>
              <a:ahLst/>
              <a:cxnLst/>
              <a:rect l="l" t="t" r="r" b="b"/>
              <a:pathLst>
                <a:path w="3878579" h="1744980">
                  <a:moveTo>
                    <a:pt x="0" y="1744980"/>
                  </a:moveTo>
                  <a:lnTo>
                    <a:pt x="3878579" y="1744980"/>
                  </a:lnTo>
                  <a:lnTo>
                    <a:pt x="3878579" y="0"/>
                  </a:lnTo>
                  <a:lnTo>
                    <a:pt x="0" y="0"/>
                  </a:lnTo>
                  <a:lnTo>
                    <a:pt x="0" y="17449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5099303" y="1043939"/>
            <a:ext cx="6614159" cy="4525010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17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8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44646"/>
                </a:solidFill>
                <a:latin typeface="Consolas"/>
                <a:cs typeface="Consolas"/>
              </a:rPr>
              <a:t>border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"1"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tr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10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th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Month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th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1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th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Savings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th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1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th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Total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th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tr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tr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1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January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1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100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10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rowspan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"2"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180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GO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tr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tr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1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February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0941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80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tr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table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517145" y="2610510"/>
            <a:ext cx="823594" cy="229235"/>
          </a:xfrm>
          <a:custGeom>
            <a:avLst/>
            <a:gdLst/>
            <a:ahLst/>
            <a:cxnLst/>
            <a:rect l="l" t="t" r="r" b="b"/>
            <a:pathLst>
              <a:path w="823595" h="229235">
                <a:moveTo>
                  <a:pt x="784385" y="3"/>
                </a:moveTo>
                <a:lnTo>
                  <a:pt x="38846" y="3"/>
                </a:lnTo>
                <a:lnTo>
                  <a:pt x="12948" y="39347"/>
                </a:lnTo>
                <a:lnTo>
                  <a:pt x="0" y="88346"/>
                </a:lnTo>
                <a:lnTo>
                  <a:pt x="0" y="140562"/>
                </a:lnTo>
                <a:lnTo>
                  <a:pt x="12948" y="189560"/>
                </a:lnTo>
                <a:lnTo>
                  <a:pt x="38846" y="228904"/>
                </a:lnTo>
                <a:lnTo>
                  <a:pt x="784385" y="228904"/>
                </a:lnTo>
                <a:lnTo>
                  <a:pt x="810283" y="189560"/>
                </a:lnTo>
                <a:lnTo>
                  <a:pt x="823232" y="140562"/>
                </a:lnTo>
                <a:lnTo>
                  <a:pt x="823232" y="88346"/>
                </a:lnTo>
                <a:lnTo>
                  <a:pt x="810283" y="39347"/>
                </a:lnTo>
                <a:lnTo>
                  <a:pt x="784385" y="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646737" y="2336419"/>
            <a:ext cx="563245" cy="228600"/>
          </a:xfrm>
          <a:custGeom>
            <a:avLst/>
            <a:gdLst/>
            <a:ahLst/>
            <a:cxnLst/>
            <a:rect l="l" t="t" r="r" b="b"/>
            <a:pathLst>
              <a:path w="563245" h="228600">
                <a:moveTo>
                  <a:pt x="524112" y="8"/>
                </a:moveTo>
                <a:lnTo>
                  <a:pt x="38795" y="8"/>
                </a:lnTo>
                <a:lnTo>
                  <a:pt x="12931" y="39299"/>
                </a:lnTo>
                <a:lnTo>
                  <a:pt x="0" y="88233"/>
                </a:lnTo>
                <a:lnTo>
                  <a:pt x="0" y="140380"/>
                </a:lnTo>
                <a:lnTo>
                  <a:pt x="12931" y="189313"/>
                </a:lnTo>
                <a:lnTo>
                  <a:pt x="38795" y="228604"/>
                </a:lnTo>
                <a:lnTo>
                  <a:pt x="524112" y="228604"/>
                </a:lnTo>
                <a:lnTo>
                  <a:pt x="549975" y="189313"/>
                </a:lnTo>
                <a:lnTo>
                  <a:pt x="562907" y="140380"/>
                </a:lnTo>
                <a:lnTo>
                  <a:pt x="562907" y="88233"/>
                </a:lnTo>
                <a:lnTo>
                  <a:pt x="549975" y="39299"/>
                </a:lnTo>
                <a:lnTo>
                  <a:pt x="524112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654871" y="2444631"/>
            <a:ext cx="1222375" cy="228600"/>
          </a:xfrm>
          <a:custGeom>
            <a:avLst/>
            <a:gdLst/>
            <a:ahLst/>
            <a:cxnLst/>
            <a:rect l="l" t="t" r="r" b="b"/>
            <a:pathLst>
              <a:path w="1222375" h="228600">
                <a:moveTo>
                  <a:pt x="1183316" y="0"/>
                </a:moveTo>
                <a:lnTo>
                  <a:pt x="38794" y="0"/>
                </a:lnTo>
                <a:lnTo>
                  <a:pt x="12931" y="39290"/>
                </a:lnTo>
                <a:lnTo>
                  <a:pt x="0" y="88221"/>
                </a:lnTo>
                <a:lnTo>
                  <a:pt x="0" y="140366"/>
                </a:lnTo>
                <a:lnTo>
                  <a:pt x="12931" y="189297"/>
                </a:lnTo>
                <a:lnTo>
                  <a:pt x="38794" y="228587"/>
                </a:lnTo>
                <a:lnTo>
                  <a:pt x="1183316" y="228587"/>
                </a:lnTo>
                <a:lnTo>
                  <a:pt x="1209178" y="189297"/>
                </a:lnTo>
                <a:lnTo>
                  <a:pt x="1222110" y="140366"/>
                </a:lnTo>
                <a:lnTo>
                  <a:pt x="1222110" y="88221"/>
                </a:lnTo>
                <a:lnTo>
                  <a:pt x="1209178" y="39290"/>
                </a:lnTo>
                <a:lnTo>
                  <a:pt x="118331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3063" y="1791216"/>
            <a:ext cx="2821305" cy="228600"/>
          </a:xfrm>
          <a:custGeom>
            <a:avLst/>
            <a:gdLst/>
            <a:ahLst/>
            <a:cxnLst/>
            <a:rect l="l" t="t" r="r" b="b"/>
            <a:pathLst>
              <a:path w="2821304" h="228600">
                <a:moveTo>
                  <a:pt x="2781995" y="0"/>
                </a:moveTo>
                <a:lnTo>
                  <a:pt x="38794" y="0"/>
                </a:lnTo>
                <a:lnTo>
                  <a:pt x="12931" y="39290"/>
                </a:lnTo>
                <a:lnTo>
                  <a:pt x="0" y="88221"/>
                </a:lnTo>
                <a:lnTo>
                  <a:pt x="0" y="140366"/>
                </a:lnTo>
                <a:lnTo>
                  <a:pt x="12931" y="189297"/>
                </a:lnTo>
                <a:lnTo>
                  <a:pt x="38794" y="228587"/>
                </a:lnTo>
                <a:lnTo>
                  <a:pt x="2781995" y="228587"/>
                </a:lnTo>
                <a:lnTo>
                  <a:pt x="2807858" y="189297"/>
                </a:lnTo>
                <a:lnTo>
                  <a:pt x="2820789" y="140366"/>
                </a:lnTo>
                <a:lnTo>
                  <a:pt x="2820789" y="88221"/>
                </a:lnTo>
                <a:lnTo>
                  <a:pt x="2807858" y="39290"/>
                </a:lnTo>
                <a:lnTo>
                  <a:pt x="278199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321942" y="5699200"/>
            <a:ext cx="3679825" cy="231140"/>
          </a:xfrm>
          <a:custGeom>
            <a:avLst/>
            <a:gdLst/>
            <a:ahLst/>
            <a:cxnLst/>
            <a:rect l="l" t="t" r="r" b="b"/>
            <a:pathLst>
              <a:path w="3679825" h="231139">
                <a:moveTo>
                  <a:pt x="3679545" y="78232"/>
                </a:moveTo>
                <a:lnTo>
                  <a:pt x="3668077" y="34836"/>
                </a:lnTo>
                <a:lnTo>
                  <a:pt x="3645154" y="0"/>
                </a:lnTo>
                <a:lnTo>
                  <a:pt x="604761" y="0"/>
                </a:lnTo>
                <a:lnTo>
                  <a:pt x="581825" y="34836"/>
                </a:lnTo>
                <a:lnTo>
                  <a:pt x="576427" y="55232"/>
                </a:lnTo>
                <a:lnTo>
                  <a:pt x="558761" y="28384"/>
                </a:lnTo>
                <a:lnTo>
                  <a:pt x="34404" y="28384"/>
                </a:lnTo>
                <a:lnTo>
                  <a:pt x="11468" y="63220"/>
                </a:lnTo>
                <a:lnTo>
                  <a:pt x="0" y="106603"/>
                </a:lnTo>
                <a:lnTo>
                  <a:pt x="0" y="152844"/>
                </a:lnTo>
                <a:lnTo>
                  <a:pt x="11468" y="196227"/>
                </a:lnTo>
                <a:lnTo>
                  <a:pt x="34404" y="231076"/>
                </a:lnTo>
                <a:lnTo>
                  <a:pt x="558761" y="231076"/>
                </a:lnTo>
                <a:lnTo>
                  <a:pt x="581698" y="196227"/>
                </a:lnTo>
                <a:lnTo>
                  <a:pt x="587082" y="175856"/>
                </a:lnTo>
                <a:lnTo>
                  <a:pt x="604761" y="202692"/>
                </a:lnTo>
                <a:lnTo>
                  <a:pt x="3645154" y="202692"/>
                </a:lnTo>
                <a:lnTo>
                  <a:pt x="3668077" y="167855"/>
                </a:lnTo>
                <a:lnTo>
                  <a:pt x="3679545" y="124460"/>
                </a:lnTo>
                <a:lnTo>
                  <a:pt x="3679545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03059" y="1074559"/>
            <a:ext cx="5193030" cy="260985"/>
          </a:xfrm>
          <a:custGeom>
            <a:avLst/>
            <a:gdLst/>
            <a:ahLst/>
            <a:cxnLst/>
            <a:rect l="l" t="t" r="r" b="b"/>
            <a:pathLst>
              <a:path w="5193030" h="260984">
                <a:moveTo>
                  <a:pt x="5192788" y="88214"/>
                </a:moveTo>
                <a:lnTo>
                  <a:pt x="5179860" y="39281"/>
                </a:lnTo>
                <a:lnTo>
                  <a:pt x="5154003" y="0"/>
                </a:lnTo>
                <a:lnTo>
                  <a:pt x="581367" y="0"/>
                </a:lnTo>
                <a:lnTo>
                  <a:pt x="555498" y="39281"/>
                </a:lnTo>
                <a:lnTo>
                  <a:pt x="549833" y="60680"/>
                </a:lnTo>
                <a:lnTo>
                  <a:pt x="530961" y="32004"/>
                </a:lnTo>
                <a:lnTo>
                  <a:pt x="38798" y="32004"/>
                </a:lnTo>
                <a:lnTo>
                  <a:pt x="12928" y="71285"/>
                </a:lnTo>
                <a:lnTo>
                  <a:pt x="0" y="120218"/>
                </a:lnTo>
                <a:lnTo>
                  <a:pt x="0" y="172377"/>
                </a:lnTo>
                <a:lnTo>
                  <a:pt x="12928" y="221310"/>
                </a:lnTo>
                <a:lnTo>
                  <a:pt x="38798" y="260604"/>
                </a:lnTo>
                <a:lnTo>
                  <a:pt x="530961" y="260604"/>
                </a:lnTo>
                <a:lnTo>
                  <a:pt x="556831" y="221310"/>
                </a:lnTo>
                <a:lnTo>
                  <a:pt x="562483" y="199910"/>
                </a:lnTo>
                <a:lnTo>
                  <a:pt x="581367" y="228587"/>
                </a:lnTo>
                <a:lnTo>
                  <a:pt x="5154003" y="228587"/>
                </a:lnTo>
                <a:lnTo>
                  <a:pt x="5179860" y="189293"/>
                </a:lnTo>
                <a:lnTo>
                  <a:pt x="5192788" y="140360"/>
                </a:lnTo>
                <a:lnTo>
                  <a:pt x="5192788" y="8821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object 9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892807" y="3054095"/>
              <a:ext cx="8063865" cy="1478280"/>
            </a:xfrm>
            <a:custGeom>
              <a:avLst/>
              <a:gdLst/>
              <a:ahLst/>
              <a:cxnLst/>
              <a:rect l="l" t="t" r="r" b="b"/>
              <a:pathLst>
                <a:path w="8063865" h="1478279">
                  <a:moveTo>
                    <a:pt x="8063483" y="0"/>
                  </a:moveTo>
                  <a:lnTo>
                    <a:pt x="0" y="0"/>
                  </a:lnTo>
                  <a:lnTo>
                    <a:pt x="0" y="1478279"/>
                  </a:lnTo>
                  <a:lnTo>
                    <a:pt x="8063483" y="1478279"/>
                  </a:lnTo>
                  <a:lnTo>
                    <a:pt x="8063483" y="0"/>
                  </a:lnTo>
                  <a:close/>
                </a:path>
              </a:pathLst>
            </a:custGeom>
            <a:solidFill>
              <a:srgbClr val="3A38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971548" y="3074670"/>
            <a:ext cx="7798434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form</a:t>
            </a:r>
            <a:r>
              <a:rPr dirty="0" sz="1800" spc="-8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action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"/action_page.php"</a:t>
            </a:r>
            <a:r>
              <a:rPr dirty="0" sz="1800" spc="-6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method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"get"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First</a:t>
            </a:r>
            <a:r>
              <a:rPr dirty="0" sz="1800" spc="-6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name: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"text"</a:t>
            </a:r>
            <a:r>
              <a:rPr dirty="0" sz="1800" spc="-6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id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"fname"</a:t>
            </a:r>
            <a:r>
              <a:rPr dirty="0" sz="1800" spc="-4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"fname"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Last</a:t>
            </a:r>
            <a:r>
              <a:rPr dirty="0" sz="18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name: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"text"</a:t>
            </a:r>
            <a:r>
              <a:rPr dirty="0" sz="1800" spc="-4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id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"lname"</a:t>
            </a:r>
            <a:r>
              <a:rPr dirty="0" sz="1800" spc="-3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"lname"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dirty="0" sz="18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"submit"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Submit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form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00557" y="1036701"/>
            <a:ext cx="5369560" cy="1016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Form</a:t>
            </a:r>
            <a:r>
              <a:rPr dirty="0" sz="1800" spc="-4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物件是夠讓使用者與畫面進行溝通的一組物件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370"/>
              </a:spcBef>
              <a:buClr>
                <a:srgbClr val="3A3838"/>
              </a:buClr>
              <a:buFont typeface="Arial"/>
              <a:buChar char="•"/>
            </a:pPr>
            <a:endParaRPr sz="1800">
              <a:latin typeface="Microsoft JhengHei"/>
              <a:cs typeface="Microsoft JhengHei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可以傳輸資訊給下一個頁面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/>
              <a:t>&lt;form&gt;</a:t>
            </a:r>
            <a:endParaRPr sz="2500"/>
          </a:p>
        </p:txBody>
      </p:sp>
      <p:grpSp>
        <p:nvGrpSpPr>
          <p:cNvPr id="18" name="object 18" descr=""/>
          <p:cNvGrpSpPr/>
          <p:nvPr/>
        </p:nvGrpSpPr>
        <p:grpSpPr>
          <a:xfrm>
            <a:off x="4292873" y="2156166"/>
            <a:ext cx="1945639" cy="983615"/>
            <a:chOff x="4292873" y="2156166"/>
            <a:chExt cx="1945639" cy="983615"/>
          </a:xfrm>
        </p:grpSpPr>
        <p:sp>
          <p:nvSpPr>
            <p:cNvPr id="19" name="object 19" descr=""/>
            <p:cNvSpPr/>
            <p:nvPr/>
          </p:nvSpPr>
          <p:spPr>
            <a:xfrm>
              <a:off x="4303033" y="2166326"/>
              <a:ext cx="1925320" cy="963294"/>
            </a:xfrm>
            <a:custGeom>
              <a:avLst/>
              <a:gdLst/>
              <a:ahLst/>
              <a:cxnLst/>
              <a:rect l="l" t="t" r="r" b="b"/>
              <a:pathLst>
                <a:path w="1925320" h="963294">
                  <a:moveTo>
                    <a:pt x="969512" y="0"/>
                  </a:moveTo>
                  <a:lnTo>
                    <a:pt x="916717" y="450"/>
                  </a:lnTo>
                  <a:lnTo>
                    <a:pt x="864088" y="2103"/>
                  </a:lnTo>
                  <a:lnTo>
                    <a:pt x="811753" y="4953"/>
                  </a:lnTo>
                  <a:lnTo>
                    <a:pt x="759838" y="8993"/>
                  </a:lnTo>
                  <a:lnTo>
                    <a:pt x="708471" y="14219"/>
                  </a:lnTo>
                  <a:lnTo>
                    <a:pt x="657778" y="20624"/>
                  </a:lnTo>
                  <a:lnTo>
                    <a:pt x="607886" y="28205"/>
                  </a:lnTo>
                  <a:lnTo>
                    <a:pt x="558924" y="36954"/>
                  </a:lnTo>
                  <a:lnTo>
                    <a:pt x="511016" y="46867"/>
                  </a:lnTo>
                  <a:lnTo>
                    <a:pt x="464291" y="57938"/>
                  </a:lnTo>
                  <a:lnTo>
                    <a:pt x="418875" y="70161"/>
                  </a:lnTo>
                  <a:lnTo>
                    <a:pt x="374895" y="83532"/>
                  </a:lnTo>
                  <a:lnTo>
                    <a:pt x="332479" y="98044"/>
                  </a:lnTo>
                  <a:lnTo>
                    <a:pt x="291753" y="113692"/>
                  </a:lnTo>
                  <a:lnTo>
                    <a:pt x="252844" y="130471"/>
                  </a:lnTo>
                  <a:lnTo>
                    <a:pt x="215880" y="148375"/>
                  </a:lnTo>
                  <a:lnTo>
                    <a:pt x="170664" y="173543"/>
                  </a:lnTo>
                  <a:lnTo>
                    <a:pt x="130828" y="199685"/>
                  </a:lnTo>
                  <a:lnTo>
                    <a:pt x="96340" y="226677"/>
                  </a:lnTo>
                  <a:lnTo>
                    <a:pt x="67170" y="254392"/>
                  </a:lnTo>
                  <a:lnTo>
                    <a:pt x="24658" y="311489"/>
                  </a:lnTo>
                  <a:lnTo>
                    <a:pt x="3045" y="369972"/>
                  </a:lnTo>
                  <a:lnTo>
                    <a:pt x="0" y="399419"/>
                  </a:lnTo>
                  <a:lnTo>
                    <a:pt x="2086" y="428835"/>
                  </a:lnTo>
                  <a:lnTo>
                    <a:pt x="21532" y="487071"/>
                  </a:lnTo>
                  <a:lnTo>
                    <a:pt x="61137" y="543675"/>
                  </a:lnTo>
                  <a:lnTo>
                    <a:pt x="88423" y="571050"/>
                  </a:lnTo>
                  <a:lnTo>
                    <a:pt x="120655" y="597641"/>
                  </a:lnTo>
                  <a:lnTo>
                    <a:pt x="157804" y="623320"/>
                  </a:lnTo>
                  <a:lnTo>
                    <a:pt x="199838" y="647963"/>
                  </a:lnTo>
                  <a:lnTo>
                    <a:pt x="246727" y="671444"/>
                  </a:lnTo>
                  <a:lnTo>
                    <a:pt x="298439" y="693636"/>
                  </a:lnTo>
                  <a:lnTo>
                    <a:pt x="354945" y="714414"/>
                  </a:lnTo>
                  <a:lnTo>
                    <a:pt x="244963" y="963207"/>
                  </a:lnTo>
                  <a:lnTo>
                    <a:pt x="678795" y="786804"/>
                  </a:lnTo>
                  <a:lnTo>
                    <a:pt x="732554" y="793039"/>
                  </a:lnTo>
                  <a:lnTo>
                    <a:pt x="786632" y="797927"/>
                  </a:lnTo>
                  <a:lnTo>
                    <a:pt x="840905" y="801487"/>
                  </a:lnTo>
                  <a:lnTo>
                    <a:pt x="895248" y="803732"/>
                  </a:lnTo>
                  <a:lnTo>
                    <a:pt x="949536" y="804679"/>
                  </a:lnTo>
                  <a:lnTo>
                    <a:pt x="1003644" y="804345"/>
                  </a:lnTo>
                  <a:lnTo>
                    <a:pt x="1057448" y="802745"/>
                  </a:lnTo>
                  <a:lnTo>
                    <a:pt x="1110823" y="799896"/>
                  </a:lnTo>
                  <a:lnTo>
                    <a:pt x="1163643" y="795812"/>
                  </a:lnTo>
                  <a:lnTo>
                    <a:pt x="1215786" y="790510"/>
                  </a:lnTo>
                  <a:lnTo>
                    <a:pt x="1267125" y="784007"/>
                  </a:lnTo>
                  <a:lnTo>
                    <a:pt x="1317536" y="776317"/>
                  </a:lnTo>
                  <a:lnTo>
                    <a:pt x="1366894" y="767458"/>
                  </a:lnTo>
                  <a:lnTo>
                    <a:pt x="1415075" y="757444"/>
                  </a:lnTo>
                  <a:lnTo>
                    <a:pt x="1461954" y="746292"/>
                  </a:lnTo>
                  <a:lnTo>
                    <a:pt x="1507405" y="734018"/>
                  </a:lnTo>
                  <a:lnTo>
                    <a:pt x="1551305" y="720638"/>
                  </a:lnTo>
                  <a:lnTo>
                    <a:pt x="1593528" y="706168"/>
                  </a:lnTo>
                  <a:lnTo>
                    <a:pt x="1633950" y="690623"/>
                  </a:lnTo>
                  <a:lnTo>
                    <a:pt x="1672446" y="674021"/>
                  </a:lnTo>
                  <a:lnTo>
                    <a:pt x="1708892" y="656375"/>
                  </a:lnTo>
                  <a:lnTo>
                    <a:pt x="1754107" y="631208"/>
                  </a:lnTo>
                  <a:lnTo>
                    <a:pt x="1793944" y="605066"/>
                  </a:lnTo>
                  <a:lnTo>
                    <a:pt x="1828431" y="578074"/>
                  </a:lnTo>
                  <a:lnTo>
                    <a:pt x="1857602" y="550359"/>
                  </a:lnTo>
                  <a:lnTo>
                    <a:pt x="1900114" y="493262"/>
                  </a:lnTo>
                  <a:lnTo>
                    <a:pt x="1921726" y="434779"/>
                  </a:lnTo>
                  <a:lnTo>
                    <a:pt x="1924772" y="405332"/>
                  </a:lnTo>
                  <a:lnTo>
                    <a:pt x="1922686" y="375916"/>
                  </a:lnTo>
                  <a:lnTo>
                    <a:pt x="1903240" y="317680"/>
                  </a:lnTo>
                  <a:lnTo>
                    <a:pt x="1863634" y="261076"/>
                  </a:lnTo>
                  <a:lnTo>
                    <a:pt x="1836349" y="233701"/>
                  </a:lnTo>
                  <a:lnTo>
                    <a:pt x="1804117" y="207110"/>
                  </a:lnTo>
                  <a:lnTo>
                    <a:pt x="1766968" y="181431"/>
                  </a:lnTo>
                  <a:lnTo>
                    <a:pt x="1724934" y="156788"/>
                  </a:lnTo>
                  <a:lnTo>
                    <a:pt x="1678045" y="133307"/>
                  </a:lnTo>
                  <a:lnTo>
                    <a:pt x="1626332" y="111115"/>
                  </a:lnTo>
                  <a:lnTo>
                    <a:pt x="1569827" y="90336"/>
                  </a:lnTo>
                  <a:lnTo>
                    <a:pt x="1524937" y="75936"/>
                  </a:lnTo>
                  <a:lnTo>
                    <a:pt x="1478690" y="62804"/>
                  </a:lnTo>
                  <a:lnTo>
                    <a:pt x="1431213" y="50934"/>
                  </a:lnTo>
                  <a:lnTo>
                    <a:pt x="1382633" y="40320"/>
                  </a:lnTo>
                  <a:lnTo>
                    <a:pt x="1333076" y="30958"/>
                  </a:lnTo>
                  <a:lnTo>
                    <a:pt x="1282671" y="22842"/>
                  </a:lnTo>
                  <a:lnTo>
                    <a:pt x="1231543" y="15966"/>
                  </a:lnTo>
                  <a:lnTo>
                    <a:pt x="1179819" y="10325"/>
                  </a:lnTo>
                  <a:lnTo>
                    <a:pt x="1127627" y="5913"/>
                  </a:lnTo>
                  <a:lnTo>
                    <a:pt x="1075094" y="2725"/>
                  </a:lnTo>
                  <a:lnTo>
                    <a:pt x="1022347" y="756"/>
                  </a:lnTo>
                  <a:lnTo>
                    <a:pt x="969512" y="0"/>
                  </a:lnTo>
                  <a:close/>
                </a:path>
              </a:pathLst>
            </a:custGeom>
            <a:solidFill>
              <a:srgbClr val="6F9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303033" y="2166326"/>
              <a:ext cx="1925320" cy="963294"/>
            </a:xfrm>
            <a:custGeom>
              <a:avLst/>
              <a:gdLst/>
              <a:ahLst/>
              <a:cxnLst/>
              <a:rect l="l" t="t" r="r" b="b"/>
              <a:pathLst>
                <a:path w="1925320" h="963294">
                  <a:moveTo>
                    <a:pt x="244963" y="963207"/>
                  </a:moveTo>
                  <a:lnTo>
                    <a:pt x="354945" y="714414"/>
                  </a:lnTo>
                  <a:lnTo>
                    <a:pt x="298439" y="693636"/>
                  </a:lnTo>
                  <a:lnTo>
                    <a:pt x="246727" y="671444"/>
                  </a:lnTo>
                  <a:lnTo>
                    <a:pt x="199838" y="647963"/>
                  </a:lnTo>
                  <a:lnTo>
                    <a:pt x="157804" y="623320"/>
                  </a:lnTo>
                  <a:lnTo>
                    <a:pt x="120655" y="597641"/>
                  </a:lnTo>
                  <a:lnTo>
                    <a:pt x="88423" y="571050"/>
                  </a:lnTo>
                  <a:lnTo>
                    <a:pt x="61137" y="543675"/>
                  </a:lnTo>
                  <a:lnTo>
                    <a:pt x="21532" y="487071"/>
                  </a:lnTo>
                  <a:lnTo>
                    <a:pt x="2086" y="428835"/>
                  </a:lnTo>
                  <a:lnTo>
                    <a:pt x="0" y="399419"/>
                  </a:lnTo>
                  <a:lnTo>
                    <a:pt x="3045" y="369972"/>
                  </a:lnTo>
                  <a:lnTo>
                    <a:pt x="24658" y="311489"/>
                  </a:lnTo>
                  <a:lnTo>
                    <a:pt x="67170" y="254392"/>
                  </a:lnTo>
                  <a:lnTo>
                    <a:pt x="96340" y="226677"/>
                  </a:lnTo>
                  <a:lnTo>
                    <a:pt x="130828" y="199685"/>
                  </a:lnTo>
                  <a:lnTo>
                    <a:pt x="170664" y="173543"/>
                  </a:lnTo>
                  <a:lnTo>
                    <a:pt x="215880" y="148375"/>
                  </a:lnTo>
                  <a:lnTo>
                    <a:pt x="252844" y="130471"/>
                  </a:lnTo>
                  <a:lnTo>
                    <a:pt x="291753" y="113692"/>
                  </a:lnTo>
                  <a:lnTo>
                    <a:pt x="332479" y="98044"/>
                  </a:lnTo>
                  <a:lnTo>
                    <a:pt x="374895" y="83532"/>
                  </a:lnTo>
                  <a:lnTo>
                    <a:pt x="418875" y="70161"/>
                  </a:lnTo>
                  <a:lnTo>
                    <a:pt x="464291" y="57938"/>
                  </a:lnTo>
                  <a:lnTo>
                    <a:pt x="511016" y="46867"/>
                  </a:lnTo>
                  <a:lnTo>
                    <a:pt x="558924" y="36954"/>
                  </a:lnTo>
                  <a:lnTo>
                    <a:pt x="607886" y="28205"/>
                  </a:lnTo>
                  <a:lnTo>
                    <a:pt x="657778" y="20624"/>
                  </a:lnTo>
                  <a:lnTo>
                    <a:pt x="708471" y="14219"/>
                  </a:lnTo>
                  <a:lnTo>
                    <a:pt x="759838" y="8993"/>
                  </a:lnTo>
                  <a:lnTo>
                    <a:pt x="811753" y="4953"/>
                  </a:lnTo>
                  <a:lnTo>
                    <a:pt x="864088" y="2103"/>
                  </a:lnTo>
                  <a:lnTo>
                    <a:pt x="916717" y="450"/>
                  </a:lnTo>
                  <a:lnTo>
                    <a:pt x="969512" y="0"/>
                  </a:lnTo>
                  <a:lnTo>
                    <a:pt x="1022347" y="756"/>
                  </a:lnTo>
                  <a:lnTo>
                    <a:pt x="1075094" y="2725"/>
                  </a:lnTo>
                  <a:lnTo>
                    <a:pt x="1127627" y="5913"/>
                  </a:lnTo>
                  <a:lnTo>
                    <a:pt x="1179819" y="10325"/>
                  </a:lnTo>
                  <a:lnTo>
                    <a:pt x="1231543" y="15966"/>
                  </a:lnTo>
                  <a:lnTo>
                    <a:pt x="1282671" y="22842"/>
                  </a:lnTo>
                  <a:lnTo>
                    <a:pt x="1333076" y="30958"/>
                  </a:lnTo>
                  <a:lnTo>
                    <a:pt x="1382633" y="40320"/>
                  </a:lnTo>
                  <a:lnTo>
                    <a:pt x="1431213" y="50934"/>
                  </a:lnTo>
                  <a:lnTo>
                    <a:pt x="1478690" y="62804"/>
                  </a:lnTo>
                  <a:lnTo>
                    <a:pt x="1524937" y="75936"/>
                  </a:lnTo>
                  <a:lnTo>
                    <a:pt x="1569827" y="90336"/>
                  </a:lnTo>
                  <a:lnTo>
                    <a:pt x="1626332" y="111115"/>
                  </a:lnTo>
                  <a:lnTo>
                    <a:pt x="1678045" y="133307"/>
                  </a:lnTo>
                  <a:lnTo>
                    <a:pt x="1724934" y="156788"/>
                  </a:lnTo>
                  <a:lnTo>
                    <a:pt x="1766968" y="181431"/>
                  </a:lnTo>
                  <a:lnTo>
                    <a:pt x="1804117" y="207110"/>
                  </a:lnTo>
                  <a:lnTo>
                    <a:pt x="1836349" y="233701"/>
                  </a:lnTo>
                  <a:lnTo>
                    <a:pt x="1863634" y="261076"/>
                  </a:lnTo>
                  <a:lnTo>
                    <a:pt x="1903240" y="317680"/>
                  </a:lnTo>
                  <a:lnTo>
                    <a:pt x="1922686" y="375916"/>
                  </a:lnTo>
                  <a:lnTo>
                    <a:pt x="1924772" y="405332"/>
                  </a:lnTo>
                  <a:lnTo>
                    <a:pt x="1921726" y="434779"/>
                  </a:lnTo>
                  <a:lnTo>
                    <a:pt x="1900114" y="493262"/>
                  </a:lnTo>
                  <a:lnTo>
                    <a:pt x="1857602" y="550359"/>
                  </a:lnTo>
                  <a:lnTo>
                    <a:pt x="1828431" y="578074"/>
                  </a:lnTo>
                  <a:lnTo>
                    <a:pt x="1793944" y="605066"/>
                  </a:lnTo>
                  <a:lnTo>
                    <a:pt x="1754107" y="631208"/>
                  </a:lnTo>
                  <a:lnTo>
                    <a:pt x="1708892" y="656375"/>
                  </a:lnTo>
                  <a:lnTo>
                    <a:pt x="1672446" y="674021"/>
                  </a:lnTo>
                  <a:lnTo>
                    <a:pt x="1633950" y="690623"/>
                  </a:lnTo>
                  <a:lnTo>
                    <a:pt x="1593528" y="706168"/>
                  </a:lnTo>
                  <a:lnTo>
                    <a:pt x="1551305" y="720638"/>
                  </a:lnTo>
                  <a:lnTo>
                    <a:pt x="1507405" y="734018"/>
                  </a:lnTo>
                  <a:lnTo>
                    <a:pt x="1461954" y="746292"/>
                  </a:lnTo>
                  <a:lnTo>
                    <a:pt x="1415075" y="757444"/>
                  </a:lnTo>
                  <a:lnTo>
                    <a:pt x="1366894" y="767458"/>
                  </a:lnTo>
                  <a:lnTo>
                    <a:pt x="1317536" y="776317"/>
                  </a:lnTo>
                  <a:lnTo>
                    <a:pt x="1267125" y="784007"/>
                  </a:lnTo>
                  <a:lnTo>
                    <a:pt x="1215786" y="790510"/>
                  </a:lnTo>
                  <a:lnTo>
                    <a:pt x="1163643" y="795812"/>
                  </a:lnTo>
                  <a:lnTo>
                    <a:pt x="1110823" y="799896"/>
                  </a:lnTo>
                  <a:lnTo>
                    <a:pt x="1057448" y="802745"/>
                  </a:lnTo>
                  <a:lnTo>
                    <a:pt x="1003644" y="804345"/>
                  </a:lnTo>
                  <a:lnTo>
                    <a:pt x="949536" y="804679"/>
                  </a:lnTo>
                  <a:lnTo>
                    <a:pt x="895248" y="803732"/>
                  </a:lnTo>
                  <a:lnTo>
                    <a:pt x="840905" y="801487"/>
                  </a:lnTo>
                  <a:lnTo>
                    <a:pt x="786632" y="797927"/>
                  </a:lnTo>
                  <a:lnTo>
                    <a:pt x="732554" y="793039"/>
                  </a:lnTo>
                  <a:lnTo>
                    <a:pt x="678795" y="786804"/>
                  </a:lnTo>
                  <a:lnTo>
                    <a:pt x="244963" y="96320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4680965" y="2406777"/>
            <a:ext cx="1170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Microsoft JhengHei"/>
                <a:cs typeface="Microsoft JhengHei"/>
              </a:rPr>
              <a:t>連結目的地</a:t>
            </a:r>
            <a:endParaRPr sz="1800">
              <a:latin typeface="Microsoft JhengHei"/>
              <a:cs typeface="Microsoft JhengHe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955487" y="2156464"/>
            <a:ext cx="1945005" cy="988060"/>
            <a:chOff x="6955487" y="2156464"/>
            <a:chExt cx="1945005" cy="988060"/>
          </a:xfrm>
        </p:grpSpPr>
        <p:sp>
          <p:nvSpPr>
            <p:cNvPr id="23" name="object 23" descr=""/>
            <p:cNvSpPr/>
            <p:nvPr/>
          </p:nvSpPr>
          <p:spPr>
            <a:xfrm>
              <a:off x="6965393" y="2166370"/>
              <a:ext cx="1925320" cy="968375"/>
            </a:xfrm>
            <a:custGeom>
              <a:avLst/>
              <a:gdLst/>
              <a:ahLst/>
              <a:cxnLst/>
              <a:rect l="l" t="t" r="r" b="b"/>
              <a:pathLst>
                <a:path w="1925320" h="968375">
                  <a:moveTo>
                    <a:pt x="966745" y="0"/>
                  </a:moveTo>
                  <a:lnTo>
                    <a:pt x="913950" y="516"/>
                  </a:lnTo>
                  <a:lnTo>
                    <a:pt x="861331" y="2233"/>
                  </a:lnTo>
                  <a:lnTo>
                    <a:pt x="809013" y="5147"/>
                  </a:lnTo>
                  <a:lnTo>
                    <a:pt x="757125" y="9251"/>
                  </a:lnTo>
                  <a:lnTo>
                    <a:pt x="705794" y="14540"/>
                  </a:lnTo>
                  <a:lnTo>
                    <a:pt x="655145" y="21009"/>
                  </a:lnTo>
                  <a:lnTo>
                    <a:pt x="605307" y="28651"/>
                  </a:lnTo>
                  <a:lnTo>
                    <a:pt x="556405" y="37462"/>
                  </a:lnTo>
                  <a:lnTo>
                    <a:pt x="508568" y="47436"/>
                  </a:lnTo>
                  <a:lnTo>
                    <a:pt x="461922" y="58566"/>
                  </a:lnTo>
                  <a:lnTo>
                    <a:pt x="416594" y="70849"/>
                  </a:lnTo>
                  <a:lnTo>
                    <a:pt x="372712" y="84278"/>
                  </a:lnTo>
                  <a:lnTo>
                    <a:pt x="330401" y="98848"/>
                  </a:lnTo>
                  <a:lnTo>
                    <a:pt x="289789" y="114553"/>
                  </a:lnTo>
                  <a:lnTo>
                    <a:pt x="251003" y="131388"/>
                  </a:lnTo>
                  <a:lnTo>
                    <a:pt x="214170" y="149347"/>
                  </a:lnTo>
                  <a:lnTo>
                    <a:pt x="169122" y="174549"/>
                  </a:lnTo>
                  <a:lnTo>
                    <a:pt x="129461" y="200722"/>
                  </a:lnTo>
                  <a:lnTo>
                    <a:pt x="95155" y="227741"/>
                  </a:lnTo>
                  <a:lnTo>
                    <a:pt x="66173" y="255479"/>
                  </a:lnTo>
                  <a:lnTo>
                    <a:pt x="24051" y="312611"/>
                  </a:lnTo>
                  <a:lnTo>
                    <a:pt x="2841" y="371110"/>
                  </a:lnTo>
                  <a:lnTo>
                    <a:pt x="0" y="400557"/>
                  </a:lnTo>
                  <a:lnTo>
                    <a:pt x="2290" y="429969"/>
                  </a:lnTo>
                  <a:lnTo>
                    <a:pt x="22143" y="488182"/>
                  </a:lnTo>
                  <a:lnTo>
                    <a:pt x="62147" y="544740"/>
                  </a:lnTo>
                  <a:lnTo>
                    <a:pt x="89625" y="572085"/>
                  </a:lnTo>
                  <a:lnTo>
                    <a:pt x="122046" y="598638"/>
                  </a:lnTo>
                  <a:lnTo>
                    <a:pt x="159377" y="624275"/>
                  </a:lnTo>
                  <a:lnTo>
                    <a:pt x="201587" y="648868"/>
                  </a:lnTo>
                  <a:lnTo>
                    <a:pt x="248644" y="672293"/>
                  </a:lnTo>
                  <a:lnTo>
                    <a:pt x="300517" y="694423"/>
                  </a:lnTo>
                  <a:lnTo>
                    <a:pt x="357172" y="715132"/>
                  </a:lnTo>
                  <a:lnTo>
                    <a:pt x="244142" y="967862"/>
                  </a:lnTo>
                  <a:lnTo>
                    <a:pt x="681530" y="787141"/>
                  </a:lnTo>
                  <a:lnTo>
                    <a:pt x="735339" y="793303"/>
                  </a:lnTo>
                  <a:lnTo>
                    <a:pt x="789456" y="798119"/>
                  </a:lnTo>
                  <a:lnTo>
                    <a:pt x="843758" y="801606"/>
                  </a:lnTo>
                  <a:lnTo>
                    <a:pt x="898120" y="803779"/>
                  </a:lnTo>
                  <a:lnTo>
                    <a:pt x="952417" y="804655"/>
                  </a:lnTo>
                  <a:lnTo>
                    <a:pt x="1006525" y="804249"/>
                  </a:lnTo>
                  <a:lnTo>
                    <a:pt x="1060320" y="802579"/>
                  </a:lnTo>
                  <a:lnTo>
                    <a:pt x="1113676" y="799659"/>
                  </a:lnTo>
                  <a:lnTo>
                    <a:pt x="1166469" y="795505"/>
                  </a:lnTo>
                  <a:lnTo>
                    <a:pt x="1218575" y="790135"/>
                  </a:lnTo>
                  <a:lnTo>
                    <a:pt x="1269868" y="783563"/>
                  </a:lnTo>
                  <a:lnTo>
                    <a:pt x="1320226" y="775807"/>
                  </a:lnTo>
                  <a:lnTo>
                    <a:pt x="1369522" y="766881"/>
                  </a:lnTo>
                  <a:lnTo>
                    <a:pt x="1417632" y="756802"/>
                  </a:lnTo>
                  <a:lnTo>
                    <a:pt x="1464432" y="745587"/>
                  </a:lnTo>
                  <a:lnTo>
                    <a:pt x="1509797" y="733250"/>
                  </a:lnTo>
                  <a:lnTo>
                    <a:pt x="1553602" y="719809"/>
                  </a:lnTo>
                  <a:lnTo>
                    <a:pt x="1595724" y="705278"/>
                  </a:lnTo>
                  <a:lnTo>
                    <a:pt x="1636037" y="689675"/>
                  </a:lnTo>
                  <a:lnTo>
                    <a:pt x="1674416" y="673015"/>
                  </a:lnTo>
                  <a:lnTo>
                    <a:pt x="1710738" y="655315"/>
                  </a:lnTo>
                  <a:lnTo>
                    <a:pt x="1755786" y="630113"/>
                  </a:lnTo>
                  <a:lnTo>
                    <a:pt x="1795447" y="603940"/>
                  </a:lnTo>
                  <a:lnTo>
                    <a:pt x="1829753" y="576921"/>
                  </a:lnTo>
                  <a:lnTo>
                    <a:pt x="1858736" y="549183"/>
                  </a:lnTo>
                  <a:lnTo>
                    <a:pt x="1900858" y="492052"/>
                  </a:lnTo>
                  <a:lnTo>
                    <a:pt x="1922067" y="433553"/>
                  </a:lnTo>
                  <a:lnTo>
                    <a:pt x="1924909" y="404105"/>
                  </a:lnTo>
                  <a:lnTo>
                    <a:pt x="1922618" y="374693"/>
                  </a:lnTo>
                  <a:lnTo>
                    <a:pt x="1902765" y="316481"/>
                  </a:lnTo>
                  <a:lnTo>
                    <a:pt x="1862762" y="259922"/>
                  </a:lnTo>
                  <a:lnTo>
                    <a:pt x="1835284" y="232577"/>
                  </a:lnTo>
                  <a:lnTo>
                    <a:pt x="1802863" y="206024"/>
                  </a:lnTo>
                  <a:lnTo>
                    <a:pt x="1765531" y="180388"/>
                  </a:lnTo>
                  <a:lnTo>
                    <a:pt x="1723321" y="155794"/>
                  </a:lnTo>
                  <a:lnTo>
                    <a:pt x="1676264" y="132369"/>
                  </a:lnTo>
                  <a:lnTo>
                    <a:pt x="1624392" y="110239"/>
                  </a:lnTo>
                  <a:lnTo>
                    <a:pt x="1567736" y="89530"/>
                  </a:lnTo>
                  <a:lnTo>
                    <a:pt x="1522742" y="75198"/>
                  </a:lnTo>
                  <a:lnTo>
                    <a:pt x="1476400" y="62133"/>
                  </a:lnTo>
                  <a:lnTo>
                    <a:pt x="1428836" y="50331"/>
                  </a:lnTo>
                  <a:lnTo>
                    <a:pt x="1380177" y="39786"/>
                  </a:lnTo>
                  <a:lnTo>
                    <a:pt x="1330551" y="30491"/>
                  </a:lnTo>
                  <a:lnTo>
                    <a:pt x="1280084" y="22443"/>
                  </a:lnTo>
                  <a:lnTo>
                    <a:pt x="1228904" y="15634"/>
                  </a:lnTo>
                  <a:lnTo>
                    <a:pt x="1177138" y="10060"/>
                  </a:lnTo>
                  <a:lnTo>
                    <a:pt x="1124911" y="5715"/>
                  </a:lnTo>
                  <a:lnTo>
                    <a:pt x="1072353" y="2594"/>
                  </a:lnTo>
                  <a:lnTo>
                    <a:pt x="1019588" y="690"/>
                  </a:lnTo>
                  <a:lnTo>
                    <a:pt x="966745" y="0"/>
                  </a:lnTo>
                  <a:close/>
                </a:path>
              </a:pathLst>
            </a:custGeom>
            <a:solidFill>
              <a:srgbClr val="6F9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965393" y="2166370"/>
              <a:ext cx="1925320" cy="968375"/>
            </a:xfrm>
            <a:custGeom>
              <a:avLst/>
              <a:gdLst/>
              <a:ahLst/>
              <a:cxnLst/>
              <a:rect l="l" t="t" r="r" b="b"/>
              <a:pathLst>
                <a:path w="1925320" h="968375">
                  <a:moveTo>
                    <a:pt x="244142" y="967862"/>
                  </a:moveTo>
                  <a:lnTo>
                    <a:pt x="357172" y="715132"/>
                  </a:lnTo>
                  <a:lnTo>
                    <a:pt x="300517" y="694423"/>
                  </a:lnTo>
                  <a:lnTo>
                    <a:pt x="248644" y="672293"/>
                  </a:lnTo>
                  <a:lnTo>
                    <a:pt x="201587" y="648868"/>
                  </a:lnTo>
                  <a:lnTo>
                    <a:pt x="159377" y="624275"/>
                  </a:lnTo>
                  <a:lnTo>
                    <a:pt x="122046" y="598638"/>
                  </a:lnTo>
                  <a:lnTo>
                    <a:pt x="89625" y="572085"/>
                  </a:lnTo>
                  <a:lnTo>
                    <a:pt x="62147" y="544740"/>
                  </a:lnTo>
                  <a:lnTo>
                    <a:pt x="22143" y="488182"/>
                  </a:lnTo>
                  <a:lnTo>
                    <a:pt x="2290" y="429969"/>
                  </a:lnTo>
                  <a:lnTo>
                    <a:pt x="0" y="400557"/>
                  </a:lnTo>
                  <a:lnTo>
                    <a:pt x="2841" y="371110"/>
                  </a:lnTo>
                  <a:lnTo>
                    <a:pt x="24051" y="312611"/>
                  </a:lnTo>
                  <a:lnTo>
                    <a:pt x="66173" y="255479"/>
                  </a:lnTo>
                  <a:lnTo>
                    <a:pt x="95155" y="227741"/>
                  </a:lnTo>
                  <a:lnTo>
                    <a:pt x="129461" y="200722"/>
                  </a:lnTo>
                  <a:lnTo>
                    <a:pt x="169122" y="174549"/>
                  </a:lnTo>
                  <a:lnTo>
                    <a:pt x="214170" y="149347"/>
                  </a:lnTo>
                  <a:lnTo>
                    <a:pt x="251003" y="131388"/>
                  </a:lnTo>
                  <a:lnTo>
                    <a:pt x="289789" y="114553"/>
                  </a:lnTo>
                  <a:lnTo>
                    <a:pt x="330401" y="98848"/>
                  </a:lnTo>
                  <a:lnTo>
                    <a:pt x="372712" y="84278"/>
                  </a:lnTo>
                  <a:lnTo>
                    <a:pt x="416594" y="70849"/>
                  </a:lnTo>
                  <a:lnTo>
                    <a:pt x="461922" y="58566"/>
                  </a:lnTo>
                  <a:lnTo>
                    <a:pt x="508568" y="47436"/>
                  </a:lnTo>
                  <a:lnTo>
                    <a:pt x="556405" y="37462"/>
                  </a:lnTo>
                  <a:lnTo>
                    <a:pt x="605307" y="28651"/>
                  </a:lnTo>
                  <a:lnTo>
                    <a:pt x="655145" y="21009"/>
                  </a:lnTo>
                  <a:lnTo>
                    <a:pt x="705794" y="14540"/>
                  </a:lnTo>
                  <a:lnTo>
                    <a:pt x="757125" y="9251"/>
                  </a:lnTo>
                  <a:lnTo>
                    <a:pt x="809013" y="5147"/>
                  </a:lnTo>
                  <a:lnTo>
                    <a:pt x="861331" y="2233"/>
                  </a:lnTo>
                  <a:lnTo>
                    <a:pt x="913950" y="516"/>
                  </a:lnTo>
                  <a:lnTo>
                    <a:pt x="966745" y="0"/>
                  </a:lnTo>
                  <a:lnTo>
                    <a:pt x="1019588" y="690"/>
                  </a:lnTo>
                  <a:lnTo>
                    <a:pt x="1072353" y="2594"/>
                  </a:lnTo>
                  <a:lnTo>
                    <a:pt x="1124911" y="5715"/>
                  </a:lnTo>
                  <a:lnTo>
                    <a:pt x="1177138" y="10060"/>
                  </a:lnTo>
                  <a:lnTo>
                    <a:pt x="1228904" y="15634"/>
                  </a:lnTo>
                  <a:lnTo>
                    <a:pt x="1280084" y="22443"/>
                  </a:lnTo>
                  <a:lnTo>
                    <a:pt x="1330551" y="30491"/>
                  </a:lnTo>
                  <a:lnTo>
                    <a:pt x="1380177" y="39786"/>
                  </a:lnTo>
                  <a:lnTo>
                    <a:pt x="1428836" y="50331"/>
                  </a:lnTo>
                  <a:lnTo>
                    <a:pt x="1476400" y="62133"/>
                  </a:lnTo>
                  <a:lnTo>
                    <a:pt x="1522742" y="75198"/>
                  </a:lnTo>
                  <a:lnTo>
                    <a:pt x="1567736" y="89530"/>
                  </a:lnTo>
                  <a:lnTo>
                    <a:pt x="1624392" y="110239"/>
                  </a:lnTo>
                  <a:lnTo>
                    <a:pt x="1676264" y="132369"/>
                  </a:lnTo>
                  <a:lnTo>
                    <a:pt x="1723321" y="155794"/>
                  </a:lnTo>
                  <a:lnTo>
                    <a:pt x="1765531" y="180388"/>
                  </a:lnTo>
                  <a:lnTo>
                    <a:pt x="1802863" y="206024"/>
                  </a:lnTo>
                  <a:lnTo>
                    <a:pt x="1835284" y="232577"/>
                  </a:lnTo>
                  <a:lnTo>
                    <a:pt x="1862762" y="259922"/>
                  </a:lnTo>
                  <a:lnTo>
                    <a:pt x="1902765" y="316481"/>
                  </a:lnTo>
                  <a:lnTo>
                    <a:pt x="1922618" y="374693"/>
                  </a:lnTo>
                  <a:lnTo>
                    <a:pt x="1924909" y="404105"/>
                  </a:lnTo>
                  <a:lnTo>
                    <a:pt x="1922067" y="433553"/>
                  </a:lnTo>
                  <a:lnTo>
                    <a:pt x="1900858" y="492052"/>
                  </a:lnTo>
                  <a:lnTo>
                    <a:pt x="1858736" y="549183"/>
                  </a:lnTo>
                  <a:lnTo>
                    <a:pt x="1829753" y="576921"/>
                  </a:lnTo>
                  <a:lnTo>
                    <a:pt x="1795447" y="603940"/>
                  </a:lnTo>
                  <a:lnTo>
                    <a:pt x="1755786" y="630113"/>
                  </a:lnTo>
                  <a:lnTo>
                    <a:pt x="1710738" y="655315"/>
                  </a:lnTo>
                  <a:lnTo>
                    <a:pt x="1674416" y="673015"/>
                  </a:lnTo>
                  <a:lnTo>
                    <a:pt x="1636037" y="689675"/>
                  </a:lnTo>
                  <a:lnTo>
                    <a:pt x="1595724" y="705278"/>
                  </a:lnTo>
                  <a:lnTo>
                    <a:pt x="1553602" y="719809"/>
                  </a:lnTo>
                  <a:lnTo>
                    <a:pt x="1509797" y="733250"/>
                  </a:lnTo>
                  <a:lnTo>
                    <a:pt x="1464432" y="745587"/>
                  </a:lnTo>
                  <a:lnTo>
                    <a:pt x="1417632" y="756802"/>
                  </a:lnTo>
                  <a:lnTo>
                    <a:pt x="1369522" y="766881"/>
                  </a:lnTo>
                  <a:lnTo>
                    <a:pt x="1320226" y="775807"/>
                  </a:lnTo>
                  <a:lnTo>
                    <a:pt x="1269868" y="783563"/>
                  </a:lnTo>
                  <a:lnTo>
                    <a:pt x="1218575" y="790135"/>
                  </a:lnTo>
                  <a:lnTo>
                    <a:pt x="1166469" y="795505"/>
                  </a:lnTo>
                  <a:lnTo>
                    <a:pt x="1113676" y="799659"/>
                  </a:lnTo>
                  <a:lnTo>
                    <a:pt x="1060320" y="802579"/>
                  </a:lnTo>
                  <a:lnTo>
                    <a:pt x="1006525" y="804249"/>
                  </a:lnTo>
                  <a:lnTo>
                    <a:pt x="952417" y="804655"/>
                  </a:lnTo>
                  <a:lnTo>
                    <a:pt x="898120" y="803779"/>
                  </a:lnTo>
                  <a:lnTo>
                    <a:pt x="843758" y="801606"/>
                  </a:lnTo>
                  <a:lnTo>
                    <a:pt x="789456" y="798119"/>
                  </a:lnTo>
                  <a:lnTo>
                    <a:pt x="735339" y="793303"/>
                  </a:lnTo>
                  <a:lnTo>
                    <a:pt x="681530" y="787141"/>
                  </a:lnTo>
                  <a:lnTo>
                    <a:pt x="244142" y="967862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7543292" y="2266569"/>
            <a:ext cx="7715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6" name="object 26" descr=""/>
          <p:cNvSpPr txBox="1"/>
          <p:nvPr/>
        </p:nvSpPr>
        <p:spPr>
          <a:xfrm>
            <a:off x="8057133" y="5664200"/>
            <a:ext cx="392302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600" b="1">
                <a:solidFill>
                  <a:srgbClr val="3A3838"/>
                </a:solidFill>
                <a:latin typeface="Calibri"/>
                <a:cs typeface="Calibri"/>
              </a:rPr>
              <a:t>action</a:t>
            </a:r>
            <a:r>
              <a:rPr dirty="0" sz="1600" spc="10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600" spc="-30" b="1">
                <a:solidFill>
                  <a:srgbClr val="3A3838"/>
                </a:solidFill>
                <a:latin typeface="Microsoft JhengHei"/>
                <a:cs typeface="Microsoft JhengHei"/>
              </a:rPr>
              <a:t>沒有設定的話，就會傳回自己這頁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734886" y="4738114"/>
            <a:ext cx="3096260" cy="252095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415">
              <a:lnSpc>
                <a:spcPct val="100000"/>
              </a:lnSpc>
            </a:pP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記得button也要放在form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裡面才有效果</a:t>
            </a:r>
            <a:endParaRPr sz="1400">
              <a:latin typeface="Adobe Ming Std L"/>
              <a:cs typeface="Adobe Ming Std 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62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794771" y="5227853"/>
            <a:ext cx="632460" cy="229235"/>
          </a:xfrm>
          <a:custGeom>
            <a:avLst/>
            <a:gdLst/>
            <a:ahLst/>
            <a:cxnLst/>
            <a:rect l="l" t="t" r="r" b="b"/>
            <a:pathLst>
              <a:path w="632460" h="229235">
                <a:moveTo>
                  <a:pt x="593480" y="0"/>
                </a:moveTo>
                <a:lnTo>
                  <a:pt x="38846" y="0"/>
                </a:lnTo>
                <a:lnTo>
                  <a:pt x="12948" y="39344"/>
                </a:lnTo>
                <a:lnTo>
                  <a:pt x="0" y="88343"/>
                </a:lnTo>
                <a:lnTo>
                  <a:pt x="0" y="140560"/>
                </a:lnTo>
                <a:lnTo>
                  <a:pt x="12948" y="189559"/>
                </a:lnTo>
                <a:lnTo>
                  <a:pt x="38846" y="228904"/>
                </a:lnTo>
                <a:lnTo>
                  <a:pt x="593480" y="228904"/>
                </a:lnTo>
                <a:lnTo>
                  <a:pt x="619378" y="189559"/>
                </a:lnTo>
                <a:lnTo>
                  <a:pt x="632327" y="140560"/>
                </a:lnTo>
                <a:lnTo>
                  <a:pt x="632327" y="88343"/>
                </a:lnTo>
                <a:lnTo>
                  <a:pt x="619378" y="39344"/>
                </a:lnTo>
                <a:lnTo>
                  <a:pt x="59348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699067" y="4924805"/>
            <a:ext cx="2821305" cy="228600"/>
          </a:xfrm>
          <a:custGeom>
            <a:avLst/>
            <a:gdLst/>
            <a:ahLst/>
            <a:cxnLst/>
            <a:rect l="l" t="t" r="r" b="b"/>
            <a:pathLst>
              <a:path w="2821304" h="228600">
                <a:moveTo>
                  <a:pt x="2782248" y="-1"/>
                </a:moveTo>
                <a:lnTo>
                  <a:pt x="38794" y="-1"/>
                </a:lnTo>
                <a:lnTo>
                  <a:pt x="12931" y="39290"/>
                </a:lnTo>
                <a:lnTo>
                  <a:pt x="0" y="88223"/>
                </a:lnTo>
                <a:lnTo>
                  <a:pt x="0" y="140370"/>
                </a:lnTo>
                <a:lnTo>
                  <a:pt x="12931" y="189303"/>
                </a:lnTo>
                <a:lnTo>
                  <a:pt x="38794" y="228595"/>
                </a:lnTo>
                <a:lnTo>
                  <a:pt x="2782248" y="228595"/>
                </a:lnTo>
                <a:lnTo>
                  <a:pt x="2808111" y="189303"/>
                </a:lnTo>
                <a:lnTo>
                  <a:pt x="2821042" y="140370"/>
                </a:lnTo>
                <a:lnTo>
                  <a:pt x="2821042" y="88223"/>
                </a:lnTo>
                <a:lnTo>
                  <a:pt x="2808111" y="39290"/>
                </a:lnTo>
                <a:lnTo>
                  <a:pt x="2782248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270567" y="4650485"/>
            <a:ext cx="1678305" cy="228600"/>
          </a:xfrm>
          <a:custGeom>
            <a:avLst/>
            <a:gdLst/>
            <a:ahLst/>
            <a:cxnLst/>
            <a:rect l="l" t="t" r="r" b="b"/>
            <a:pathLst>
              <a:path w="1678304" h="228600">
                <a:moveTo>
                  <a:pt x="1639248" y="-2"/>
                </a:moveTo>
                <a:lnTo>
                  <a:pt x="38794" y="-2"/>
                </a:lnTo>
                <a:lnTo>
                  <a:pt x="12931" y="39289"/>
                </a:lnTo>
                <a:lnTo>
                  <a:pt x="0" y="88222"/>
                </a:lnTo>
                <a:lnTo>
                  <a:pt x="0" y="140369"/>
                </a:lnTo>
                <a:lnTo>
                  <a:pt x="12931" y="189302"/>
                </a:lnTo>
                <a:lnTo>
                  <a:pt x="38794" y="228594"/>
                </a:lnTo>
                <a:lnTo>
                  <a:pt x="1639248" y="228594"/>
                </a:lnTo>
                <a:lnTo>
                  <a:pt x="1665110" y="189302"/>
                </a:lnTo>
                <a:lnTo>
                  <a:pt x="1678041" y="140369"/>
                </a:lnTo>
                <a:lnTo>
                  <a:pt x="1678041" y="88222"/>
                </a:lnTo>
                <a:lnTo>
                  <a:pt x="1665110" y="39289"/>
                </a:lnTo>
                <a:lnTo>
                  <a:pt x="1639248" y="-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6414515"/>
            <a:ext cx="1716024" cy="248412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11897868" y="6356603"/>
            <a:ext cx="294640" cy="364490"/>
          </a:xfrm>
          <a:custGeom>
            <a:avLst/>
            <a:gdLst/>
            <a:ahLst/>
            <a:cxnLst/>
            <a:rect l="l" t="t" r="r" b="b"/>
            <a:pathLst>
              <a:path w="294640" h="364490">
                <a:moveTo>
                  <a:pt x="294131" y="0"/>
                </a:moveTo>
                <a:lnTo>
                  <a:pt x="0" y="0"/>
                </a:lnTo>
                <a:lnTo>
                  <a:pt x="0" y="364236"/>
                </a:lnTo>
                <a:lnTo>
                  <a:pt x="294131" y="364236"/>
                </a:lnTo>
                <a:lnTo>
                  <a:pt x="294131" y="0"/>
                </a:lnTo>
                <a:close/>
              </a:path>
            </a:pathLst>
          </a:custGeom>
          <a:solidFill>
            <a:srgbClr val="EB9E1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12192000" cy="6228715"/>
            <a:chOff x="0" y="0"/>
            <a:chExt cx="12192000" cy="6228715"/>
          </a:xfrm>
        </p:grpSpPr>
        <p:sp>
          <p:nvSpPr>
            <p:cNvPr id="9" name="object 9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0467" y="1155191"/>
              <a:ext cx="7620000" cy="37901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4752" y="2153411"/>
              <a:ext cx="1548383" cy="15483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255" y="2418588"/>
              <a:ext cx="2438399" cy="2438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4160" y="3572255"/>
              <a:ext cx="1080515" cy="10789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5639" y="3950208"/>
              <a:ext cx="281939" cy="2834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2707" y="2418588"/>
              <a:ext cx="2438400" cy="24384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71688" y="3572255"/>
              <a:ext cx="1080516" cy="10789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2311" y="3973067"/>
              <a:ext cx="283464" cy="283463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600557" y="162890"/>
            <a:ext cx="735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 b="1">
                <a:solidFill>
                  <a:srgbClr val="256222"/>
                </a:solidFill>
                <a:latin typeface="Microsoft JhengHei"/>
                <a:cs typeface="Microsoft JhengHei"/>
              </a:rPr>
              <a:t>網頁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317491" y="3915155"/>
            <a:ext cx="3421379" cy="393700"/>
          </a:xfrm>
          <a:custGeom>
            <a:avLst/>
            <a:gdLst/>
            <a:ahLst/>
            <a:cxnLst/>
            <a:rect l="l" t="t" r="r" b="b"/>
            <a:pathLst>
              <a:path w="3421379" h="393700">
                <a:moveTo>
                  <a:pt x="3224784" y="0"/>
                </a:moveTo>
                <a:lnTo>
                  <a:pt x="3224784" y="98298"/>
                </a:lnTo>
                <a:lnTo>
                  <a:pt x="196596" y="98298"/>
                </a:lnTo>
                <a:lnTo>
                  <a:pt x="196596" y="0"/>
                </a:lnTo>
                <a:lnTo>
                  <a:pt x="0" y="196596"/>
                </a:lnTo>
                <a:lnTo>
                  <a:pt x="196596" y="393192"/>
                </a:lnTo>
                <a:lnTo>
                  <a:pt x="196596" y="294894"/>
                </a:lnTo>
                <a:lnTo>
                  <a:pt x="3224784" y="294894"/>
                </a:lnTo>
                <a:lnTo>
                  <a:pt x="3224784" y="393192"/>
                </a:lnTo>
                <a:lnTo>
                  <a:pt x="3421380" y="196596"/>
                </a:lnTo>
                <a:lnTo>
                  <a:pt x="3224784" y="0"/>
                </a:lnTo>
                <a:close/>
              </a:path>
            </a:pathLst>
          </a:custGeom>
          <a:solidFill>
            <a:srgbClr val="8279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4725161" y="4612640"/>
            <a:ext cx="2769235" cy="845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555454"/>
                </a:solidFill>
                <a:latin typeface="Microsoft JhengHei"/>
                <a:cs typeface="Microsoft JhengHei"/>
              </a:rPr>
              <a:t>電腦跟電腦之間</a:t>
            </a:r>
            <a:endParaRPr sz="1800">
              <a:latin typeface="Microsoft JhengHei"/>
              <a:cs typeface="Microsoft JhengHei"/>
            </a:endParaRPr>
          </a:p>
          <a:p>
            <a:pPr algn="ctr">
              <a:lnSpc>
                <a:spcPts val="2150"/>
              </a:lnSpc>
            </a:pPr>
            <a:r>
              <a:rPr dirty="0" sz="1800" spc="-5" b="1">
                <a:solidFill>
                  <a:srgbClr val="555454"/>
                </a:solidFill>
                <a:latin typeface="Microsoft JhengHei"/>
                <a:cs typeface="Microsoft JhengHei"/>
              </a:rPr>
              <a:t>交換網頁資料所使用的語言</a:t>
            </a:r>
            <a:endParaRPr sz="1800">
              <a:latin typeface="Microsoft JhengHei"/>
              <a:cs typeface="Microsoft JhengHei"/>
            </a:endParaRPr>
          </a:p>
          <a:p>
            <a:pPr algn="ctr" marL="2540">
              <a:lnSpc>
                <a:spcPts val="2150"/>
              </a:lnSpc>
            </a:pPr>
            <a:r>
              <a:rPr dirty="0" sz="1800" spc="-20" b="1">
                <a:solidFill>
                  <a:srgbClr val="555454"/>
                </a:solidFill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84165" y="1659127"/>
            <a:ext cx="1018540" cy="228600"/>
          </a:xfrm>
          <a:custGeom>
            <a:avLst/>
            <a:gdLst/>
            <a:ahLst/>
            <a:cxnLst/>
            <a:rect l="l" t="t" r="r" b="b"/>
            <a:pathLst>
              <a:path w="1018539" h="228600">
                <a:moveTo>
                  <a:pt x="979254" y="3"/>
                </a:moveTo>
                <a:lnTo>
                  <a:pt x="38794" y="3"/>
                </a:lnTo>
                <a:lnTo>
                  <a:pt x="12931" y="39294"/>
                </a:lnTo>
                <a:lnTo>
                  <a:pt x="0" y="88227"/>
                </a:lnTo>
                <a:lnTo>
                  <a:pt x="0" y="140373"/>
                </a:lnTo>
                <a:lnTo>
                  <a:pt x="12931" y="189305"/>
                </a:lnTo>
                <a:lnTo>
                  <a:pt x="38794" y="228596"/>
                </a:lnTo>
                <a:lnTo>
                  <a:pt x="979254" y="228596"/>
                </a:lnTo>
                <a:lnTo>
                  <a:pt x="1005116" y="189305"/>
                </a:lnTo>
                <a:lnTo>
                  <a:pt x="1018048" y="140373"/>
                </a:lnTo>
                <a:lnTo>
                  <a:pt x="1018048" y="88227"/>
                </a:lnTo>
                <a:lnTo>
                  <a:pt x="1005116" y="39294"/>
                </a:lnTo>
                <a:lnTo>
                  <a:pt x="979254" y="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84165" y="1247647"/>
            <a:ext cx="854075" cy="228600"/>
          </a:xfrm>
          <a:custGeom>
            <a:avLst/>
            <a:gdLst/>
            <a:ahLst/>
            <a:cxnLst/>
            <a:rect l="l" t="t" r="r" b="b"/>
            <a:pathLst>
              <a:path w="854075" h="228600">
                <a:moveTo>
                  <a:pt x="814665" y="8"/>
                </a:moveTo>
                <a:lnTo>
                  <a:pt x="38794" y="8"/>
                </a:lnTo>
                <a:lnTo>
                  <a:pt x="12931" y="39300"/>
                </a:lnTo>
                <a:lnTo>
                  <a:pt x="0" y="88232"/>
                </a:lnTo>
                <a:lnTo>
                  <a:pt x="0" y="140378"/>
                </a:lnTo>
                <a:lnTo>
                  <a:pt x="12931" y="189311"/>
                </a:lnTo>
                <a:lnTo>
                  <a:pt x="38794" y="228601"/>
                </a:lnTo>
                <a:lnTo>
                  <a:pt x="814665" y="228601"/>
                </a:lnTo>
                <a:lnTo>
                  <a:pt x="840528" y="189311"/>
                </a:lnTo>
                <a:lnTo>
                  <a:pt x="853459" y="140378"/>
                </a:lnTo>
                <a:lnTo>
                  <a:pt x="853459" y="88232"/>
                </a:lnTo>
                <a:lnTo>
                  <a:pt x="840528" y="39300"/>
                </a:lnTo>
                <a:lnTo>
                  <a:pt x="814665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30637" y="5564593"/>
            <a:ext cx="4162425" cy="260985"/>
          </a:xfrm>
          <a:custGeom>
            <a:avLst/>
            <a:gdLst/>
            <a:ahLst/>
            <a:cxnLst/>
            <a:rect l="l" t="t" r="r" b="b"/>
            <a:pathLst>
              <a:path w="4162425" h="260985">
                <a:moveTo>
                  <a:pt x="4162158" y="88226"/>
                </a:moveTo>
                <a:lnTo>
                  <a:pt x="4149229" y="39293"/>
                </a:lnTo>
                <a:lnTo>
                  <a:pt x="4123359" y="0"/>
                </a:lnTo>
                <a:lnTo>
                  <a:pt x="465759" y="0"/>
                </a:lnTo>
                <a:lnTo>
                  <a:pt x="439902" y="39293"/>
                </a:lnTo>
                <a:lnTo>
                  <a:pt x="433705" y="62750"/>
                </a:lnTo>
                <a:lnTo>
                  <a:pt x="413473" y="32004"/>
                </a:lnTo>
                <a:lnTo>
                  <a:pt x="38785" y="32004"/>
                </a:lnTo>
                <a:lnTo>
                  <a:pt x="12928" y="71297"/>
                </a:lnTo>
                <a:lnTo>
                  <a:pt x="0" y="120230"/>
                </a:lnTo>
                <a:lnTo>
                  <a:pt x="0" y="172377"/>
                </a:lnTo>
                <a:lnTo>
                  <a:pt x="12928" y="221310"/>
                </a:lnTo>
                <a:lnTo>
                  <a:pt x="38785" y="260604"/>
                </a:lnTo>
                <a:lnTo>
                  <a:pt x="413473" y="260604"/>
                </a:lnTo>
                <a:lnTo>
                  <a:pt x="439331" y="221310"/>
                </a:lnTo>
                <a:lnTo>
                  <a:pt x="445516" y="197853"/>
                </a:lnTo>
                <a:lnTo>
                  <a:pt x="465759" y="228587"/>
                </a:lnTo>
                <a:lnTo>
                  <a:pt x="4123359" y="228587"/>
                </a:lnTo>
                <a:lnTo>
                  <a:pt x="4149229" y="189306"/>
                </a:lnTo>
                <a:lnTo>
                  <a:pt x="4162158" y="140373"/>
                </a:lnTo>
                <a:lnTo>
                  <a:pt x="4162158" y="8822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50431" y="261390"/>
            <a:ext cx="2277110" cy="355600"/>
          </a:xfrm>
          <a:custGeom>
            <a:avLst/>
            <a:gdLst/>
            <a:ahLst/>
            <a:cxnLst/>
            <a:rect l="l" t="t" r="r" b="b"/>
            <a:pathLst>
              <a:path w="2277110" h="355600">
                <a:moveTo>
                  <a:pt x="2213677" y="0"/>
                </a:moveTo>
                <a:lnTo>
                  <a:pt x="62825" y="0"/>
                </a:lnTo>
                <a:lnTo>
                  <a:pt x="35339" y="35884"/>
                </a:lnTo>
                <a:lnTo>
                  <a:pt x="15706" y="79087"/>
                </a:lnTo>
                <a:lnTo>
                  <a:pt x="3926" y="127170"/>
                </a:lnTo>
                <a:lnTo>
                  <a:pt x="0" y="177692"/>
                </a:lnTo>
                <a:lnTo>
                  <a:pt x="3926" y="228214"/>
                </a:lnTo>
                <a:lnTo>
                  <a:pt x="15706" y="276296"/>
                </a:lnTo>
                <a:lnTo>
                  <a:pt x="35339" y="319500"/>
                </a:lnTo>
                <a:lnTo>
                  <a:pt x="62825" y="355384"/>
                </a:lnTo>
                <a:lnTo>
                  <a:pt x="2213677" y="355384"/>
                </a:lnTo>
                <a:lnTo>
                  <a:pt x="2241164" y="319500"/>
                </a:lnTo>
                <a:lnTo>
                  <a:pt x="2260797" y="276296"/>
                </a:lnTo>
                <a:lnTo>
                  <a:pt x="2272577" y="228214"/>
                </a:lnTo>
                <a:lnTo>
                  <a:pt x="2276503" y="177692"/>
                </a:lnTo>
                <a:lnTo>
                  <a:pt x="2272577" y="127170"/>
                </a:lnTo>
                <a:lnTo>
                  <a:pt x="2260797" y="79087"/>
                </a:lnTo>
                <a:lnTo>
                  <a:pt x="2241164" y="35884"/>
                </a:lnTo>
                <a:lnTo>
                  <a:pt x="221367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582217" y="3632453"/>
            <a:ext cx="992505" cy="228600"/>
          </a:xfrm>
          <a:custGeom>
            <a:avLst/>
            <a:gdLst/>
            <a:ahLst/>
            <a:cxnLst/>
            <a:rect l="l" t="t" r="r" b="b"/>
            <a:pathLst>
              <a:path w="992504" h="228600">
                <a:moveTo>
                  <a:pt x="953192" y="-3"/>
                </a:moveTo>
                <a:lnTo>
                  <a:pt x="38793" y="-3"/>
                </a:lnTo>
                <a:lnTo>
                  <a:pt x="12931" y="39288"/>
                </a:lnTo>
                <a:lnTo>
                  <a:pt x="0" y="88222"/>
                </a:lnTo>
                <a:lnTo>
                  <a:pt x="0" y="140370"/>
                </a:lnTo>
                <a:lnTo>
                  <a:pt x="12931" y="189303"/>
                </a:lnTo>
                <a:lnTo>
                  <a:pt x="38793" y="228596"/>
                </a:lnTo>
                <a:lnTo>
                  <a:pt x="953192" y="228596"/>
                </a:lnTo>
                <a:lnTo>
                  <a:pt x="979055" y="189303"/>
                </a:lnTo>
                <a:lnTo>
                  <a:pt x="991986" y="140370"/>
                </a:lnTo>
                <a:lnTo>
                  <a:pt x="991986" y="88222"/>
                </a:lnTo>
                <a:lnTo>
                  <a:pt x="979055" y="39288"/>
                </a:lnTo>
                <a:lnTo>
                  <a:pt x="953192" y="-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582217" y="3220973"/>
            <a:ext cx="1221105" cy="228600"/>
          </a:xfrm>
          <a:custGeom>
            <a:avLst/>
            <a:gdLst/>
            <a:ahLst/>
            <a:cxnLst/>
            <a:rect l="l" t="t" r="r" b="b"/>
            <a:pathLst>
              <a:path w="1221104" h="228600">
                <a:moveTo>
                  <a:pt x="1181793" y="8"/>
                </a:moveTo>
                <a:lnTo>
                  <a:pt x="38794" y="8"/>
                </a:lnTo>
                <a:lnTo>
                  <a:pt x="12931" y="39299"/>
                </a:lnTo>
                <a:lnTo>
                  <a:pt x="0" y="88230"/>
                </a:lnTo>
                <a:lnTo>
                  <a:pt x="0" y="140375"/>
                </a:lnTo>
                <a:lnTo>
                  <a:pt x="12931" y="189307"/>
                </a:lnTo>
                <a:lnTo>
                  <a:pt x="38794" y="228597"/>
                </a:lnTo>
                <a:lnTo>
                  <a:pt x="1181793" y="228597"/>
                </a:lnTo>
                <a:lnTo>
                  <a:pt x="1207655" y="189307"/>
                </a:lnTo>
                <a:lnTo>
                  <a:pt x="1220587" y="140375"/>
                </a:lnTo>
                <a:lnTo>
                  <a:pt x="1220587" y="88230"/>
                </a:lnTo>
                <a:lnTo>
                  <a:pt x="1207655" y="39299"/>
                </a:lnTo>
                <a:lnTo>
                  <a:pt x="1181793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273183" y="3619736"/>
            <a:ext cx="993775" cy="229235"/>
          </a:xfrm>
          <a:custGeom>
            <a:avLst/>
            <a:gdLst/>
            <a:ahLst/>
            <a:cxnLst/>
            <a:rect l="l" t="t" r="r" b="b"/>
            <a:pathLst>
              <a:path w="993775" h="229235">
                <a:moveTo>
                  <a:pt x="954451" y="-9"/>
                </a:moveTo>
                <a:lnTo>
                  <a:pt x="38832" y="-9"/>
                </a:lnTo>
                <a:lnTo>
                  <a:pt x="12935" y="39336"/>
                </a:lnTo>
                <a:lnTo>
                  <a:pt x="-12" y="88336"/>
                </a:lnTo>
                <a:lnTo>
                  <a:pt x="-12" y="140555"/>
                </a:lnTo>
                <a:lnTo>
                  <a:pt x="12935" y="189555"/>
                </a:lnTo>
                <a:lnTo>
                  <a:pt x="38832" y="228901"/>
                </a:lnTo>
                <a:lnTo>
                  <a:pt x="954451" y="228901"/>
                </a:lnTo>
                <a:lnTo>
                  <a:pt x="980348" y="189555"/>
                </a:lnTo>
                <a:lnTo>
                  <a:pt x="993297" y="140555"/>
                </a:lnTo>
                <a:lnTo>
                  <a:pt x="993297" y="88336"/>
                </a:lnTo>
                <a:lnTo>
                  <a:pt x="980348" y="39336"/>
                </a:lnTo>
                <a:lnTo>
                  <a:pt x="954451" y="-9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273234" y="3208527"/>
            <a:ext cx="1222375" cy="228600"/>
          </a:xfrm>
          <a:custGeom>
            <a:avLst/>
            <a:gdLst/>
            <a:ahLst/>
            <a:cxnLst/>
            <a:rect l="l" t="t" r="r" b="b"/>
            <a:pathLst>
              <a:path w="1222375" h="228600">
                <a:moveTo>
                  <a:pt x="1183316" y="8"/>
                </a:moveTo>
                <a:lnTo>
                  <a:pt x="38794" y="8"/>
                </a:lnTo>
                <a:lnTo>
                  <a:pt x="12931" y="39299"/>
                </a:lnTo>
                <a:lnTo>
                  <a:pt x="0" y="88230"/>
                </a:lnTo>
                <a:lnTo>
                  <a:pt x="0" y="140375"/>
                </a:lnTo>
                <a:lnTo>
                  <a:pt x="12931" y="189306"/>
                </a:lnTo>
                <a:lnTo>
                  <a:pt x="38794" y="228596"/>
                </a:lnTo>
                <a:lnTo>
                  <a:pt x="1183316" y="228596"/>
                </a:lnTo>
                <a:lnTo>
                  <a:pt x="1209178" y="189306"/>
                </a:lnTo>
                <a:lnTo>
                  <a:pt x="1222110" y="140375"/>
                </a:lnTo>
                <a:lnTo>
                  <a:pt x="1222110" y="88230"/>
                </a:lnTo>
                <a:lnTo>
                  <a:pt x="1209178" y="39299"/>
                </a:lnTo>
                <a:lnTo>
                  <a:pt x="1183316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109521" y="2097532"/>
            <a:ext cx="541655" cy="228600"/>
          </a:xfrm>
          <a:custGeom>
            <a:avLst/>
            <a:gdLst/>
            <a:ahLst/>
            <a:cxnLst/>
            <a:rect l="l" t="t" r="r" b="b"/>
            <a:pathLst>
              <a:path w="541654" h="228600">
                <a:moveTo>
                  <a:pt x="502850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6"/>
                </a:lnTo>
                <a:lnTo>
                  <a:pt x="0" y="140374"/>
                </a:lnTo>
                <a:lnTo>
                  <a:pt x="12931" y="189307"/>
                </a:lnTo>
                <a:lnTo>
                  <a:pt x="38794" y="228600"/>
                </a:lnTo>
                <a:lnTo>
                  <a:pt x="502850" y="228600"/>
                </a:lnTo>
                <a:lnTo>
                  <a:pt x="528713" y="189307"/>
                </a:lnTo>
                <a:lnTo>
                  <a:pt x="541644" y="140374"/>
                </a:lnTo>
                <a:lnTo>
                  <a:pt x="541644" y="88226"/>
                </a:lnTo>
                <a:lnTo>
                  <a:pt x="528713" y="39292"/>
                </a:lnTo>
                <a:lnTo>
                  <a:pt x="50285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603809" y="2097532"/>
            <a:ext cx="563245" cy="228600"/>
          </a:xfrm>
          <a:custGeom>
            <a:avLst/>
            <a:gdLst/>
            <a:ahLst/>
            <a:cxnLst/>
            <a:rect l="l" t="t" r="r" b="b"/>
            <a:pathLst>
              <a:path w="563245" h="228600">
                <a:moveTo>
                  <a:pt x="524111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6"/>
                </a:lnTo>
                <a:lnTo>
                  <a:pt x="0" y="140374"/>
                </a:lnTo>
                <a:lnTo>
                  <a:pt x="12931" y="189307"/>
                </a:lnTo>
                <a:lnTo>
                  <a:pt x="38794" y="228600"/>
                </a:lnTo>
                <a:lnTo>
                  <a:pt x="524111" y="228600"/>
                </a:lnTo>
                <a:lnTo>
                  <a:pt x="549974" y="189307"/>
                </a:lnTo>
                <a:lnTo>
                  <a:pt x="562906" y="140374"/>
                </a:lnTo>
                <a:lnTo>
                  <a:pt x="562906" y="88226"/>
                </a:lnTo>
                <a:lnTo>
                  <a:pt x="549974" y="39292"/>
                </a:lnTo>
                <a:lnTo>
                  <a:pt x="52411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626412" y="2065527"/>
            <a:ext cx="306705" cy="228600"/>
          </a:xfrm>
          <a:custGeom>
            <a:avLst/>
            <a:gdLst/>
            <a:ahLst/>
            <a:cxnLst/>
            <a:rect l="l" t="t" r="r" b="b"/>
            <a:pathLst>
              <a:path w="306704" h="228600">
                <a:moveTo>
                  <a:pt x="267393" y="0"/>
                </a:moveTo>
                <a:lnTo>
                  <a:pt x="38793" y="0"/>
                </a:lnTo>
                <a:lnTo>
                  <a:pt x="12931" y="39292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5"/>
                </a:lnTo>
                <a:lnTo>
                  <a:pt x="38793" y="228596"/>
                </a:lnTo>
                <a:lnTo>
                  <a:pt x="267393" y="228596"/>
                </a:lnTo>
                <a:lnTo>
                  <a:pt x="293256" y="189305"/>
                </a:lnTo>
                <a:lnTo>
                  <a:pt x="306188" y="140372"/>
                </a:lnTo>
                <a:lnTo>
                  <a:pt x="306188" y="88225"/>
                </a:lnTo>
                <a:lnTo>
                  <a:pt x="293256" y="39292"/>
                </a:lnTo>
                <a:lnTo>
                  <a:pt x="26739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141781" y="2065527"/>
            <a:ext cx="992505" cy="228600"/>
          </a:xfrm>
          <a:custGeom>
            <a:avLst/>
            <a:gdLst/>
            <a:ahLst/>
            <a:cxnLst/>
            <a:rect l="l" t="t" r="r" b="b"/>
            <a:pathLst>
              <a:path w="992504" h="228600">
                <a:moveTo>
                  <a:pt x="953194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5"/>
                </a:lnTo>
                <a:lnTo>
                  <a:pt x="38794" y="228596"/>
                </a:lnTo>
                <a:lnTo>
                  <a:pt x="953194" y="228596"/>
                </a:lnTo>
                <a:lnTo>
                  <a:pt x="979057" y="189305"/>
                </a:lnTo>
                <a:lnTo>
                  <a:pt x="991989" y="140372"/>
                </a:lnTo>
                <a:lnTo>
                  <a:pt x="991989" y="88225"/>
                </a:lnTo>
                <a:lnTo>
                  <a:pt x="979057" y="39292"/>
                </a:lnTo>
                <a:lnTo>
                  <a:pt x="9531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180140" y="2065527"/>
            <a:ext cx="1449705" cy="228600"/>
          </a:xfrm>
          <a:custGeom>
            <a:avLst/>
            <a:gdLst/>
            <a:ahLst/>
            <a:cxnLst/>
            <a:rect l="l" t="t" r="r" b="b"/>
            <a:pathLst>
              <a:path w="1449704" h="228600">
                <a:moveTo>
                  <a:pt x="1410394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5"/>
                </a:lnTo>
                <a:lnTo>
                  <a:pt x="38794" y="228596"/>
                </a:lnTo>
                <a:lnTo>
                  <a:pt x="1410394" y="228596"/>
                </a:lnTo>
                <a:lnTo>
                  <a:pt x="1436257" y="189305"/>
                </a:lnTo>
                <a:lnTo>
                  <a:pt x="1449188" y="140372"/>
                </a:lnTo>
                <a:lnTo>
                  <a:pt x="1449188" y="88225"/>
                </a:lnTo>
                <a:lnTo>
                  <a:pt x="1436257" y="39292"/>
                </a:lnTo>
                <a:lnTo>
                  <a:pt x="14103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783776" y="2371851"/>
            <a:ext cx="443865" cy="228600"/>
          </a:xfrm>
          <a:custGeom>
            <a:avLst/>
            <a:gdLst/>
            <a:ahLst/>
            <a:cxnLst/>
            <a:rect l="l" t="t" r="r" b="b"/>
            <a:pathLst>
              <a:path w="443864" h="228600">
                <a:moveTo>
                  <a:pt x="404553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6"/>
                </a:lnTo>
                <a:lnTo>
                  <a:pt x="0" y="140374"/>
                </a:lnTo>
                <a:lnTo>
                  <a:pt x="12931" y="189307"/>
                </a:lnTo>
                <a:lnTo>
                  <a:pt x="38794" y="228599"/>
                </a:lnTo>
                <a:lnTo>
                  <a:pt x="404553" y="228599"/>
                </a:lnTo>
                <a:lnTo>
                  <a:pt x="430416" y="189307"/>
                </a:lnTo>
                <a:lnTo>
                  <a:pt x="443348" y="140374"/>
                </a:lnTo>
                <a:lnTo>
                  <a:pt x="443348" y="88226"/>
                </a:lnTo>
                <a:lnTo>
                  <a:pt x="430416" y="39292"/>
                </a:lnTo>
                <a:lnTo>
                  <a:pt x="40455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2916495" y="2371851"/>
            <a:ext cx="1151890" cy="228600"/>
          </a:xfrm>
          <a:custGeom>
            <a:avLst/>
            <a:gdLst/>
            <a:ahLst/>
            <a:cxnLst/>
            <a:rect l="l" t="t" r="r" b="b"/>
            <a:pathLst>
              <a:path w="1151889" h="228600">
                <a:moveTo>
                  <a:pt x="1112980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6"/>
                </a:lnTo>
                <a:lnTo>
                  <a:pt x="0" y="140374"/>
                </a:lnTo>
                <a:lnTo>
                  <a:pt x="12931" y="189307"/>
                </a:lnTo>
                <a:lnTo>
                  <a:pt x="38794" y="228599"/>
                </a:lnTo>
                <a:lnTo>
                  <a:pt x="1112980" y="228599"/>
                </a:lnTo>
                <a:lnTo>
                  <a:pt x="1138843" y="189307"/>
                </a:lnTo>
                <a:lnTo>
                  <a:pt x="1151774" y="140374"/>
                </a:lnTo>
                <a:lnTo>
                  <a:pt x="1151774" y="88226"/>
                </a:lnTo>
                <a:lnTo>
                  <a:pt x="1138843" y="39292"/>
                </a:lnTo>
                <a:lnTo>
                  <a:pt x="111298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202876" y="2339848"/>
            <a:ext cx="1680210" cy="228600"/>
          </a:xfrm>
          <a:custGeom>
            <a:avLst/>
            <a:gdLst/>
            <a:ahLst/>
            <a:cxnLst/>
            <a:rect l="l" t="t" r="r" b="b"/>
            <a:pathLst>
              <a:path w="1680209" h="228600">
                <a:moveTo>
                  <a:pt x="1641129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4"/>
                </a:lnTo>
                <a:lnTo>
                  <a:pt x="0" y="140371"/>
                </a:lnTo>
                <a:lnTo>
                  <a:pt x="12931" y="189304"/>
                </a:lnTo>
                <a:lnTo>
                  <a:pt x="38794" y="228596"/>
                </a:lnTo>
                <a:lnTo>
                  <a:pt x="1641129" y="228596"/>
                </a:lnTo>
                <a:lnTo>
                  <a:pt x="1666991" y="189304"/>
                </a:lnTo>
                <a:lnTo>
                  <a:pt x="1679922" y="140371"/>
                </a:lnTo>
                <a:lnTo>
                  <a:pt x="1679922" y="88224"/>
                </a:lnTo>
                <a:lnTo>
                  <a:pt x="1666991" y="39291"/>
                </a:lnTo>
                <a:lnTo>
                  <a:pt x="164112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046160" y="2339848"/>
            <a:ext cx="763905" cy="228600"/>
          </a:xfrm>
          <a:custGeom>
            <a:avLst/>
            <a:gdLst/>
            <a:ahLst/>
            <a:cxnLst/>
            <a:rect l="l" t="t" r="r" b="b"/>
            <a:pathLst>
              <a:path w="763904" h="228600">
                <a:moveTo>
                  <a:pt x="724594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4"/>
                </a:lnTo>
                <a:lnTo>
                  <a:pt x="0" y="140371"/>
                </a:lnTo>
                <a:lnTo>
                  <a:pt x="12931" y="189304"/>
                </a:lnTo>
                <a:lnTo>
                  <a:pt x="38794" y="228596"/>
                </a:lnTo>
                <a:lnTo>
                  <a:pt x="724594" y="228596"/>
                </a:lnTo>
                <a:lnTo>
                  <a:pt x="750457" y="189304"/>
                </a:lnTo>
                <a:lnTo>
                  <a:pt x="763388" y="140371"/>
                </a:lnTo>
                <a:lnTo>
                  <a:pt x="763388" y="88224"/>
                </a:lnTo>
                <a:lnTo>
                  <a:pt x="750457" y="39291"/>
                </a:lnTo>
                <a:lnTo>
                  <a:pt x="7245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864679" y="2065527"/>
            <a:ext cx="1449705" cy="228600"/>
          </a:xfrm>
          <a:custGeom>
            <a:avLst/>
            <a:gdLst/>
            <a:ahLst/>
            <a:cxnLst/>
            <a:rect l="l" t="t" r="r" b="b"/>
            <a:pathLst>
              <a:path w="1449704" h="228600">
                <a:moveTo>
                  <a:pt x="1410394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4"/>
                </a:lnTo>
                <a:lnTo>
                  <a:pt x="0" y="140371"/>
                </a:lnTo>
                <a:lnTo>
                  <a:pt x="12931" y="189304"/>
                </a:lnTo>
                <a:lnTo>
                  <a:pt x="38794" y="228596"/>
                </a:lnTo>
                <a:lnTo>
                  <a:pt x="1410394" y="228596"/>
                </a:lnTo>
                <a:lnTo>
                  <a:pt x="1436257" y="189304"/>
                </a:lnTo>
                <a:lnTo>
                  <a:pt x="1449188" y="140371"/>
                </a:lnTo>
                <a:lnTo>
                  <a:pt x="1449188" y="88224"/>
                </a:lnTo>
                <a:lnTo>
                  <a:pt x="1436257" y="39291"/>
                </a:lnTo>
                <a:lnTo>
                  <a:pt x="14103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object 21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HTTP</a:t>
            </a:r>
            <a:r>
              <a:rPr dirty="0" spc="-30"/>
              <a:t> </a:t>
            </a:r>
            <a:r>
              <a:rPr dirty="0" spc="-10"/>
              <a:t>methods</a:t>
            </a:r>
          </a:p>
        </p:txBody>
      </p:sp>
      <p:pic>
        <p:nvPicPr>
          <p:cNvPr id="27" name="object 2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0856" y="3081527"/>
            <a:ext cx="1316736" cy="899160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9271" y="3080004"/>
            <a:ext cx="1391412" cy="900684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3570223" y="5526735"/>
            <a:ext cx="4396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URL</a:t>
            </a:r>
            <a:r>
              <a:rPr dirty="0" sz="1800" spc="-30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根據瀏覽器的不同會限制不同的長度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graphicFrame>
        <p:nvGraphicFramePr>
          <p:cNvPr id="30" name="object 30" descr=""/>
          <p:cNvGraphicFramePr>
            <a:graphicFrameLocks noGrp="1"/>
          </p:cNvGraphicFramePr>
          <p:nvPr/>
        </p:nvGraphicFramePr>
        <p:xfrm>
          <a:off x="2805429" y="1339850"/>
          <a:ext cx="8718550" cy="3030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4825"/>
                <a:gridCol w="4314825"/>
              </a:tblGrid>
              <a:tr h="659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61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796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2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61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7968"/>
                    </a:solidFill>
                  </a:tcPr>
                </a:tc>
              </a:tr>
              <a:tr h="690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10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表單資料放在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form</a:t>
                      </a:r>
                      <a:r>
                        <a:rPr dirty="0" sz="1800" spc="-4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dirty="0" sz="1800" spc="-15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130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請求的</a:t>
                      </a:r>
                      <a:r>
                        <a:rPr dirty="0" sz="180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URL</a:t>
                      </a:r>
                      <a:r>
                        <a:rPr dirty="0" sz="1800" spc="-3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網址參數列上面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6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65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表單資料放在</a:t>
                      </a:r>
                      <a:r>
                        <a:rPr dirty="0" sz="180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HTTP</a:t>
                      </a:r>
                      <a:r>
                        <a:rPr dirty="0" sz="1800" spc="-15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105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傳輸封包</a:t>
                      </a:r>
                      <a:r>
                        <a:rPr dirty="0" sz="1800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body</a:t>
                      </a:r>
                      <a:r>
                        <a:rPr dirty="0" sz="1800" spc="-15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中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6D3"/>
                    </a:solidFill>
                  </a:tcPr>
                </a:tc>
              </a:tr>
              <a:tr h="1680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9999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2499995" algn="l"/>
                        </a:tabLst>
                      </a:pPr>
                      <a:r>
                        <a:rPr dirty="0" sz="1800" spc="-1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傳遞資訊少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2499995" indent="-286385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2499995" algn="l"/>
                        </a:tabLst>
                      </a:pPr>
                      <a:r>
                        <a:rPr dirty="0" sz="1800" spc="-1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內容公開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2228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494280" indent="-28638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2494280" algn="l"/>
                        </a:tabLst>
                      </a:pPr>
                      <a:r>
                        <a:rPr dirty="0" sz="1800" spc="-1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傳送資訊多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  <a:p>
                      <a:pPr marL="2494280" indent="-286385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2494280" algn="l"/>
                        </a:tabLst>
                      </a:pPr>
                      <a:r>
                        <a:rPr dirty="0" sz="1800" spc="-1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內容保密</a:t>
                      </a:r>
                      <a:endParaRPr sz="18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234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B"/>
                    </a:solidFill>
                  </a:tcPr>
                </a:tc>
              </a:tr>
            </a:tbl>
          </a:graphicData>
        </a:graphic>
      </p:graphicFrame>
      <p:sp>
        <p:nvSpPr>
          <p:cNvPr id="31" name="object 31" descr=""/>
          <p:cNvSpPr txBox="1"/>
          <p:nvPr/>
        </p:nvSpPr>
        <p:spPr>
          <a:xfrm>
            <a:off x="810259" y="1072642"/>
            <a:ext cx="1497330" cy="3729354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54965" algn="l"/>
              </a:tabLst>
            </a:pPr>
            <a:r>
              <a:rPr dirty="0" sz="1800" spc="-25" b="1">
                <a:solidFill>
                  <a:srgbClr val="EB9E12"/>
                </a:solidFill>
                <a:latin typeface="Microsoft JhengHei"/>
                <a:cs typeface="Microsoft JhengHei"/>
              </a:rPr>
              <a:t>GET</a:t>
            </a:r>
            <a:endParaRPr sz="18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dirty="0" sz="1800" spc="-20" b="1">
                <a:solidFill>
                  <a:srgbClr val="EB9E12"/>
                </a:solidFill>
                <a:latin typeface="Microsoft JhengHei"/>
                <a:cs typeface="Microsoft JhengHei"/>
              </a:rPr>
              <a:t>POST</a:t>
            </a:r>
            <a:endParaRPr sz="18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dirty="0" sz="1800" spc="-25" b="1">
                <a:latin typeface="Microsoft JhengHei"/>
                <a:cs typeface="Microsoft JhengHei"/>
              </a:rPr>
              <a:t>PUT</a:t>
            </a:r>
            <a:endParaRPr sz="18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dirty="0" sz="1800" spc="-20" b="1">
                <a:latin typeface="Microsoft JhengHei"/>
                <a:cs typeface="Microsoft JhengHei"/>
              </a:rPr>
              <a:t>HEAD</a:t>
            </a:r>
            <a:endParaRPr sz="18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dirty="0" sz="1800" spc="-10" b="1">
                <a:latin typeface="Microsoft JhengHei"/>
                <a:cs typeface="Microsoft JhengHei"/>
              </a:rPr>
              <a:t>DELETE</a:t>
            </a:r>
            <a:endParaRPr sz="18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dirty="0" sz="1800" spc="-10" b="1">
                <a:latin typeface="Microsoft JhengHei"/>
                <a:cs typeface="Microsoft JhengHei"/>
              </a:rPr>
              <a:t>PATCH</a:t>
            </a:r>
            <a:endParaRPr sz="18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54965" algn="l"/>
              </a:tabLst>
            </a:pPr>
            <a:r>
              <a:rPr dirty="0" sz="1800" spc="-10" b="1">
                <a:latin typeface="Microsoft JhengHei"/>
                <a:cs typeface="Microsoft JhengHei"/>
              </a:rPr>
              <a:t>OPTIONS</a:t>
            </a:r>
            <a:endParaRPr sz="18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dirty="0" sz="1800" spc="-10" b="1">
                <a:latin typeface="Microsoft JhengHei"/>
                <a:cs typeface="Microsoft JhengHei"/>
              </a:rPr>
              <a:t>CONNECT</a:t>
            </a:r>
            <a:endParaRPr sz="18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dirty="0" sz="1800" spc="-10" b="1">
                <a:latin typeface="Microsoft JhengHei"/>
                <a:cs typeface="Microsoft JhengHei"/>
              </a:rPr>
              <a:t>TRACE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11335" y="4150105"/>
            <a:ext cx="4239895" cy="254635"/>
          </a:xfrm>
          <a:custGeom>
            <a:avLst/>
            <a:gdLst/>
            <a:ahLst/>
            <a:cxnLst/>
            <a:rect l="l" t="t" r="r" b="b"/>
            <a:pathLst>
              <a:path w="4239895" h="254635">
                <a:moveTo>
                  <a:pt x="4194866" y="-5"/>
                </a:moveTo>
                <a:lnTo>
                  <a:pt x="44995" y="-5"/>
                </a:lnTo>
                <a:lnTo>
                  <a:pt x="19999" y="35511"/>
                </a:lnTo>
                <a:lnTo>
                  <a:pt x="5002" y="79310"/>
                </a:lnTo>
                <a:lnTo>
                  <a:pt x="3" y="127251"/>
                </a:lnTo>
                <a:lnTo>
                  <a:pt x="5002" y="175191"/>
                </a:lnTo>
                <a:lnTo>
                  <a:pt x="19999" y="218991"/>
                </a:lnTo>
                <a:lnTo>
                  <a:pt x="44995" y="254507"/>
                </a:lnTo>
                <a:lnTo>
                  <a:pt x="4194866" y="254507"/>
                </a:lnTo>
                <a:lnTo>
                  <a:pt x="4219861" y="218991"/>
                </a:lnTo>
                <a:lnTo>
                  <a:pt x="4234858" y="175191"/>
                </a:lnTo>
                <a:lnTo>
                  <a:pt x="4239857" y="127251"/>
                </a:lnTo>
                <a:lnTo>
                  <a:pt x="4234858" y="79310"/>
                </a:lnTo>
                <a:lnTo>
                  <a:pt x="4219861" y="35511"/>
                </a:lnTo>
                <a:lnTo>
                  <a:pt x="4194866" y="-5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155663" y="4114474"/>
            <a:ext cx="2050414" cy="290195"/>
            <a:chOff x="3155663" y="4114474"/>
            <a:chExt cx="2050414" cy="290195"/>
          </a:xfrm>
        </p:grpSpPr>
        <p:sp>
          <p:nvSpPr>
            <p:cNvPr id="4" name="object 4" descr=""/>
            <p:cNvSpPr/>
            <p:nvPr/>
          </p:nvSpPr>
          <p:spPr>
            <a:xfrm>
              <a:off x="4174075" y="4150105"/>
              <a:ext cx="498475" cy="254635"/>
            </a:xfrm>
            <a:custGeom>
              <a:avLst/>
              <a:gdLst/>
              <a:ahLst/>
              <a:cxnLst/>
              <a:rect l="l" t="t" r="r" b="b"/>
              <a:pathLst>
                <a:path w="498475" h="254635">
                  <a:moveTo>
                    <a:pt x="453478" y="-5"/>
                  </a:moveTo>
                  <a:lnTo>
                    <a:pt x="44993" y="-5"/>
                  </a:lnTo>
                  <a:lnTo>
                    <a:pt x="19998" y="35511"/>
                  </a:lnTo>
                  <a:lnTo>
                    <a:pt x="5000" y="79310"/>
                  </a:lnTo>
                  <a:lnTo>
                    <a:pt x="1" y="127251"/>
                  </a:lnTo>
                  <a:lnTo>
                    <a:pt x="5000" y="175191"/>
                  </a:lnTo>
                  <a:lnTo>
                    <a:pt x="19998" y="218991"/>
                  </a:lnTo>
                  <a:lnTo>
                    <a:pt x="44993" y="254507"/>
                  </a:lnTo>
                  <a:lnTo>
                    <a:pt x="453478" y="254507"/>
                  </a:lnTo>
                  <a:lnTo>
                    <a:pt x="478473" y="218991"/>
                  </a:lnTo>
                  <a:lnTo>
                    <a:pt x="493470" y="175191"/>
                  </a:lnTo>
                  <a:lnTo>
                    <a:pt x="498469" y="127251"/>
                  </a:lnTo>
                  <a:lnTo>
                    <a:pt x="493470" y="79310"/>
                  </a:lnTo>
                  <a:lnTo>
                    <a:pt x="478473" y="35511"/>
                  </a:lnTo>
                  <a:lnTo>
                    <a:pt x="453478" y="-5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7255" y="4114474"/>
              <a:ext cx="628650" cy="290195"/>
            </a:xfrm>
            <a:custGeom>
              <a:avLst/>
              <a:gdLst/>
              <a:ahLst/>
              <a:cxnLst/>
              <a:rect l="l" t="t" r="r" b="b"/>
              <a:pathLst>
                <a:path w="628650" h="290195">
                  <a:moveTo>
                    <a:pt x="578256" y="-6"/>
                  </a:moveTo>
                  <a:lnTo>
                    <a:pt x="50246" y="-6"/>
                  </a:lnTo>
                  <a:lnTo>
                    <a:pt x="25124" y="34010"/>
                  </a:lnTo>
                  <a:lnTo>
                    <a:pt x="8376" y="75459"/>
                  </a:lnTo>
                  <a:lnTo>
                    <a:pt x="2" y="121368"/>
                  </a:lnTo>
                  <a:lnTo>
                    <a:pt x="2" y="168764"/>
                  </a:lnTo>
                  <a:lnTo>
                    <a:pt x="8376" y="214673"/>
                  </a:lnTo>
                  <a:lnTo>
                    <a:pt x="25124" y="256122"/>
                  </a:lnTo>
                  <a:lnTo>
                    <a:pt x="50246" y="290139"/>
                  </a:lnTo>
                  <a:lnTo>
                    <a:pt x="578256" y="290139"/>
                  </a:lnTo>
                  <a:lnTo>
                    <a:pt x="603377" y="256122"/>
                  </a:lnTo>
                  <a:lnTo>
                    <a:pt x="620124" y="214673"/>
                  </a:lnTo>
                  <a:lnTo>
                    <a:pt x="628498" y="168764"/>
                  </a:lnTo>
                  <a:lnTo>
                    <a:pt x="628498" y="121368"/>
                  </a:lnTo>
                  <a:lnTo>
                    <a:pt x="620124" y="75459"/>
                  </a:lnTo>
                  <a:lnTo>
                    <a:pt x="603377" y="34010"/>
                  </a:lnTo>
                  <a:lnTo>
                    <a:pt x="578256" y="-6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55663" y="4114474"/>
              <a:ext cx="1109345" cy="254635"/>
            </a:xfrm>
            <a:custGeom>
              <a:avLst/>
              <a:gdLst/>
              <a:ahLst/>
              <a:cxnLst/>
              <a:rect l="l" t="t" r="r" b="b"/>
              <a:pathLst>
                <a:path w="1109345" h="254635">
                  <a:moveTo>
                    <a:pt x="1064244" y="-6"/>
                  </a:moveTo>
                  <a:lnTo>
                    <a:pt x="44990" y="-6"/>
                  </a:lnTo>
                  <a:lnTo>
                    <a:pt x="19995" y="35509"/>
                  </a:lnTo>
                  <a:lnTo>
                    <a:pt x="4998" y="79308"/>
                  </a:lnTo>
                  <a:lnTo>
                    <a:pt x="0" y="127248"/>
                  </a:lnTo>
                  <a:lnTo>
                    <a:pt x="4998" y="175188"/>
                  </a:lnTo>
                  <a:lnTo>
                    <a:pt x="19995" y="218987"/>
                  </a:lnTo>
                  <a:lnTo>
                    <a:pt x="44990" y="254503"/>
                  </a:lnTo>
                  <a:lnTo>
                    <a:pt x="1064244" y="254503"/>
                  </a:lnTo>
                  <a:lnTo>
                    <a:pt x="1089239" y="218987"/>
                  </a:lnTo>
                  <a:lnTo>
                    <a:pt x="1104236" y="175188"/>
                  </a:lnTo>
                  <a:lnTo>
                    <a:pt x="1109235" y="127248"/>
                  </a:lnTo>
                  <a:lnTo>
                    <a:pt x="1104236" y="79308"/>
                  </a:lnTo>
                  <a:lnTo>
                    <a:pt x="1089239" y="35509"/>
                  </a:lnTo>
                  <a:lnTo>
                    <a:pt x="1064244" y="-6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8310563" y="1674126"/>
            <a:ext cx="2310765" cy="260985"/>
          </a:xfrm>
          <a:custGeom>
            <a:avLst/>
            <a:gdLst/>
            <a:ahLst/>
            <a:cxnLst/>
            <a:rect l="l" t="t" r="r" b="b"/>
            <a:pathLst>
              <a:path w="2310765" h="260985">
                <a:moveTo>
                  <a:pt x="2310612" y="88214"/>
                </a:moveTo>
                <a:lnTo>
                  <a:pt x="2297684" y="39281"/>
                </a:lnTo>
                <a:lnTo>
                  <a:pt x="2271826" y="0"/>
                </a:lnTo>
                <a:lnTo>
                  <a:pt x="1586026" y="0"/>
                </a:lnTo>
                <a:lnTo>
                  <a:pt x="1560156" y="39281"/>
                </a:lnTo>
                <a:lnTo>
                  <a:pt x="1553375" y="64947"/>
                </a:lnTo>
                <a:lnTo>
                  <a:pt x="1531696" y="32004"/>
                </a:lnTo>
                <a:lnTo>
                  <a:pt x="1005001" y="32004"/>
                </a:lnTo>
                <a:lnTo>
                  <a:pt x="985113" y="62217"/>
                </a:lnTo>
                <a:lnTo>
                  <a:pt x="979055" y="39281"/>
                </a:lnTo>
                <a:lnTo>
                  <a:pt x="953185" y="0"/>
                </a:lnTo>
                <a:lnTo>
                  <a:pt x="38785" y="0"/>
                </a:lnTo>
                <a:lnTo>
                  <a:pt x="12928" y="39281"/>
                </a:lnTo>
                <a:lnTo>
                  <a:pt x="0" y="88214"/>
                </a:lnTo>
                <a:lnTo>
                  <a:pt x="0" y="140360"/>
                </a:lnTo>
                <a:lnTo>
                  <a:pt x="12928" y="189293"/>
                </a:lnTo>
                <a:lnTo>
                  <a:pt x="38785" y="228587"/>
                </a:lnTo>
                <a:lnTo>
                  <a:pt x="953185" y="228587"/>
                </a:lnTo>
                <a:lnTo>
                  <a:pt x="973074" y="198374"/>
                </a:lnTo>
                <a:lnTo>
                  <a:pt x="979144" y="221310"/>
                </a:lnTo>
                <a:lnTo>
                  <a:pt x="1005001" y="260604"/>
                </a:lnTo>
                <a:lnTo>
                  <a:pt x="1531696" y="260604"/>
                </a:lnTo>
                <a:lnTo>
                  <a:pt x="1557553" y="221310"/>
                </a:lnTo>
                <a:lnTo>
                  <a:pt x="1564335" y="195656"/>
                </a:lnTo>
                <a:lnTo>
                  <a:pt x="1586026" y="228587"/>
                </a:lnTo>
                <a:lnTo>
                  <a:pt x="2271826" y="228587"/>
                </a:lnTo>
                <a:lnTo>
                  <a:pt x="2297684" y="189293"/>
                </a:lnTo>
                <a:lnTo>
                  <a:pt x="2310612" y="140360"/>
                </a:lnTo>
                <a:lnTo>
                  <a:pt x="2310612" y="8821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170307" y="1399268"/>
            <a:ext cx="2821305" cy="229235"/>
          </a:xfrm>
          <a:custGeom>
            <a:avLst/>
            <a:gdLst/>
            <a:ahLst/>
            <a:cxnLst/>
            <a:rect l="l" t="t" r="r" b="b"/>
            <a:pathLst>
              <a:path w="2821304" h="229235">
                <a:moveTo>
                  <a:pt x="2782347" y="1"/>
                </a:moveTo>
                <a:lnTo>
                  <a:pt x="38845" y="1"/>
                </a:lnTo>
                <a:lnTo>
                  <a:pt x="12948" y="39345"/>
                </a:lnTo>
                <a:lnTo>
                  <a:pt x="0" y="88344"/>
                </a:lnTo>
                <a:lnTo>
                  <a:pt x="0" y="140560"/>
                </a:lnTo>
                <a:lnTo>
                  <a:pt x="12948" y="189559"/>
                </a:lnTo>
                <a:lnTo>
                  <a:pt x="38845" y="228903"/>
                </a:lnTo>
                <a:lnTo>
                  <a:pt x="2782347" y="228903"/>
                </a:lnTo>
                <a:lnTo>
                  <a:pt x="2808244" y="189559"/>
                </a:lnTo>
                <a:lnTo>
                  <a:pt x="2821192" y="140560"/>
                </a:lnTo>
                <a:lnTo>
                  <a:pt x="2821192" y="88344"/>
                </a:lnTo>
                <a:lnTo>
                  <a:pt x="2808244" y="39345"/>
                </a:lnTo>
                <a:lnTo>
                  <a:pt x="2782347" y="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object 10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&lt;form&gt;</a:t>
            </a:r>
          </a:p>
        </p:txBody>
      </p:sp>
      <p:grpSp>
        <p:nvGrpSpPr>
          <p:cNvPr id="16" name="object 16" descr=""/>
          <p:cNvGrpSpPr/>
          <p:nvPr/>
        </p:nvGrpSpPr>
        <p:grpSpPr>
          <a:xfrm>
            <a:off x="1333500" y="1109463"/>
            <a:ext cx="10165715" cy="2702560"/>
            <a:chOff x="1333500" y="1109463"/>
            <a:chExt cx="10165715" cy="2702560"/>
          </a:xfrm>
        </p:grpSpPr>
        <p:sp>
          <p:nvSpPr>
            <p:cNvPr id="17" name="object 17" descr=""/>
            <p:cNvSpPr/>
            <p:nvPr/>
          </p:nvSpPr>
          <p:spPr>
            <a:xfrm>
              <a:off x="1333500" y="2334767"/>
              <a:ext cx="8016240" cy="1477010"/>
            </a:xfrm>
            <a:custGeom>
              <a:avLst/>
              <a:gdLst/>
              <a:ahLst/>
              <a:cxnLst/>
              <a:rect l="l" t="t" r="r" b="b"/>
              <a:pathLst>
                <a:path w="8016240" h="1477010">
                  <a:moveTo>
                    <a:pt x="8016240" y="0"/>
                  </a:moveTo>
                  <a:lnTo>
                    <a:pt x="0" y="0"/>
                  </a:lnTo>
                  <a:lnTo>
                    <a:pt x="0" y="1476755"/>
                  </a:lnTo>
                  <a:lnTo>
                    <a:pt x="8016240" y="1476755"/>
                  </a:lnTo>
                  <a:lnTo>
                    <a:pt x="8016240" y="0"/>
                  </a:lnTo>
                  <a:close/>
                </a:path>
              </a:pathLst>
            </a:custGeom>
            <a:solidFill>
              <a:srgbClr val="3A38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672409" y="1119369"/>
              <a:ext cx="3816985" cy="1423670"/>
            </a:xfrm>
            <a:custGeom>
              <a:avLst/>
              <a:gdLst/>
              <a:ahLst/>
              <a:cxnLst/>
              <a:rect l="l" t="t" r="r" b="b"/>
              <a:pathLst>
                <a:path w="3816984" h="1423670">
                  <a:moveTo>
                    <a:pt x="1943900" y="50"/>
                  </a:moveTo>
                  <a:lnTo>
                    <a:pt x="1888406" y="0"/>
                  </a:lnTo>
                  <a:lnTo>
                    <a:pt x="1832989" y="406"/>
                  </a:lnTo>
                  <a:lnTo>
                    <a:pt x="1777685" y="1266"/>
                  </a:lnTo>
                  <a:lnTo>
                    <a:pt x="1722531" y="2579"/>
                  </a:lnTo>
                  <a:lnTo>
                    <a:pt x="1667563" y="4343"/>
                  </a:lnTo>
                  <a:lnTo>
                    <a:pt x="1612819" y="6554"/>
                  </a:lnTo>
                  <a:lnTo>
                    <a:pt x="1558334" y="9212"/>
                  </a:lnTo>
                  <a:lnTo>
                    <a:pt x="1504145" y="12314"/>
                  </a:lnTo>
                  <a:lnTo>
                    <a:pt x="1450290" y="15858"/>
                  </a:lnTo>
                  <a:lnTo>
                    <a:pt x="1396803" y="19841"/>
                  </a:lnTo>
                  <a:lnTo>
                    <a:pt x="1343723" y="24263"/>
                  </a:lnTo>
                  <a:lnTo>
                    <a:pt x="1291085" y="29120"/>
                  </a:lnTo>
                  <a:lnTo>
                    <a:pt x="1238927" y="34410"/>
                  </a:lnTo>
                  <a:lnTo>
                    <a:pt x="1187284" y="40132"/>
                  </a:lnTo>
                  <a:lnTo>
                    <a:pt x="1136193" y="46284"/>
                  </a:lnTo>
                  <a:lnTo>
                    <a:pt x="1085692" y="52862"/>
                  </a:lnTo>
                  <a:lnTo>
                    <a:pt x="1035815" y="59866"/>
                  </a:lnTo>
                  <a:lnTo>
                    <a:pt x="986601" y="67293"/>
                  </a:lnTo>
                  <a:lnTo>
                    <a:pt x="938086" y="75140"/>
                  </a:lnTo>
                  <a:lnTo>
                    <a:pt x="890306" y="83407"/>
                  </a:lnTo>
                  <a:lnTo>
                    <a:pt x="843297" y="92090"/>
                  </a:lnTo>
                  <a:lnTo>
                    <a:pt x="797097" y="101188"/>
                  </a:lnTo>
                  <a:lnTo>
                    <a:pt x="751742" y="110699"/>
                  </a:lnTo>
                  <a:lnTo>
                    <a:pt x="707268" y="120620"/>
                  </a:lnTo>
                  <a:lnTo>
                    <a:pt x="663713" y="130949"/>
                  </a:lnTo>
                  <a:lnTo>
                    <a:pt x="621112" y="141685"/>
                  </a:lnTo>
                  <a:lnTo>
                    <a:pt x="579502" y="152824"/>
                  </a:lnTo>
                  <a:lnTo>
                    <a:pt x="538921" y="164366"/>
                  </a:lnTo>
                  <a:lnTo>
                    <a:pt x="499404" y="176308"/>
                  </a:lnTo>
                  <a:lnTo>
                    <a:pt x="460987" y="188648"/>
                  </a:lnTo>
                  <a:lnTo>
                    <a:pt x="423709" y="201383"/>
                  </a:lnTo>
                  <a:lnTo>
                    <a:pt x="387604" y="214512"/>
                  </a:lnTo>
                  <a:lnTo>
                    <a:pt x="319065" y="241943"/>
                  </a:lnTo>
                  <a:lnTo>
                    <a:pt x="274728" y="261791"/>
                  </a:lnTo>
                  <a:lnTo>
                    <a:pt x="233786" y="281973"/>
                  </a:lnTo>
                  <a:lnTo>
                    <a:pt x="196219" y="302460"/>
                  </a:lnTo>
                  <a:lnTo>
                    <a:pt x="162006" y="323225"/>
                  </a:lnTo>
                  <a:lnTo>
                    <a:pt x="103566" y="365474"/>
                  </a:lnTo>
                  <a:lnTo>
                    <a:pt x="58305" y="408495"/>
                  </a:lnTo>
                  <a:lnTo>
                    <a:pt x="26063" y="452061"/>
                  </a:lnTo>
                  <a:lnTo>
                    <a:pt x="6681" y="495948"/>
                  </a:lnTo>
                  <a:lnTo>
                    <a:pt x="0" y="539930"/>
                  </a:lnTo>
                  <a:lnTo>
                    <a:pt x="1371" y="561886"/>
                  </a:lnTo>
                  <a:lnTo>
                    <a:pt x="13439" y="605587"/>
                  </a:lnTo>
                  <a:lnTo>
                    <a:pt x="37807" y="648819"/>
                  </a:lnTo>
                  <a:lnTo>
                    <a:pt x="74316" y="691357"/>
                  </a:lnTo>
                  <a:lnTo>
                    <a:pt x="122805" y="732975"/>
                  </a:lnTo>
                  <a:lnTo>
                    <a:pt x="183114" y="773447"/>
                  </a:lnTo>
                  <a:lnTo>
                    <a:pt x="217651" y="793184"/>
                  </a:lnTo>
                  <a:lnTo>
                    <a:pt x="255084" y="812549"/>
                  </a:lnTo>
                  <a:lnTo>
                    <a:pt x="295392" y="831515"/>
                  </a:lnTo>
                  <a:lnTo>
                    <a:pt x="338555" y="850054"/>
                  </a:lnTo>
                  <a:lnTo>
                    <a:pt x="384553" y="868137"/>
                  </a:lnTo>
                  <a:lnTo>
                    <a:pt x="433367" y="885736"/>
                  </a:lnTo>
                  <a:lnTo>
                    <a:pt x="484976" y="902824"/>
                  </a:lnTo>
                  <a:lnTo>
                    <a:pt x="539360" y="919371"/>
                  </a:lnTo>
                  <a:lnTo>
                    <a:pt x="596499" y="935351"/>
                  </a:lnTo>
                  <a:lnTo>
                    <a:pt x="656374" y="950733"/>
                  </a:lnTo>
                  <a:lnTo>
                    <a:pt x="718964" y="965492"/>
                  </a:lnTo>
                  <a:lnTo>
                    <a:pt x="784250" y="979597"/>
                  </a:lnTo>
                  <a:lnTo>
                    <a:pt x="852211" y="993021"/>
                  </a:lnTo>
                  <a:lnTo>
                    <a:pt x="615356" y="1423551"/>
                  </a:lnTo>
                  <a:lnTo>
                    <a:pt x="1524422" y="1072523"/>
                  </a:lnTo>
                  <a:lnTo>
                    <a:pt x="1581592" y="1075603"/>
                  </a:lnTo>
                  <a:lnTo>
                    <a:pt x="1638797" y="1078177"/>
                  </a:lnTo>
                  <a:lnTo>
                    <a:pt x="1696004" y="1080250"/>
                  </a:lnTo>
                  <a:lnTo>
                    <a:pt x="1753178" y="1081825"/>
                  </a:lnTo>
                  <a:lnTo>
                    <a:pt x="1810284" y="1082907"/>
                  </a:lnTo>
                  <a:lnTo>
                    <a:pt x="1867288" y="1083500"/>
                  </a:lnTo>
                  <a:lnTo>
                    <a:pt x="1924154" y="1083607"/>
                  </a:lnTo>
                  <a:lnTo>
                    <a:pt x="1980848" y="1083234"/>
                  </a:lnTo>
                  <a:lnTo>
                    <a:pt x="2037337" y="1082383"/>
                  </a:lnTo>
                  <a:lnTo>
                    <a:pt x="2093584" y="1081060"/>
                  </a:lnTo>
                  <a:lnTo>
                    <a:pt x="2149556" y="1079268"/>
                  </a:lnTo>
                  <a:lnTo>
                    <a:pt x="2205218" y="1077010"/>
                  </a:lnTo>
                  <a:lnTo>
                    <a:pt x="2260535" y="1074293"/>
                  </a:lnTo>
                  <a:lnTo>
                    <a:pt x="2315472" y="1071118"/>
                  </a:lnTo>
                  <a:lnTo>
                    <a:pt x="2369996" y="1067491"/>
                  </a:lnTo>
                  <a:lnTo>
                    <a:pt x="2424071" y="1063416"/>
                  </a:lnTo>
                  <a:lnTo>
                    <a:pt x="2477663" y="1058896"/>
                  </a:lnTo>
                  <a:lnTo>
                    <a:pt x="2530738" y="1053935"/>
                  </a:lnTo>
                  <a:lnTo>
                    <a:pt x="2583260" y="1048539"/>
                  </a:lnTo>
                  <a:lnTo>
                    <a:pt x="2635195" y="1042710"/>
                  </a:lnTo>
                  <a:lnTo>
                    <a:pt x="2686509" y="1036453"/>
                  </a:lnTo>
                  <a:lnTo>
                    <a:pt x="2737167" y="1029772"/>
                  </a:lnTo>
                  <a:lnTo>
                    <a:pt x="2787134" y="1022671"/>
                  </a:lnTo>
                  <a:lnTo>
                    <a:pt x="2836375" y="1015154"/>
                  </a:lnTo>
                  <a:lnTo>
                    <a:pt x="2884857" y="1007225"/>
                  </a:lnTo>
                  <a:lnTo>
                    <a:pt x="2932544" y="998888"/>
                  </a:lnTo>
                  <a:lnTo>
                    <a:pt x="2979402" y="990148"/>
                  </a:lnTo>
                  <a:lnTo>
                    <a:pt x="3025397" y="981008"/>
                  </a:lnTo>
                  <a:lnTo>
                    <a:pt x="3070493" y="971472"/>
                  </a:lnTo>
                  <a:lnTo>
                    <a:pt x="3114656" y="961545"/>
                  </a:lnTo>
                  <a:lnTo>
                    <a:pt x="3157852" y="951230"/>
                  </a:lnTo>
                  <a:lnTo>
                    <a:pt x="3200045" y="940532"/>
                  </a:lnTo>
                  <a:lnTo>
                    <a:pt x="3241202" y="929455"/>
                  </a:lnTo>
                  <a:lnTo>
                    <a:pt x="3281288" y="918003"/>
                  </a:lnTo>
                  <a:lnTo>
                    <a:pt x="3320268" y="906179"/>
                  </a:lnTo>
                  <a:lnTo>
                    <a:pt x="3358107" y="893989"/>
                  </a:lnTo>
                  <a:lnTo>
                    <a:pt x="3394771" y="881435"/>
                  </a:lnTo>
                  <a:lnTo>
                    <a:pt x="3464435" y="855255"/>
                  </a:lnTo>
                  <a:lnTo>
                    <a:pt x="3541703" y="821789"/>
                  </a:lnTo>
                  <a:lnTo>
                    <a:pt x="3582645" y="801607"/>
                  </a:lnTo>
                  <a:lnTo>
                    <a:pt x="3620213" y="781120"/>
                  </a:lnTo>
                  <a:lnTo>
                    <a:pt x="3654425" y="760355"/>
                  </a:lnTo>
                  <a:lnTo>
                    <a:pt x="3712865" y="718106"/>
                  </a:lnTo>
                  <a:lnTo>
                    <a:pt x="3758126" y="675086"/>
                  </a:lnTo>
                  <a:lnTo>
                    <a:pt x="3790368" y="631519"/>
                  </a:lnTo>
                  <a:lnTo>
                    <a:pt x="3809750" y="587632"/>
                  </a:lnTo>
                  <a:lnTo>
                    <a:pt x="3816432" y="543650"/>
                  </a:lnTo>
                  <a:lnTo>
                    <a:pt x="3815060" y="521694"/>
                  </a:lnTo>
                  <a:lnTo>
                    <a:pt x="3802992" y="477993"/>
                  </a:lnTo>
                  <a:lnTo>
                    <a:pt x="3778624" y="434761"/>
                  </a:lnTo>
                  <a:lnTo>
                    <a:pt x="3742115" y="392223"/>
                  </a:lnTo>
                  <a:lnTo>
                    <a:pt x="3693627" y="350605"/>
                  </a:lnTo>
                  <a:lnTo>
                    <a:pt x="3633317" y="310133"/>
                  </a:lnTo>
                  <a:lnTo>
                    <a:pt x="3598780" y="290397"/>
                  </a:lnTo>
                  <a:lnTo>
                    <a:pt x="3561347" y="271031"/>
                  </a:lnTo>
                  <a:lnTo>
                    <a:pt x="3521039" y="252065"/>
                  </a:lnTo>
                  <a:lnTo>
                    <a:pt x="3477876" y="233527"/>
                  </a:lnTo>
                  <a:lnTo>
                    <a:pt x="3431878" y="215443"/>
                  </a:lnTo>
                  <a:lnTo>
                    <a:pt x="3383064" y="197844"/>
                  </a:lnTo>
                  <a:lnTo>
                    <a:pt x="3331455" y="180756"/>
                  </a:lnTo>
                  <a:lnTo>
                    <a:pt x="3277071" y="164209"/>
                  </a:lnTo>
                  <a:lnTo>
                    <a:pt x="3219932" y="148229"/>
                  </a:lnTo>
                  <a:lnTo>
                    <a:pt x="3160057" y="132847"/>
                  </a:lnTo>
                  <a:lnTo>
                    <a:pt x="3097467" y="118089"/>
                  </a:lnTo>
                  <a:lnTo>
                    <a:pt x="3032181" y="103983"/>
                  </a:lnTo>
                  <a:lnTo>
                    <a:pt x="2964221" y="90559"/>
                  </a:lnTo>
                  <a:lnTo>
                    <a:pt x="2914218" y="81434"/>
                  </a:lnTo>
                  <a:lnTo>
                    <a:pt x="2863598" y="72805"/>
                  </a:lnTo>
                  <a:lnTo>
                    <a:pt x="2812395" y="64671"/>
                  </a:lnTo>
                  <a:lnTo>
                    <a:pt x="2760648" y="57029"/>
                  </a:lnTo>
                  <a:lnTo>
                    <a:pt x="2708392" y="49878"/>
                  </a:lnTo>
                  <a:lnTo>
                    <a:pt x="2655664" y="43214"/>
                  </a:lnTo>
                  <a:lnTo>
                    <a:pt x="2602501" y="37036"/>
                  </a:lnTo>
                  <a:lnTo>
                    <a:pt x="2548939" y="31343"/>
                  </a:lnTo>
                  <a:lnTo>
                    <a:pt x="2495015" y="26131"/>
                  </a:lnTo>
                  <a:lnTo>
                    <a:pt x="2440765" y="21399"/>
                  </a:lnTo>
                  <a:lnTo>
                    <a:pt x="2386226" y="17144"/>
                  </a:lnTo>
                  <a:lnTo>
                    <a:pt x="2331435" y="13365"/>
                  </a:lnTo>
                  <a:lnTo>
                    <a:pt x="2276428" y="10060"/>
                  </a:lnTo>
                  <a:lnTo>
                    <a:pt x="2221242" y="7225"/>
                  </a:lnTo>
                  <a:lnTo>
                    <a:pt x="2165912" y="4860"/>
                  </a:lnTo>
                  <a:lnTo>
                    <a:pt x="2110477" y="2962"/>
                  </a:lnTo>
                  <a:lnTo>
                    <a:pt x="2054972" y="1529"/>
                  </a:lnTo>
                  <a:lnTo>
                    <a:pt x="1999434" y="559"/>
                  </a:lnTo>
                  <a:lnTo>
                    <a:pt x="1943900" y="50"/>
                  </a:lnTo>
                  <a:close/>
                </a:path>
              </a:pathLst>
            </a:custGeom>
            <a:solidFill>
              <a:srgbClr val="6F9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672409" y="1119369"/>
              <a:ext cx="3816985" cy="1423670"/>
            </a:xfrm>
            <a:custGeom>
              <a:avLst/>
              <a:gdLst/>
              <a:ahLst/>
              <a:cxnLst/>
              <a:rect l="l" t="t" r="r" b="b"/>
              <a:pathLst>
                <a:path w="3816984" h="1423670">
                  <a:moveTo>
                    <a:pt x="615356" y="1423551"/>
                  </a:moveTo>
                  <a:lnTo>
                    <a:pt x="852211" y="993021"/>
                  </a:lnTo>
                  <a:lnTo>
                    <a:pt x="784250" y="979597"/>
                  </a:lnTo>
                  <a:lnTo>
                    <a:pt x="718964" y="965492"/>
                  </a:lnTo>
                  <a:lnTo>
                    <a:pt x="656374" y="950733"/>
                  </a:lnTo>
                  <a:lnTo>
                    <a:pt x="596499" y="935351"/>
                  </a:lnTo>
                  <a:lnTo>
                    <a:pt x="539360" y="919371"/>
                  </a:lnTo>
                  <a:lnTo>
                    <a:pt x="484976" y="902824"/>
                  </a:lnTo>
                  <a:lnTo>
                    <a:pt x="433367" y="885736"/>
                  </a:lnTo>
                  <a:lnTo>
                    <a:pt x="384553" y="868137"/>
                  </a:lnTo>
                  <a:lnTo>
                    <a:pt x="338555" y="850054"/>
                  </a:lnTo>
                  <a:lnTo>
                    <a:pt x="295392" y="831515"/>
                  </a:lnTo>
                  <a:lnTo>
                    <a:pt x="255084" y="812549"/>
                  </a:lnTo>
                  <a:lnTo>
                    <a:pt x="217651" y="793184"/>
                  </a:lnTo>
                  <a:lnTo>
                    <a:pt x="183114" y="773447"/>
                  </a:lnTo>
                  <a:lnTo>
                    <a:pt x="122805" y="732975"/>
                  </a:lnTo>
                  <a:lnTo>
                    <a:pt x="74316" y="691357"/>
                  </a:lnTo>
                  <a:lnTo>
                    <a:pt x="37807" y="648819"/>
                  </a:lnTo>
                  <a:lnTo>
                    <a:pt x="13439" y="605587"/>
                  </a:lnTo>
                  <a:lnTo>
                    <a:pt x="1371" y="561886"/>
                  </a:lnTo>
                  <a:lnTo>
                    <a:pt x="0" y="539930"/>
                  </a:lnTo>
                  <a:lnTo>
                    <a:pt x="1763" y="517941"/>
                  </a:lnTo>
                  <a:lnTo>
                    <a:pt x="14775" y="473979"/>
                  </a:lnTo>
                  <a:lnTo>
                    <a:pt x="40566" y="430224"/>
                  </a:lnTo>
                  <a:lnTo>
                    <a:pt x="79298" y="386902"/>
                  </a:lnTo>
                  <a:lnTo>
                    <a:pt x="131128" y="344239"/>
                  </a:lnTo>
                  <a:lnTo>
                    <a:pt x="196219" y="302460"/>
                  </a:lnTo>
                  <a:lnTo>
                    <a:pt x="233786" y="281973"/>
                  </a:lnTo>
                  <a:lnTo>
                    <a:pt x="274728" y="261791"/>
                  </a:lnTo>
                  <a:lnTo>
                    <a:pt x="319065" y="241943"/>
                  </a:lnTo>
                  <a:lnTo>
                    <a:pt x="387604" y="214512"/>
                  </a:lnTo>
                  <a:lnTo>
                    <a:pt x="423709" y="201383"/>
                  </a:lnTo>
                  <a:lnTo>
                    <a:pt x="460987" y="188648"/>
                  </a:lnTo>
                  <a:lnTo>
                    <a:pt x="499404" y="176308"/>
                  </a:lnTo>
                  <a:lnTo>
                    <a:pt x="538921" y="164366"/>
                  </a:lnTo>
                  <a:lnTo>
                    <a:pt x="579502" y="152824"/>
                  </a:lnTo>
                  <a:lnTo>
                    <a:pt x="621112" y="141685"/>
                  </a:lnTo>
                  <a:lnTo>
                    <a:pt x="663713" y="130949"/>
                  </a:lnTo>
                  <a:lnTo>
                    <a:pt x="707268" y="120620"/>
                  </a:lnTo>
                  <a:lnTo>
                    <a:pt x="751742" y="110699"/>
                  </a:lnTo>
                  <a:lnTo>
                    <a:pt x="797097" y="101188"/>
                  </a:lnTo>
                  <a:lnTo>
                    <a:pt x="843297" y="92090"/>
                  </a:lnTo>
                  <a:lnTo>
                    <a:pt x="890306" y="83407"/>
                  </a:lnTo>
                  <a:lnTo>
                    <a:pt x="938086" y="75140"/>
                  </a:lnTo>
                  <a:lnTo>
                    <a:pt x="986601" y="67293"/>
                  </a:lnTo>
                  <a:lnTo>
                    <a:pt x="1035815" y="59866"/>
                  </a:lnTo>
                  <a:lnTo>
                    <a:pt x="1085692" y="52862"/>
                  </a:lnTo>
                  <a:lnTo>
                    <a:pt x="1136193" y="46284"/>
                  </a:lnTo>
                  <a:lnTo>
                    <a:pt x="1187284" y="40132"/>
                  </a:lnTo>
                  <a:lnTo>
                    <a:pt x="1238927" y="34410"/>
                  </a:lnTo>
                  <a:lnTo>
                    <a:pt x="1291085" y="29120"/>
                  </a:lnTo>
                  <a:lnTo>
                    <a:pt x="1343723" y="24263"/>
                  </a:lnTo>
                  <a:lnTo>
                    <a:pt x="1396803" y="19841"/>
                  </a:lnTo>
                  <a:lnTo>
                    <a:pt x="1450290" y="15858"/>
                  </a:lnTo>
                  <a:lnTo>
                    <a:pt x="1504145" y="12314"/>
                  </a:lnTo>
                  <a:lnTo>
                    <a:pt x="1558334" y="9212"/>
                  </a:lnTo>
                  <a:lnTo>
                    <a:pt x="1612819" y="6554"/>
                  </a:lnTo>
                  <a:lnTo>
                    <a:pt x="1667563" y="4343"/>
                  </a:lnTo>
                  <a:lnTo>
                    <a:pt x="1722531" y="2579"/>
                  </a:lnTo>
                  <a:lnTo>
                    <a:pt x="1777685" y="1266"/>
                  </a:lnTo>
                  <a:lnTo>
                    <a:pt x="1832989" y="406"/>
                  </a:lnTo>
                  <a:lnTo>
                    <a:pt x="1888406" y="0"/>
                  </a:lnTo>
                  <a:lnTo>
                    <a:pt x="1943900" y="50"/>
                  </a:lnTo>
                  <a:lnTo>
                    <a:pt x="1999434" y="559"/>
                  </a:lnTo>
                  <a:lnTo>
                    <a:pt x="2054972" y="1529"/>
                  </a:lnTo>
                  <a:lnTo>
                    <a:pt x="2110477" y="2962"/>
                  </a:lnTo>
                  <a:lnTo>
                    <a:pt x="2165912" y="4860"/>
                  </a:lnTo>
                  <a:lnTo>
                    <a:pt x="2221242" y="7225"/>
                  </a:lnTo>
                  <a:lnTo>
                    <a:pt x="2276428" y="10060"/>
                  </a:lnTo>
                  <a:lnTo>
                    <a:pt x="2331435" y="13365"/>
                  </a:lnTo>
                  <a:lnTo>
                    <a:pt x="2386226" y="17144"/>
                  </a:lnTo>
                  <a:lnTo>
                    <a:pt x="2440765" y="21399"/>
                  </a:lnTo>
                  <a:lnTo>
                    <a:pt x="2495015" y="26131"/>
                  </a:lnTo>
                  <a:lnTo>
                    <a:pt x="2548939" y="31343"/>
                  </a:lnTo>
                  <a:lnTo>
                    <a:pt x="2602501" y="37036"/>
                  </a:lnTo>
                  <a:lnTo>
                    <a:pt x="2655664" y="43214"/>
                  </a:lnTo>
                  <a:lnTo>
                    <a:pt x="2708392" y="49878"/>
                  </a:lnTo>
                  <a:lnTo>
                    <a:pt x="2760648" y="57029"/>
                  </a:lnTo>
                  <a:lnTo>
                    <a:pt x="2812395" y="64671"/>
                  </a:lnTo>
                  <a:lnTo>
                    <a:pt x="2863598" y="72805"/>
                  </a:lnTo>
                  <a:lnTo>
                    <a:pt x="2914218" y="81434"/>
                  </a:lnTo>
                  <a:lnTo>
                    <a:pt x="2964221" y="90559"/>
                  </a:lnTo>
                  <a:lnTo>
                    <a:pt x="3032181" y="103983"/>
                  </a:lnTo>
                  <a:lnTo>
                    <a:pt x="3097467" y="118089"/>
                  </a:lnTo>
                  <a:lnTo>
                    <a:pt x="3160057" y="132847"/>
                  </a:lnTo>
                  <a:lnTo>
                    <a:pt x="3219932" y="148229"/>
                  </a:lnTo>
                  <a:lnTo>
                    <a:pt x="3277071" y="164209"/>
                  </a:lnTo>
                  <a:lnTo>
                    <a:pt x="3331455" y="180756"/>
                  </a:lnTo>
                  <a:lnTo>
                    <a:pt x="3383064" y="197844"/>
                  </a:lnTo>
                  <a:lnTo>
                    <a:pt x="3431878" y="215443"/>
                  </a:lnTo>
                  <a:lnTo>
                    <a:pt x="3477876" y="233527"/>
                  </a:lnTo>
                  <a:lnTo>
                    <a:pt x="3521039" y="252065"/>
                  </a:lnTo>
                  <a:lnTo>
                    <a:pt x="3561347" y="271031"/>
                  </a:lnTo>
                  <a:lnTo>
                    <a:pt x="3598780" y="290397"/>
                  </a:lnTo>
                  <a:lnTo>
                    <a:pt x="3633317" y="310133"/>
                  </a:lnTo>
                  <a:lnTo>
                    <a:pt x="3693627" y="350605"/>
                  </a:lnTo>
                  <a:lnTo>
                    <a:pt x="3742115" y="392223"/>
                  </a:lnTo>
                  <a:lnTo>
                    <a:pt x="3778624" y="434761"/>
                  </a:lnTo>
                  <a:lnTo>
                    <a:pt x="3802992" y="477993"/>
                  </a:lnTo>
                  <a:lnTo>
                    <a:pt x="3815060" y="521694"/>
                  </a:lnTo>
                  <a:lnTo>
                    <a:pt x="3816432" y="543650"/>
                  </a:lnTo>
                  <a:lnTo>
                    <a:pt x="3814668" y="565639"/>
                  </a:lnTo>
                  <a:lnTo>
                    <a:pt x="3801656" y="609602"/>
                  </a:lnTo>
                  <a:lnTo>
                    <a:pt x="3775865" y="653356"/>
                  </a:lnTo>
                  <a:lnTo>
                    <a:pt x="3737133" y="696678"/>
                  </a:lnTo>
                  <a:lnTo>
                    <a:pt x="3685303" y="739341"/>
                  </a:lnTo>
                  <a:lnTo>
                    <a:pt x="3620213" y="781120"/>
                  </a:lnTo>
                  <a:lnTo>
                    <a:pt x="3582645" y="801607"/>
                  </a:lnTo>
                  <a:lnTo>
                    <a:pt x="3541703" y="821789"/>
                  </a:lnTo>
                  <a:lnTo>
                    <a:pt x="3497367" y="841637"/>
                  </a:lnTo>
                  <a:lnTo>
                    <a:pt x="3430225" y="868523"/>
                  </a:lnTo>
                  <a:lnTo>
                    <a:pt x="3358107" y="893989"/>
                  </a:lnTo>
                  <a:lnTo>
                    <a:pt x="3320268" y="906179"/>
                  </a:lnTo>
                  <a:lnTo>
                    <a:pt x="3281288" y="918003"/>
                  </a:lnTo>
                  <a:lnTo>
                    <a:pt x="3241202" y="929455"/>
                  </a:lnTo>
                  <a:lnTo>
                    <a:pt x="3200045" y="940532"/>
                  </a:lnTo>
                  <a:lnTo>
                    <a:pt x="3157852" y="951230"/>
                  </a:lnTo>
                  <a:lnTo>
                    <a:pt x="3114656" y="961545"/>
                  </a:lnTo>
                  <a:lnTo>
                    <a:pt x="3070493" y="971472"/>
                  </a:lnTo>
                  <a:lnTo>
                    <a:pt x="3025397" y="981008"/>
                  </a:lnTo>
                  <a:lnTo>
                    <a:pt x="2979402" y="990148"/>
                  </a:lnTo>
                  <a:lnTo>
                    <a:pt x="2932544" y="998888"/>
                  </a:lnTo>
                  <a:lnTo>
                    <a:pt x="2884857" y="1007225"/>
                  </a:lnTo>
                  <a:lnTo>
                    <a:pt x="2836375" y="1015154"/>
                  </a:lnTo>
                  <a:lnTo>
                    <a:pt x="2787134" y="1022671"/>
                  </a:lnTo>
                  <a:lnTo>
                    <a:pt x="2737167" y="1029772"/>
                  </a:lnTo>
                  <a:lnTo>
                    <a:pt x="2686509" y="1036453"/>
                  </a:lnTo>
                  <a:lnTo>
                    <a:pt x="2635195" y="1042710"/>
                  </a:lnTo>
                  <a:lnTo>
                    <a:pt x="2583260" y="1048539"/>
                  </a:lnTo>
                  <a:lnTo>
                    <a:pt x="2530738" y="1053935"/>
                  </a:lnTo>
                  <a:lnTo>
                    <a:pt x="2477663" y="1058896"/>
                  </a:lnTo>
                  <a:lnTo>
                    <a:pt x="2424071" y="1063416"/>
                  </a:lnTo>
                  <a:lnTo>
                    <a:pt x="2369996" y="1067491"/>
                  </a:lnTo>
                  <a:lnTo>
                    <a:pt x="2315472" y="1071118"/>
                  </a:lnTo>
                  <a:lnTo>
                    <a:pt x="2260535" y="1074293"/>
                  </a:lnTo>
                  <a:lnTo>
                    <a:pt x="2205218" y="1077010"/>
                  </a:lnTo>
                  <a:lnTo>
                    <a:pt x="2149556" y="1079268"/>
                  </a:lnTo>
                  <a:lnTo>
                    <a:pt x="2093584" y="1081060"/>
                  </a:lnTo>
                  <a:lnTo>
                    <a:pt x="2037337" y="1082383"/>
                  </a:lnTo>
                  <a:lnTo>
                    <a:pt x="1980848" y="1083234"/>
                  </a:lnTo>
                  <a:lnTo>
                    <a:pt x="1924154" y="1083607"/>
                  </a:lnTo>
                  <a:lnTo>
                    <a:pt x="1867288" y="1083500"/>
                  </a:lnTo>
                  <a:lnTo>
                    <a:pt x="1810284" y="1082907"/>
                  </a:lnTo>
                  <a:lnTo>
                    <a:pt x="1753178" y="1081825"/>
                  </a:lnTo>
                  <a:lnTo>
                    <a:pt x="1696004" y="1080250"/>
                  </a:lnTo>
                  <a:lnTo>
                    <a:pt x="1638797" y="1078177"/>
                  </a:lnTo>
                  <a:lnTo>
                    <a:pt x="1581592" y="1075603"/>
                  </a:lnTo>
                  <a:lnTo>
                    <a:pt x="1524422" y="1072523"/>
                  </a:lnTo>
                  <a:lnTo>
                    <a:pt x="615356" y="142355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8196453" y="1361389"/>
            <a:ext cx="2768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Microsoft JhengHei"/>
                <a:cs typeface="Microsoft JhengHei"/>
              </a:rPr>
              <a:t>針對想要傳送的欄位資料，</a:t>
            </a:r>
            <a:endParaRPr sz="1800">
              <a:latin typeface="Microsoft JhengHei"/>
              <a:cs typeface="Microsoft JhengHei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dirty="0" sz="1800" spc="100">
                <a:solidFill>
                  <a:srgbClr val="FFFFFF"/>
                </a:solidFill>
                <a:latin typeface="Microsoft JhengHei"/>
                <a:cs typeface="Microsoft JhengHei"/>
              </a:rPr>
              <a:t>一定要有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Microsoft JhengHei"/>
                <a:cs typeface="Microsoft JhengHei"/>
              </a:rPr>
              <a:t>屬性。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1412239" y="1829562"/>
            <a:ext cx="7906384" cy="257556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demo.html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form</a:t>
            </a:r>
            <a:r>
              <a:rPr dirty="0" sz="1800" spc="-4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method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"get"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First</a:t>
            </a:r>
            <a:r>
              <a:rPr dirty="0" sz="1800" spc="-6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name: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5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"text"</a:t>
            </a:r>
            <a:r>
              <a:rPr dirty="0" sz="1800" spc="-5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id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"fname"</a:t>
            </a:r>
            <a:r>
              <a:rPr dirty="0" sz="1800" spc="-5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"fname"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Last</a:t>
            </a:r>
            <a:r>
              <a:rPr dirty="0" sz="1800" spc="-5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name: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1800" spc="-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"text"</a:t>
            </a:r>
            <a:r>
              <a:rPr dirty="0" sz="1800" spc="-3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id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"lname"</a:t>
            </a:r>
            <a:r>
              <a:rPr dirty="0" sz="1800" spc="-3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"lname"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dirty="0" sz="18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"submit"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Submit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form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800">
              <a:latin typeface="Consolas"/>
              <a:cs typeface="Consolas"/>
            </a:endParaRPr>
          </a:p>
          <a:p>
            <a:pPr marL="1788160">
              <a:lnSpc>
                <a:spcPct val="100000"/>
              </a:lnSpc>
            </a:pPr>
            <a:r>
              <a:rPr dirty="0" sz="2000" spc="-5">
                <a:solidFill>
                  <a:srgbClr val="3A3838"/>
                </a:solidFill>
                <a:latin typeface="Microsoft JhengHei"/>
                <a:cs typeface="Microsoft JhengHei"/>
              </a:rPr>
              <a:t>送出後，</a:t>
            </a:r>
            <a:r>
              <a:rPr dirty="0" sz="2000" spc="-10">
                <a:solidFill>
                  <a:srgbClr val="3A3838"/>
                </a:solidFill>
                <a:latin typeface="Calibri"/>
                <a:cs typeface="Calibri"/>
              </a:rPr>
              <a:t>URL</a:t>
            </a:r>
            <a:r>
              <a:rPr dirty="0" sz="2000" spc="-10">
                <a:solidFill>
                  <a:srgbClr val="3A3838"/>
                </a:solidFill>
                <a:latin typeface="Microsoft JhengHei"/>
                <a:cs typeface="Microsoft JhengHei"/>
              </a:rPr>
              <a:t>：</a:t>
            </a:r>
            <a:r>
              <a:rPr dirty="0" sz="2000" spc="-10">
                <a:solidFill>
                  <a:srgbClr val="3A3838"/>
                </a:solidFill>
                <a:latin typeface="Calibri"/>
                <a:cs typeface="Calibri"/>
              </a:rPr>
              <a:t>…\demo.html</a:t>
            </a:r>
            <a:r>
              <a:rPr dirty="0" sz="2000" spc="-10">
                <a:solidFill>
                  <a:srgbClr val="6F9717"/>
                </a:solidFill>
                <a:latin typeface="Calibri"/>
                <a:cs typeface="Calibri"/>
              </a:rPr>
              <a:t>?</a:t>
            </a:r>
            <a:r>
              <a:rPr dirty="0" sz="2000" spc="-10">
                <a:solidFill>
                  <a:srgbClr val="3A3838"/>
                </a:solidFill>
                <a:latin typeface="Calibri"/>
                <a:cs typeface="Calibri"/>
              </a:rPr>
              <a:t>fname=CHEN</a:t>
            </a:r>
            <a:r>
              <a:rPr dirty="0" sz="2000" spc="-10">
                <a:solidFill>
                  <a:srgbClr val="6F9717"/>
                </a:solidFill>
                <a:latin typeface="Calibri"/>
                <a:cs typeface="Calibri"/>
              </a:rPr>
              <a:t>&amp;</a:t>
            </a:r>
            <a:r>
              <a:rPr dirty="0" sz="2000" spc="-10">
                <a:solidFill>
                  <a:srgbClr val="3A3838"/>
                </a:solidFill>
                <a:latin typeface="Calibri"/>
                <a:cs typeface="Calibri"/>
              </a:rPr>
              <a:t>lname=ALICE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848" y="3817889"/>
            <a:ext cx="138161" cy="19012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848" y="3269249"/>
            <a:ext cx="138161" cy="19012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848" y="2141235"/>
            <a:ext cx="138161" cy="19012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848" y="1592214"/>
            <a:ext cx="138161" cy="190122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2569483" y="3813428"/>
            <a:ext cx="450215" cy="203200"/>
          </a:xfrm>
          <a:custGeom>
            <a:avLst/>
            <a:gdLst/>
            <a:ahLst/>
            <a:cxnLst/>
            <a:rect l="l" t="t" r="r" b="b"/>
            <a:pathLst>
              <a:path w="450214" h="203200">
                <a:moveTo>
                  <a:pt x="415755" y="0"/>
                </a:moveTo>
                <a:lnTo>
                  <a:pt x="34398" y="0"/>
                </a:lnTo>
                <a:lnTo>
                  <a:pt x="11466" y="34839"/>
                </a:lnTo>
                <a:lnTo>
                  <a:pt x="0" y="78227"/>
                </a:lnTo>
                <a:lnTo>
                  <a:pt x="0" y="124464"/>
                </a:lnTo>
                <a:lnTo>
                  <a:pt x="11466" y="167852"/>
                </a:lnTo>
                <a:lnTo>
                  <a:pt x="34398" y="202692"/>
                </a:lnTo>
                <a:lnTo>
                  <a:pt x="415755" y="202692"/>
                </a:lnTo>
                <a:lnTo>
                  <a:pt x="438687" y="167852"/>
                </a:lnTo>
                <a:lnTo>
                  <a:pt x="450153" y="124464"/>
                </a:lnTo>
                <a:lnTo>
                  <a:pt x="450153" y="78227"/>
                </a:lnTo>
                <a:lnTo>
                  <a:pt x="438687" y="34839"/>
                </a:lnTo>
                <a:lnTo>
                  <a:pt x="41575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264685" y="3785052"/>
            <a:ext cx="1328420" cy="231140"/>
            <a:chOff x="1264685" y="3785052"/>
            <a:chExt cx="1328420" cy="231140"/>
          </a:xfrm>
        </p:grpSpPr>
        <p:sp>
          <p:nvSpPr>
            <p:cNvPr id="8" name="object 8" descr=""/>
            <p:cNvSpPr/>
            <p:nvPr/>
          </p:nvSpPr>
          <p:spPr>
            <a:xfrm>
              <a:off x="1670062" y="3785057"/>
              <a:ext cx="922655" cy="231140"/>
            </a:xfrm>
            <a:custGeom>
              <a:avLst/>
              <a:gdLst/>
              <a:ahLst/>
              <a:cxnLst/>
              <a:rect l="l" t="t" r="r" b="b"/>
              <a:pathLst>
                <a:path w="922655" h="231139">
                  <a:moveTo>
                    <a:pt x="922489" y="78232"/>
                  </a:moveTo>
                  <a:lnTo>
                    <a:pt x="911021" y="34836"/>
                  </a:lnTo>
                  <a:lnTo>
                    <a:pt x="888098" y="0"/>
                  </a:lnTo>
                  <a:lnTo>
                    <a:pt x="685406" y="0"/>
                  </a:lnTo>
                  <a:lnTo>
                    <a:pt x="662470" y="34836"/>
                  </a:lnTo>
                  <a:lnTo>
                    <a:pt x="655510" y="61137"/>
                  </a:lnTo>
                  <a:lnTo>
                    <a:pt x="633958" y="28371"/>
                  </a:lnTo>
                  <a:lnTo>
                    <a:pt x="34404" y="28371"/>
                  </a:lnTo>
                  <a:lnTo>
                    <a:pt x="11468" y="63220"/>
                  </a:lnTo>
                  <a:lnTo>
                    <a:pt x="0" y="106603"/>
                  </a:lnTo>
                  <a:lnTo>
                    <a:pt x="0" y="152844"/>
                  </a:lnTo>
                  <a:lnTo>
                    <a:pt x="11468" y="196227"/>
                  </a:lnTo>
                  <a:lnTo>
                    <a:pt x="34404" y="231063"/>
                  </a:lnTo>
                  <a:lnTo>
                    <a:pt x="633958" y="231063"/>
                  </a:lnTo>
                  <a:lnTo>
                    <a:pt x="656894" y="196227"/>
                  </a:lnTo>
                  <a:lnTo>
                    <a:pt x="663841" y="169951"/>
                  </a:lnTo>
                  <a:lnTo>
                    <a:pt x="685406" y="202692"/>
                  </a:lnTo>
                  <a:lnTo>
                    <a:pt x="888098" y="202692"/>
                  </a:lnTo>
                  <a:lnTo>
                    <a:pt x="911021" y="167855"/>
                  </a:lnTo>
                  <a:lnTo>
                    <a:pt x="922489" y="124460"/>
                  </a:lnTo>
                  <a:lnTo>
                    <a:pt x="922489" y="78232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62560" y="3785052"/>
              <a:ext cx="572135" cy="231140"/>
            </a:xfrm>
            <a:custGeom>
              <a:avLst/>
              <a:gdLst/>
              <a:ahLst/>
              <a:cxnLst/>
              <a:rect l="l" t="t" r="r" b="b"/>
              <a:pathLst>
                <a:path w="572135" h="231139">
                  <a:moveTo>
                    <a:pt x="532568" y="0"/>
                  </a:moveTo>
                  <a:lnTo>
                    <a:pt x="39214" y="0"/>
                  </a:lnTo>
                  <a:lnTo>
                    <a:pt x="13071" y="39716"/>
                  </a:lnTo>
                  <a:lnTo>
                    <a:pt x="0" y="89179"/>
                  </a:lnTo>
                  <a:lnTo>
                    <a:pt x="0" y="141889"/>
                  </a:lnTo>
                  <a:lnTo>
                    <a:pt x="13071" y="191352"/>
                  </a:lnTo>
                  <a:lnTo>
                    <a:pt x="39214" y="231068"/>
                  </a:lnTo>
                  <a:lnTo>
                    <a:pt x="532568" y="231068"/>
                  </a:lnTo>
                  <a:lnTo>
                    <a:pt x="558710" y="191352"/>
                  </a:lnTo>
                  <a:lnTo>
                    <a:pt x="571781" y="141889"/>
                  </a:lnTo>
                  <a:lnTo>
                    <a:pt x="571781" y="89179"/>
                  </a:lnTo>
                  <a:lnTo>
                    <a:pt x="558710" y="39716"/>
                  </a:lnTo>
                  <a:lnTo>
                    <a:pt x="532568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64685" y="3785052"/>
              <a:ext cx="474345" cy="203200"/>
            </a:xfrm>
            <a:custGeom>
              <a:avLst/>
              <a:gdLst/>
              <a:ahLst/>
              <a:cxnLst/>
              <a:rect l="l" t="t" r="r" b="b"/>
              <a:pathLst>
                <a:path w="474344" h="203200">
                  <a:moveTo>
                    <a:pt x="439781" y="0"/>
                  </a:moveTo>
                  <a:lnTo>
                    <a:pt x="34397" y="0"/>
                  </a:lnTo>
                  <a:lnTo>
                    <a:pt x="11465" y="34838"/>
                  </a:lnTo>
                  <a:lnTo>
                    <a:pt x="0" y="78225"/>
                  </a:lnTo>
                  <a:lnTo>
                    <a:pt x="0" y="124462"/>
                  </a:lnTo>
                  <a:lnTo>
                    <a:pt x="11465" y="167850"/>
                  </a:lnTo>
                  <a:lnTo>
                    <a:pt x="34397" y="202689"/>
                  </a:lnTo>
                  <a:lnTo>
                    <a:pt x="439781" y="202689"/>
                  </a:lnTo>
                  <a:lnTo>
                    <a:pt x="462713" y="167850"/>
                  </a:lnTo>
                  <a:lnTo>
                    <a:pt x="474179" y="124462"/>
                  </a:lnTo>
                  <a:lnTo>
                    <a:pt x="474179" y="78225"/>
                  </a:lnTo>
                  <a:lnTo>
                    <a:pt x="462713" y="34838"/>
                  </a:lnTo>
                  <a:lnTo>
                    <a:pt x="439781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1264685" y="3236412"/>
            <a:ext cx="3922395" cy="203200"/>
          </a:xfrm>
          <a:custGeom>
            <a:avLst/>
            <a:gdLst/>
            <a:ahLst/>
            <a:cxnLst/>
            <a:rect l="l" t="t" r="r" b="b"/>
            <a:pathLst>
              <a:path w="3922395" h="203200">
                <a:moveTo>
                  <a:pt x="3887704" y="0"/>
                </a:moveTo>
                <a:lnTo>
                  <a:pt x="34397" y="0"/>
                </a:lnTo>
                <a:lnTo>
                  <a:pt x="11465" y="34838"/>
                </a:lnTo>
                <a:lnTo>
                  <a:pt x="0" y="78226"/>
                </a:lnTo>
                <a:lnTo>
                  <a:pt x="0" y="124463"/>
                </a:lnTo>
                <a:lnTo>
                  <a:pt x="11465" y="167850"/>
                </a:lnTo>
                <a:lnTo>
                  <a:pt x="34397" y="202689"/>
                </a:lnTo>
                <a:lnTo>
                  <a:pt x="3887704" y="202689"/>
                </a:lnTo>
                <a:lnTo>
                  <a:pt x="3910636" y="167850"/>
                </a:lnTo>
                <a:lnTo>
                  <a:pt x="3922102" y="124463"/>
                </a:lnTo>
                <a:lnTo>
                  <a:pt x="3922102" y="78226"/>
                </a:lnTo>
                <a:lnTo>
                  <a:pt x="3910636" y="34838"/>
                </a:lnTo>
                <a:lnTo>
                  <a:pt x="388770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03059" y="2658363"/>
            <a:ext cx="2908300" cy="260985"/>
          </a:xfrm>
          <a:custGeom>
            <a:avLst/>
            <a:gdLst/>
            <a:ahLst/>
            <a:cxnLst/>
            <a:rect l="l" t="t" r="r" b="b"/>
            <a:pathLst>
              <a:path w="2908300" h="260985">
                <a:moveTo>
                  <a:pt x="2907931" y="88226"/>
                </a:moveTo>
                <a:lnTo>
                  <a:pt x="2895003" y="39293"/>
                </a:lnTo>
                <a:lnTo>
                  <a:pt x="2869146" y="0"/>
                </a:lnTo>
                <a:lnTo>
                  <a:pt x="1497545" y="0"/>
                </a:lnTo>
                <a:lnTo>
                  <a:pt x="1476463" y="32004"/>
                </a:lnTo>
                <a:lnTo>
                  <a:pt x="38798" y="32004"/>
                </a:lnTo>
                <a:lnTo>
                  <a:pt x="12928" y="71297"/>
                </a:lnTo>
                <a:lnTo>
                  <a:pt x="0" y="120230"/>
                </a:lnTo>
                <a:lnTo>
                  <a:pt x="0" y="172389"/>
                </a:lnTo>
                <a:lnTo>
                  <a:pt x="12928" y="221322"/>
                </a:lnTo>
                <a:lnTo>
                  <a:pt x="38798" y="260604"/>
                </a:lnTo>
                <a:lnTo>
                  <a:pt x="1496352" y="260604"/>
                </a:lnTo>
                <a:lnTo>
                  <a:pt x="1517421" y="228600"/>
                </a:lnTo>
                <a:lnTo>
                  <a:pt x="2869146" y="228600"/>
                </a:lnTo>
                <a:lnTo>
                  <a:pt x="2895003" y="189306"/>
                </a:lnTo>
                <a:lnTo>
                  <a:pt x="2907931" y="140373"/>
                </a:lnTo>
                <a:lnTo>
                  <a:pt x="2907931" y="8822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279923" y="2136775"/>
            <a:ext cx="524510" cy="203200"/>
          </a:xfrm>
          <a:custGeom>
            <a:avLst/>
            <a:gdLst/>
            <a:ahLst/>
            <a:cxnLst/>
            <a:rect l="l" t="t" r="r" b="b"/>
            <a:pathLst>
              <a:path w="524510" h="203200">
                <a:moveTo>
                  <a:pt x="489899" y="0"/>
                </a:moveTo>
                <a:lnTo>
                  <a:pt x="34398" y="0"/>
                </a:lnTo>
                <a:lnTo>
                  <a:pt x="11466" y="34839"/>
                </a:lnTo>
                <a:lnTo>
                  <a:pt x="0" y="78227"/>
                </a:lnTo>
                <a:lnTo>
                  <a:pt x="0" y="124464"/>
                </a:lnTo>
                <a:lnTo>
                  <a:pt x="11466" y="167852"/>
                </a:lnTo>
                <a:lnTo>
                  <a:pt x="34398" y="202691"/>
                </a:lnTo>
                <a:lnTo>
                  <a:pt x="489899" y="202691"/>
                </a:lnTo>
                <a:lnTo>
                  <a:pt x="512831" y="167852"/>
                </a:lnTo>
                <a:lnTo>
                  <a:pt x="524297" y="124464"/>
                </a:lnTo>
                <a:lnTo>
                  <a:pt x="524297" y="78227"/>
                </a:lnTo>
                <a:lnTo>
                  <a:pt x="512831" y="34839"/>
                </a:lnTo>
                <a:lnTo>
                  <a:pt x="48989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1264685" y="2108398"/>
            <a:ext cx="1036955" cy="231140"/>
            <a:chOff x="1264685" y="2108398"/>
            <a:chExt cx="1036955" cy="231140"/>
          </a:xfrm>
        </p:grpSpPr>
        <p:sp>
          <p:nvSpPr>
            <p:cNvPr id="15" name="object 15" descr=""/>
            <p:cNvSpPr/>
            <p:nvPr/>
          </p:nvSpPr>
          <p:spPr>
            <a:xfrm>
              <a:off x="1770646" y="2108402"/>
              <a:ext cx="530860" cy="231140"/>
            </a:xfrm>
            <a:custGeom>
              <a:avLst/>
              <a:gdLst/>
              <a:ahLst/>
              <a:cxnLst/>
              <a:rect l="l" t="t" r="r" b="b"/>
              <a:pathLst>
                <a:path w="530860" h="231139">
                  <a:moveTo>
                    <a:pt x="530821" y="78232"/>
                  </a:moveTo>
                  <a:lnTo>
                    <a:pt x="519353" y="34836"/>
                  </a:lnTo>
                  <a:lnTo>
                    <a:pt x="496430" y="0"/>
                  </a:lnTo>
                  <a:lnTo>
                    <a:pt x="293738" y="0"/>
                  </a:lnTo>
                  <a:lnTo>
                    <a:pt x="270802" y="34836"/>
                  </a:lnTo>
                  <a:lnTo>
                    <a:pt x="264210" y="59753"/>
                  </a:lnTo>
                  <a:lnTo>
                    <a:pt x="243573" y="28371"/>
                  </a:lnTo>
                  <a:lnTo>
                    <a:pt x="34404" y="28371"/>
                  </a:lnTo>
                  <a:lnTo>
                    <a:pt x="11468" y="63220"/>
                  </a:lnTo>
                  <a:lnTo>
                    <a:pt x="0" y="106603"/>
                  </a:lnTo>
                  <a:lnTo>
                    <a:pt x="0" y="152844"/>
                  </a:lnTo>
                  <a:lnTo>
                    <a:pt x="11468" y="196227"/>
                  </a:lnTo>
                  <a:lnTo>
                    <a:pt x="34404" y="231063"/>
                  </a:lnTo>
                  <a:lnTo>
                    <a:pt x="243573" y="231063"/>
                  </a:lnTo>
                  <a:lnTo>
                    <a:pt x="266509" y="196227"/>
                  </a:lnTo>
                  <a:lnTo>
                    <a:pt x="273088" y="171335"/>
                  </a:lnTo>
                  <a:lnTo>
                    <a:pt x="293738" y="202692"/>
                  </a:lnTo>
                  <a:lnTo>
                    <a:pt x="496430" y="202692"/>
                  </a:lnTo>
                  <a:lnTo>
                    <a:pt x="519353" y="167855"/>
                  </a:lnTo>
                  <a:lnTo>
                    <a:pt x="530821" y="124460"/>
                  </a:lnTo>
                  <a:lnTo>
                    <a:pt x="530821" y="78232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462560" y="2108398"/>
              <a:ext cx="382270" cy="231140"/>
            </a:xfrm>
            <a:custGeom>
              <a:avLst/>
              <a:gdLst/>
              <a:ahLst/>
              <a:cxnLst/>
              <a:rect l="l" t="t" r="r" b="b"/>
              <a:pathLst>
                <a:path w="382269" h="231139">
                  <a:moveTo>
                    <a:pt x="342847" y="0"/>
                  </a:moveTo>
                  <a:lnTo>
                    <a:pt x="39214" y="0"/>
                  </a:lnTo>
                  <a:lnTo>
                    <a:pt x="13071" y="39716"/>
                  </a:lnTo>
                  <a:lnTo>
                    <a:pt x="0" y="89179"/>
                  </a:lnTo>
                  <a:lnTo>
                    <a:pt x="0" y="141890"/>
                  </a:lnTo>
                  <a:lnTo>
                    <a:pt x="13071" y="191352"/>
                  </a:lnTo>
                  <a:lnTo>
                    <a:pt x="39214" y="231068"/>
                  </a:lnTo>
                  <a:lnTo>
                    <a:pt x="342847" y="231068"/>
                  </a:lnTo>
                  <a:lnTo>
                    <a:pt x="368989" y="191352"/>
                  </a:lnTo>
                  <a:lnTo>
                    <a:pt x="382061" y="141890"/>
                  </a:lnTo>
                  <a:lnTo>
                    <a:pt x="382061" y="89179"/>
                  </a:lnTo>
                  <a:lnTo>
                    <a:pt x="368989" y="39716"/>
                  </a:lnTo>
                  <a:lnTo>
                    <a:pt x="342847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264685" y="2108398"/>
              <a:ext cx="474345" cy="203200"/>
            </a:xfrm>
            <a:custGeom>
              <a:avLst/>
              <a:gdLst/>
              <a:ahLst/>
              <a:cxnLst/>
              <a:rect l="l" t="t" r="r" b="b"/>
              <a:pathLst>
                <a:path w="474344" h="203200">
                  <a:moveTo>
                    <a:pt x="439781" y="0"/>
                  </a:moveTo>
                  <a:lnTo>
                    <a:pt x="34397" y="0"/>
                  </a:lnTo>
                  <a:lnTo>
                    <a:pt x="11465" y="34838"/>
                  </a:lnTo>
                  <a:lnTo>
                    <a:pt x="0" y="78226"/>
                  </a:lnTo>
                  <a:lnTo>
                    <a:pt x="0" y="124463"/>
                  </a:lnTo>
                  <a:lnTo>
                    <a:pt x="11465" y="167850"/>
                  </a:lnTo>
                  <a:lnTo>
                    <a:pt x="34397" y="202689"/>
                  </a:lnTo>
                  <a:lnTo>
                    <a:pt x="439781" y="202689"/>
                  </a:lnTo>
                  <a:lnTo>
                    <a:pt x="462713" y="167850"/>
                  </a:lnTo>
                  <a:lnTo>
                    <a:pt x="474179" y="124463"/>
                  </a:lnTo>
                  <a:lnTo>
                    <a:pt x="474179" y="78226"/>
                  </a:lnTo>
                  <a:lnTo>
                    <a:pt x="462713" y="34838"/>
                  </a:lnTo>
                  <a:lnTo>
                    <a:pt x="439781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1264685" y="1559377"/>
            <a:ext cx="7174865" cy="203200"/>
          </a:xfrm>
          <a:custGeom>
            <a:avLst/>
            <a:gdLst/>
            <a:ahLst/>
            <a:cxnLst/>
            <a:rect l="l" t="t" r="r" b="b"/>
            <a:pathLst>
              <a:path w="7174865" h="203200">
                <a:moveTo>
                  <a:pt x="7139964" y="0"/>
                </a:moveTo>
                <a:lnTo>
                  <a:pt x="34397" y="0"/>
                </a:lnTo>
                <a:lnTo>
                  <a:pt x="11465" y="34838"/>
                </a:lnTo>
                <a:lnTo>
                  <a:pt x="0" y="78225"/>
                </a:lnTo>
                <a:lnTo>
                  <a:pt x="0" y="124462"/>
                </a:lnTo>
                <a:lnTo>
                  <a:pt x="11465" y="167850"/>
                </a:lnTo>
                <a:lnTo>
                  <a:pt x="34397" y="202689"/>
                </a:lnTo>
                <a:lnTo>
                  <a:pt x="7139964" y="202689"/>
                </a:lnTo>
                <a:lnTo>
                  <a:pt x="7162896" y="167850"/>
                </a:lnTo>
                <a:lnTo>
                  <a:pt x="7174362" y="124462"/>
                </a:lnTo>
                <a:lnTo>
                  <a:pt x="7174362" y="78225"/>
                </a:lnTo>
                <a:lnTo>
                  <a:pt x="7162896" y="34838"/>
                </a:lnTo>
                <a:lnTo>
                  <a:pt x="713996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803059" y="981595"/>
            <a:ext cx="3632200" cy="260985"/>
          </a:xfrm>
          <a:custGeom>
            <a:avLst/>
            <a:gdLst/>
            <a:ahLst/>
            <a:cxnLst/>
            <a:rect l="l" t="t" r="r" b="b"/>
            <a:pathLst>
              <a:path w="3632200" h="260984">
                <a:moveTo>
                  <a:pt x="3631831" y="88214"/>
                </a:moveTo>
                <a:lnTo>
                  <a:pt x="3618903" y="39281"/>
                </a:lnTo>
                <a:lnTo>
                  <a:pt x="3593046" y="0"/>
                </a:lnTo>
                <a:lnTo>
                  <a:pt x="1992845" y="0"/>
                </a:lnTo>
                <a:lnTo>
                  <a:pt x="1971763" y="32004"/>
                </a:lnTo>
                <a:lnTo>
                  <a:pt x="38798" y="32004"/>
                </a:lnTo>
                <a:lnTo>
                  <a:pt x="12928" y="71285"/>
                </a:lnTo>
                <a:lnTo>
                  <a:pt x="0" y="120218"/>
                </a:lnTo>
                <a:lnTo>
                  <a:pt x="0" y="172377"/>
                </a:lnTo>
                <a:lnTo>
                  <a:pt x="12928" y="221310"/>
                </a:lnTo>
                <a:lnTo>
                  <a:pt x="38798" y="260604"/>
                </a:lnTo>
                <a:lnTo>
                  <a:pt x="1993658" y="260604"/>
                </a:lnTo>
                <a:lnTo>
                  <a:pt x="2014728" y="228587"/>
                </a:lnTo>
                <a:lnTo>
                  <a:pt x="3593046" y="228587"/>
                </a:lnTo>
                <a:lnTo>
                  <a:pt x="3618903" y="189293"/>
                </a:lnTo>
                <a:lnTo>
                  <a:pt x="3631831" y="140360"/>
                </a:lnTo>
                <a:lnTo>
                  <a:pt x="3631831" y="8821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object 21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600557" y="943736"/>
            <a:ext cx="7816850" cy="3075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Block-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level</a:t>
            </a:r>
            <a:r>
              <a:rPr dirty="0" sz="1800" spc="30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Elements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（</a:t>
            </a: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區塊級元素</a:t>
            </a:r>
            <a:r>
              <a:rPr dirty="0" sz="1800" spc="-5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endParaRPr sz="1800">
              <a:latin typeface="Microsoft JhengHei"/>
              <a:cs typeface="Microsoft JhengHei"/>
            </a:endParaRPr>
          </a:p>
          <a:p>
            <a:pPr lvl="1" marL="697865" indent="-227965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600" spc="-25" b="1">
                <a:solidFill>
                  <a:srgbClr val="3A3838"/>
                </a:solidFill>
                <a:latin typeface="Microsoft JhengHei"/>
                <a:cs typeface="Microsoft JhengHei"/>
              </a:rPr>
              <a:t>在新的一行產生元素，會佔據可用的全部寬度（若無指定則會繼承父元素的</a:t>
            </a:r>
            <a:r>
              <a:rPr dirty="0" sz="16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r>
              <a:rPr dirty="0" sz="1600" spc="-50" b="1">
                <a:solidFill>
                  <a:srgbClr val="3A3838"/>
                </a:solidFill>
                <a:latin typeface="Microsoft JhengHei"/>
                <a:cs typeface="Microsoft JhengHei"/>
              </a:rPr>
              <a:t>。</a:t>
            </a:r>
            <a:endParaRPr sz="1600">
              <a:latin typeface="Microsoft JhengHei"/>
              <a:cs typeface="Microsoft JhengHei"/>
            </a:endParaRPr>
          </a:p>
          <a:p>
            <a:pPr lvl="1" marL="697865" indent="-227965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600" spc="-15" b="1">
                <a:solidFill>
                  <a:srgbClr val="3A3838"/>
                </a:solidFill>
                <a:latin typeface="Microsoft JhengHei"/>
                <a:cs typeface="Microsoft JhengHei"/>
              </a:rPr>
              <a:t>如：</a:t>
            </a:r>
            <a:r>
              <a:rPr dirty="0" sz="1600" b="1">
                <a:solidFill>
                  <a:srgbClr val="3A3838"/>
                </a:solidFill>
                <a:latin typeface="Calibri"/>
                <a:cs typeface="Calibri"/>
              </a:rPr>
              <a:t>&lt;p</a:t>
            </a:r>
            <a:r>
              <a:rPr dirty="0" sz="1600" spc="-5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600" spc="350" b="1">
                <a:solidFill>
                  <a:srgbClr val="3A3838"/>
                </a:solidFill>
                <a:latin typeface="Microsoft JhengHei"/>
                <a:cs typeface="Microsoft JhengHei"/>
              </a:rPr>
              <a:t>和</a:t>
            </a:r>
            <a:r>
              <a:rPr dirty="0" sz="1600" spc="-20" b="1">
                <a:solidFill>
                  <a:srgbClr val="3A3838"/>
                </a:solidFill>
                <a:latin typeface="Calibri"/>
                <a:cs typeface="Calibri"/>
              </a:rPr>
              <a:t>&lt;div&gt;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34"/>
              </a:spcBef>
              <a:buClr>
                <a:srgbClr val="3A3838"/>
              </a:buClr>
              <a:buFont typeface="Arial"/>
              <a:buChar char="•"/>
            </a:pP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Inline</a:t>
            </a:r>
            <a:r>
              <a:rPr dirty="0" sz="1800" spc="2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Elements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（</a:t>
            </a: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行內元素</a:t>
            </a:r>
            <a:r>
              <a:rPr dirty="0" sz="1800" spc="-5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endParaRPr sz="1800">
              <a:latin typeface="Microsoft JhengHei"/>
              <a:cs typeface="Microsoft JhengHei"/>
            </a:endParaRPr>
          </a:p>
          <a:p>
            <a:pPr lvl="1" marL="697865" indent="-227965">
              <a:lnSpc>
                <a:spcPct val="100000"/>
              </a:lnSpc>
              <a:spcBef>
                <a:spcPts val="2410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600" spc="-30" b="1">
                <a:solidFill>
                  <a:srgbClr val="3A3838"/>
                </a:solidFill>
                <a:latin typeface="Microsoft JhengHei"/>
                <a:cs typeface="Microsoft JhengHei"/>
              </a:rPr>
              <a:t>不會從新的一行開始，只佔用必要的寬度。</a:t>
            </a:r>
            <a:endParaRPr sz="1600">
              <a:latin typeface="Microsoft JhengHei"/>
              <a:cs typeface="Microsoft JhengHei"/>
            </a:endParaRPr>
          </a:p>
          <a:p>
            <a:pPr lvl="1" marL="697865" indent="-22796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600" spc="-15" b="1">
                <a:solidFill>
                  <a:srgbClr val="3A3838"/>
                </a:solidFill>
                <a:latin typeface="Microsoft JhengHei"/>
                <a:cs typeface="Microsoft JhengHei"/>
              </a:rPr>
              <a:t>如：</a:t>
            </a:r>
            <a:r>
              <a:rPr dirty="0" sz="1600" b="1">
                <a:solidFill>
                  <a:srgbClr val="3A3838"/>
                </a:solidFill>
                <a:latin typeface="Calibri"/>
                <a:cs typeface="Calibri"/>
              </a:rPr>
              <a:t>&lt;span</a:t>
            </a:r>
            <a:r>
              <a:rPr dirty="0" sz="1600" spc="-20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600" spc="340" b="1">
                <a:solidFill>
                  <a:srgbClr val="3A3838"/>
                </a:solidFill>
                <a:latin typeface="Microsoft JhengHei"/>
                <a:cs typeface="Microsoft JhengHei"/>
              </a:rPr>
              <a:t>和</a:t>
            </a:r>
            <a:r>
              <a:rPr dirty="0" sz="1600" spc="-20" b="1">
                <a:solidFill>
                  <a:srgbClr val="3A3838"/>
                </a:solidFill>
                <a:latin typeface="Calibri"/>
                <a:cs typeface="Calibri"/>
              </a:rPr>
              <a:t>&lt;br&gt;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00557" y="162890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>
                <a:latin typeface="Microsoft JhengHei"/>
                <a:cs typeface="Microsoft JhengHei"/>
              </a:rPr>
              <a:t>元素延伸</a:t>
            </a:r>
          </a:p>
        </p:txBody>
      </p:sp>
      <p:sp>
        <p:nvSpPr>
          <p:cNvPr id="28" name="object 28" descr=""/>
          <p:cNvSpPr txBox="1"/>
          <p:nvPr/>
        </p:nvSpPr>
        <p:spPr>
          <a:xfrm>
            <a:off x="4072128" y="4282440"/>
            <a:ext cx="5097780" cy="1754505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746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95"/>
              </a:spcBef>
            </a:pP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ct val="100000"/>
              </a:lnSpc>
            </a:pPr>
            <a:r>
              <a:rPr dirty="0" sz="12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dirty="0" sz="1200" spc="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9CDCFD"/>
                </a:solidFill>
                <a:latin typeface="Consolas"/>
                <a:cs typeface="Consolas"/>
              </a:rPr>
              <a:t>style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200" spc="-10">
                <a:solidFill>
                  <a:srgbClr val="CE9178"/>
                </a:solidFill>
                <a:latin typeface="Consolas"/>
                <a:cs typeface="Consolas"/>
              </a:rPr>
              <a:t>"background-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color:</a:t>
            </a:r>
            <a:r>
              <a:rPr dirty="0" sz="1200" spc="4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CE9178"/>
                </a:solidFill>
                <a:latin typeface="Consolas"/>
                <a:cs typeface="Consolas"/>
              </a:rPr>
              <a:t>yellow;"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block1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ct val="100000"/>
              </a:lnSpc>
            </a:pPr>
            <a:r>
              <a:rPr dirty="0" sz="12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dirty="0" sz="1200" spc="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9CDCFD"/>
                </a:solidFill>
                <a:latin typeface="Consolas"/>
                <a:cs typeface="Consolas"/>
              </a:rPr>
              <a:t>style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200" spc="-10">
                <a:solidFill>
                  <a:srgbClr val="CE9178"/>
                </a:solidFill>
                <a:latin typeface="Consolas"/>
                <a:cs typeface="Consolas"/>
              </a:rPr>
              <a:t>"background-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color:</a:t>
            </a:r>
            <a:r>
              <a:rPr dirty="0" sz="1200" spc="4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CE9178"/>
                </a:solidFill>
                <a:latin typeface="Consolas"/>
                <a:cs typeface="Consolas"/>
              </a:rPr>
              <a:t>green;"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block2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ct val="100000"/>
              </a:lnSpc>
            </a:pPr>
            <a:r>
              <a:rPr dirty="0" sz="12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dirty="0" sz="1200" spc="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9CDCFD"/>
                </a:solidFill>
                <a:latin typeface="Consolas"/>
                <a:cs typeface="Consolas"/>
              </a:rPr>
              <a:t>style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200" spc="-10">
                <a:solidFill>
                  <a:srgbClr val="CE9178"/>
                </a:solidFill>
                <a:latin typeface="Consolas"/>
                <a:cs typeface="Consolas"/>
              </a:rPr>
              <a:t>"background-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color:</a:t>
            </a:r>
            <a:r>
              <a:rPr dirty="0" sz="1200" spc="4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CE9178"/>
                </a:solidFill>
                <a:latin typeface="Consolas"/>
                <a:cs typeface="Consolas"/>
              </a:rPr>
              <a:t>blue;"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block3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ct val="100000"/>
              </a:lnSpc>
            </a:pPr>
            <a:r>
              <a:rPr dirty="0" sz="1200" spc="-2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200" spc="-20">
                <a:solidFill>
                  <a:srgbClr val="559CD5"/>
                </a:solidFill>
                <a:latin typeface="Consolas"/>
                <a:cs typeface="Consolas"/>
              </a:rPr>
              <a:t>br</a:t>
            </a:r>
            <a:r>
              <a:rPr dirty="0" sz="12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ct val="100000"/>
              </a:lnSpc>
            </a:pPr>
            <a:r>
              <a:rPr dirty="0" sz="12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200" spc="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9CDCFD"/>
                </a:solidFill>
                <a:latin typeface="Consolas"/>
                <a:cs typeface="Consolas"/>
              </a:rPr>
              <a:t>style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200" spc="-10">
                <a:solidFill>
                  <a:srgbClr val="CE9178"/>
                </a:solidFill>
                <a:latin typeface="Consolas"/>
                <a:cs typeface="Consolas"/>
              </a:rPr>
              <a:t>"background-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color:</a:t>
            </a:r>
            <a:r>
              <a:rPr dirty="0" sz="1200" spc="3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CE9178"/>
                </a:solidFill>
                <a:latin typeface="Consolas"/>
                <a:cs typeface="Consolas"/>
              </a:rPr>
              <a:t>yellow;"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inline1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ct val="100000"/>
              </a:lnSpc>
            </a:pPr>
            <a:r>
              <a:rPr dirty="0" sz="12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9CDCFD"/>
                </a:solidFill>
                <a:latin typeface="Consolas"/>
                <a:cs typeface="Consolas"/>
              </a:rPr>
              <a:t>style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200" spc="-10">
                <a:solidFill>
                  <a:srgbClr val="CE9178"/>
                </a:solidFill>
                <a:latin typeface="Consolas"/>
                <a:cs typeface="Consolas"/>
              </a:rPr>
              <a:t>"background-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color:</a:t>
            </a:r>
            <a:r>
              <a:rPr dirty="0" sz="1200" spc="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CE9178"/>
                </a:solidFill>
                <a:latin typeface="Consolas"/>
                <a:cs typeface="Consolas"/>
              </a:rPr>
              <a:t>green;"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inline2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200" spc="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9CDCFD"/>
                </a:solidFill>
                <a:latin typeface="Consolas"/>
                <a:cs typeface="Consolas"/>
              </a:rPr>
              <a:t>style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200" spc="-10">
                <a:solidFill>
                  <a:srgbClr val="CE9178"/>
                </a:solidFill>
                <a:latin typeface="Consolas"/>
                <a:cs typeface="Consolas"/>
              </a:rPr>
              <a:t>"background-</a:t>
            </a:r>
            <a:r>
              <a:rPr dirty="0" sz="1200">
                <a:solidFill>
                  <a:srgbClr val="CE9178"/>
                </a:solidFill>
                <a:latin typeface="Consolas"/>
                <a:cs typeface="Consolas"/>
              </a:rPr>
              <a:t>color:</a:t>
            </a:r>
            <a:r>
              <a:rPr dirty="0" sz="1200" spc="3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CE9178"/>
                </a:solidFill>
                <a:latin typeface="Consolas"/>
                <a:cs typeface="Consolas"/>
              </a:rPr>
              <a:t>blue;"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200" spc="-10">
                <a:solidFill>
                  <a:srgbClr val="D3D3D3"/>
                </a:solidFill>
                <a:latin typeface="Consolas"/>
                <a:cs typeface="Consolas"/>
              </a:rPr>
              <a:t>inline3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200" spc="-1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dirty="0" sz="12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302495" y="4309871"/>
            <a:ext cx="2814955" cy="1466215"/>
            <a:chOff x="9302495" y="4309871"/>
            <a:chExt cx="2814955" cy="1466215"/>
          </a:xfrm>
        </p:grpSpPr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02495" y="4309871"/>
              <a:ext cx="2814828" cy="1466087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66503" y="4373879"/>
              <a:ext cx="2636520" cy="1287780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9347453" y="4354829"/>
              <a:ext cx="2674620" cy="1325880"/>
            </a:xfrm>
            <a:custGeom>
              <a:avLst/>
              <a:gdLst/>
              <a:ahLst/>
              <a:cxnLst/>
              <a:rect l="l" t="t" r="r" b="b"/>
              <a:pathLst>
                <a:path w="2674620" h="1325879">
                  <a:moveTo>
                    <a:pt x="0" y="1325880"/>
                  </a:moveTo>
                  <a:lnTo>
                    <a:pt x="2674620" y="1325880"/>
                  </a:lnTo>
                  <a:lnTo>
                    <a:pt x="2674620" y="0"/>
                  </a:lnTo>
                  <a:lnTo>
                    <a:pt x="0" y="0"/>
                  </a:lnTo>
                  <a:lnTo>
                    <a:pt x="0" y="132588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587711" y="5697435"/>
            <a:ext cx="1238250" cy="203835"/>
          </a:xfrm>
          <a:custGeom>
            <a:avLst/>
            <a:gdLst/>
            <a:ahLst/>
            <a:cxnLst/>
            <a:rect l="l" t="t" r="r" b="b"/>
            <a:pathLst>
              <a:path w="1238250" h="203835">
                <a:moveTo>
                  <a:pt x="1238034" y="89154"/>
                </a:moveTo>
                <a:lnTo>
                  <a:pt x="1230160" y="39674"/>
                </a:lnTo>
                <a:lnTo>
                  <a:pt x="1206525" y="0"/>
                </a:lnTo>
                <a:lnTo>
                  <a:pt x="493293" y="0"/>
                </a:lnTo>
                <a:lnTo>
                  <a:pt x="469646" y="39674"/>
                </a:lnTo>
                <a:lnTo>
                  <a:pt x="468630" y="46062"/>
                </a:lnTo>
                <a:lnTo>
                  <a:pt x="456069" y="24968"/>
                </a:lnTo>
                <a:lnTo>
                  <a:pt x="31521" y="24968"/>
                </a:lnTo>
                <a:lnTo>
                  <a:pt x="7874" y="64643"/>
                </a:lnTo>
                <a:lnTo>
                  <a:pt x="0" y="114122"/>
                </a:lnTo>
                <a:lnTo>
                  <a:pt x="7874" y="163588"/>
                </a:lnTo>
                <a:lnTo>
                  <a:pt x="31521" y="203276"/>
                </a:lnTo>
                <a:lnTo>
                  <a:pt x="456069" y="203276"/>
                </a:lnTo>
                <a:lnTo>
                  <a:pt x="479704" y="163588"/>
                </a:lnTo>
                <a:lnTo>
                  <a:pt x="480720" y="157213"/>
                </a:lnTo>
                <a:lnTo>
                  <a:pt x="493293" y="178308"/>
                </a:lnTo>
                <a:lnTo>
                  <a:pt x="1206525" y="178308"/>
                </a:lnTo>
                <a:lnTo>
                  <a:pt x="1230160" y="138620"/>
                </a:lnTo>
                <a:lnTo>
                  <a:pt x="1238034" y="8915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>
                <a:latin typeface="Microsoft JhengHei"/>
                <a:cs typeface="Microsoft JhengHei"/>
              </a:rPr>
              <a:t>練習 </a:t>
            </a:r>
            <a:r>
              <a:rPr dirty="0" spc="-10"/>
              <a:t>1</a:t>
            </a:r>
            <a:r>
              <a:rPr dirty="0" spc="-10">
                <a:latin typeface="Microsoft JhengHei"/>
                <a:cs typeface="Microsoft JhengHei"/>
              </a:rPr>
              <a:t>：</a:t>
            </a:r>
            <a:r>
              <a:rPr dirty="0" spc="-10"/>
              <a:t>me.html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6411848" y="971549"/>
            <a:ext cx="3846829" cy="41408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80"/>
              </a:spcBef>
              <a:buFont typeface="Calibri"/>
              <a:buAutoNum type="arabicPeriod"/>
              <a:tabLst>
                <a:tab pos="354965" algn="l"/>
              </a:tabLst>
            </a:pP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編輯 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me.html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Calibri"/>
              <a:buAutoNum type="arabicPeriod"/>
              <a:tabLst>
                <a:tab pos="354965" algn="l"/>
              </a:tabLst>
            </a:pP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畫出左圖版面</a:t>
            </a:r>
            <a:endParaRPr sz="1800">
              <a:latin typeface="Microsoft JhengHei"/>
              <a:cs typeface="Microsoft JhengHei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&lt;img&gt;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&lt;input&gt;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&lt;select&gt;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&lt;table&gt;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&lt;button&gt;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85"/>
              </a:spcBef>
            </a:pP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&lt;form&gt;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Calibri"/>
              <a:buAutoNum type="arabicPeriod" startAt="3"/>
              <a:tabLst>
                <a:tab pos="355600" algn="l"/>
              </a:tabLst>
            </a:pP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「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Say</a:t>
            </a:r>
            <a:r>
              <a:rPr dirty="0" sz="1800" spc="-4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HI~</a:t>
            </a: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」按下去，畫面重整，</a:t>
            </a:r>
            <a:r>
              <a:rPr dirty="0" sz="1800" spc="-50" b="1">
                <a:solidFill>
                  <a:srgbClr val="3A3838"/>
                </a:solidFill>
                <a:latin typeface="Microsoft JhengHei"/>
                <a:cs typeface="Microsoft JhengHei"/>
              </a:rPr>
              <a:t> 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URL</a:t>
            </a:r>
            <a:r>
              <a:rPr dirty="0" sz="1800" spc="20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要變成 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me.html?NAME=</a:t>
            </a:r>
            <a:r>
              <a:rPr dirty="0" sz="1800" spc="-20" b="1">
                <a:solidFill>
                  <a:srgbClr val="A6A6A6"/>
                </a:solidFill>
                <a:latin typeface="Microsoft JhengHei"/>
                <a:cs typeface="Microsoft JhengHei"/>
              </a:rPr>
              <a:t>英文名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319766" y="5665114"/>
            <a:ext cx="14871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400" b="1">
                <a:solidFill>
                  <a:srgbClr val="0873A8"/>
                </a:solidFill>
                <a:latin typeface="Calibri"/>
                <a:cs typeface="Calibri"/>
              </a:rPr>
              <a:t>Radio</a:t>
            </a:r>
            <a:r>
              <a:rPr dirty="0" sz="1400" spc="-40" b="1">
                <a:solidFill>
                  <a:srgbClr val="0873A8"/>
                </a:solidFill>
                <a:latin typeface="Calibri"/>
                <a:cs typeface="Calibri"/>
              </a:rPr>
              <a:t> </a:t>
            </a:r>
            <a:r>
              <a:rPr dirty="0" sz="1400" spc="-15" b="1">
                <a:solidFill>
                  <a:srgbClr val="0873A8"/>
                </a:solidFill>
                <a:latin typeface="Microsoft JhengHei"/>
                <a:cs typeface="Microsoft JhengHei"/>
              </a:rPr>
              <a:t>只能單選</a:t>
            </a:r>
            <a:endParaRPr sz="1400">
              <a:latin typeface="Microsoft JhengHei"/>
              <a:cs typeface="Microsoft JhengHe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59536" y="827532"/>
            <a:ext cx="4352925" cy="5035550"/>
            <a:chOff x="859536" y="827532"/>
            <a:chExt cx="4352925" cy="503555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" y="827532"/>
              <a:ext cx="4352544" cy="503529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4" y="891540"/>
              <a:ext cx="4174235" cy="485698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904494" y="872490"/>
              <a:ext cx="4212590" cy="4895215"/>
            </a:xfrm>
            <a:custGeom>
              <a:avLst/>
              <a:gdLst/>
              <a:ahLst/>
              <a:cxnLst/>
              <a:rect l="l" t="t" r="r" b="b"/>
              <a:pathLst>
                <a:path w="4212590" h="4895215">
                  <a:moveTo>
                    <a:pt x="0" y="4895088"/>
                  </a:moveTo>
                  <a:lnTo>
                    <a:pt x="4212335" y="4895088"/>
                  </a:lnTo>
                  <a:lnTo>
                    <a:pt x="4212335" y="0"/>
                  </a:lnTo>
                  <a:lnTo>
                    <a:pt x="0" y="0"/>
                  </a:lnTo>
                  <a:lnTo>
                    <a:pt x="0" y="489508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>
                <a:latin typeface="Microsoft JhengHei"/>
                <a:cs typeface="Microsoft JhengHei"/>
              </a:rPr>
              <a:t>練習 </a:t>
            </a:r>
            <a:r>
              <a:rPr dirty="0" spc="-10"/>
              <a:t>2</a:t>
            </a:r>
            <a:r>
              <a:rPr dirty="0" spc="-10">
                <a:latin typeface="Microsoft JhengHei"/>
                <a:cs typeface="Microsoft JhengHei"/>
              </a:rPr>
              <a:t>：</a:t>
            </a:r>
            <a:r>
              <a:rPr dirty="0" spc="-10"/>
              <a:t>me2.html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6411848" y="971549"/>
            <a:ext cx="4712970" cy="20834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80"/>
              </a:spcBef>
              <a:buFont typeface="Calibri"/>
              <a:buAutoNum type="arabicPeriod"/>
              <a:tabLst>
                <a:tab pos="354965" algn="l"/>
              </a:tabLst>
            </a:pP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複製 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me.html</a:t>
            </a:r>
            <a:r>
              <a:rPr dirty="0" sz="1800" spc="-3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為 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me2.html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Calibri"/>
              <a:buAutoNum type="arabicPeriod"/>
              <a:tabLst>
                <a:tab pos="354965" algn="l"/>
              </a:tabLst>
            </a:pP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編輯 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me2.html</a:t>
            </a:r>
            <a:endParaRPr sz="18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812165" algn="l"/>
              </a:tabLst>
            </a:pP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直接利用標籤屬性作答</a:t>
            </a:r>
            <a:endParaRPr sz="1800">
              <a:latin typeface="Microsoft JhengHei"/>
              <a:cs typeface="Microsoft JhengHei"/>
            </a:endParaRPr>
          </a:p>
          <a:p>
            <a:pPr lvl="2" marL="1270000" indent="-34290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270000" algn="l"/>
              </a:tabLst>
            </a:pPr>
            <a:r>
              <a:rPr dirty="0" sz="1800" spc="-15" b="1">
                <a:solidFill>
                  <a:srgbClr val="3A3838"/>
                </a:solidFill>
                <a:latin typeface="Microsoft JhengHei"/>
                <a:cs typeface="Microsoft JhengHei"/>
              </a:rPr>
              <a:t>「其他」須勾選並開放後面輸入框</a:t>
            </a:r>
            <a:endParaRPr sz="1800">
              <a:latin typeface="Microsoft JhengHei"/>
              <a:cs typeface="Microsoft JhengHei"/>
            </a:endParaRPr>
          </a:p>
          <a:p>
            <a:pPr lvl="1" marL="812165" indent="-342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812165" algn="l"/>
              </a:tabLst>
            </a:pP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讓瀏覽器一打開就都有填值</a:t>
            </a:r>
            <a:endParaRPr sz="1800">
              <a:latin typeface="Microsoft JhengHei"/>
              <a:cs typeface="Microsoft JhengHe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59536" y="827532"/>
            <a:ext cx="4356100" cy="5036820"/>
            <a:chOff x="859536" y="827532"/>
            <a:chExt cx="4356100" cy="503682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" y="827532"/>
              <a:ext cx="4355592" cy="503682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4" y="891540"/>
              <a:ext cx="4177284" cy="485851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904494" y="872490"/>
              <a:ext cx="4215765" cy="4897120"/>
            </a:xfrm>
            <a:custGeom>
              <a:avLst/>
              <a:gdLst/>
              <a:ahLst/>
              <a:cxnLst/>
              <a:rect l="l" t="t" r="r" b="b"/>
              <a:pathLst>
                <a:path w="4215765" h="4897120">
                  <a:moveTo>
                    <a:pt x="0" y="4896612"/>
                  </a:moveTo>
                  <a:lnTo>
                    <a:pt x="4215383" y="4896612"/>
                  </a:lnTo>
                  <a:lnTo>
                    <a:pt x="4215383" y="0"/>
                  </a:lnTo>
                  <a:lnTo>
                    <a:pt x="0" y="0"/>
                  </a:lnTo>
                  <a:lnTo>
                    <a:pt x="0" y="48966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671820" y="2901442"/>
            <a:ext cx="85090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" b="1">
                <a:solidFill>
                  <a:srgbClr val="3A3838"/>
                </a:solidFill>
                <a:latin typeface="Calibri"/>
                <a:cs typeface="Calibri"/>
              </a:rPr>
              <a:t>CSS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964731" y="4975556"/>
            <a:ext cx="542925" cy="214629"/>
          </a:xfrm>
          <a:custGeom>
            <a:avLst/>
            <a:gdLst/>
            <a:ahLst/>
            <a:cxnLst/>
            <a:rect l="l" t="t" r="r" b="b"/>
            <a:pathLst>
              <a:path w="542925" h="214629">
                <a:moveTo>
                  <a:pt x="506394" y="0"/>
                </a:moveTo>
                <a:lnTo>
                  <a:pt x="36389" y="0"/>
                </a:lnTo>
                <a:lnTo>
                  <a:pt x="12129" y="36855"/>
                </a:lnTo>
                <a:lnTo>
                  <a:pt x="0" y="82754"/>
                </a:lnTo>
                <a:lnTo>
                  <a:pt x="0" y="131668"/>
                </a:lnTo>
                <a:lnTo>
                  <a:pt x="12129" y="177568"/>
                </a:lnTo>
                <a:lnTo>
                  <a:pt x="36389" y="214424"/>
                </a:lnTo>
                <a:lnTo>
                  <a:pt x="506394" y="214424"/>
                </a:lnTo>
                <a:lnTo>
                  <a:pt x="530653" y="177568"/>
                </a:lnTo>
                <a:lnTo>
                  <a:pt x="542783" y="131668"/>
                </a:lnTo>
                <a:lnTo>
                  <a:pt x="542783" y="82754"/>
                </a:lnTo>
                <a:lnTo>
                  <a:pt x="530653" y="36855"/>
                </a:lnTo>
                <a:lnTo>
                  <a:pt x="5063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496107" y="4938521"/>
            <a:ext cx="306705" cy="228600"/>
          </a:xfrm>
          <a:custGeom>
            <a:avLst/>
            <a:gdLst/>
            <a:ahLst/>
            <a:cxnLst/>
            <a:rect l="l" t="t" r="r" b="b"/>
            <a:pathLst>
              <a:path w="306704" h="228600">
                <a:moveTo>
                  <a:pt x="267394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4"/>
                </a:lnTo>
                <a:lnTo>
                  <a:pt x="38794" y="228596"/>
                </a:lnTo>
                <a:lnTo>
                  <a:pt x="267394" y="228596"/>
                </a:lnTo>
                <a:lnTo>
                  <a:pt x="293257" y="189304"/>
                </a:lnTo>
                <a:lnTo>
                  <a:pt x="306188" y="140372"/>
                </a:lnTo>
                <a:lnTo>
                  <a:pt x="306188" y="88225"/>
                </a:lnTo>
                <a:lnTo>
                  <a:pt x="293257" y="39291"/>
                </a:lnTo>
                <a:lnTo>
                  <a:pt x="2673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926265" y="4938521"/>
            <a:ext cx="3049905" cy="228600"/>
          </a:xfrm>
          <a:custGeom>
            <a:avLst/>
            <a:gdLst/>
            <a:ahLst/>
            <a:cxnLst/>
            <a:rect l="l" t="t" r="r" b="b"/>
            <a:pathLst>
              <a:path w="3049904" h="228600">
                <a:moveTo>
                  <a:pt x="3010848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4"/>
                </a:lnTo>
                <a:lnTo>
                  <a:pt x="38794" y="228596"/>
                </a:lnTo>
                <a:lnTo>
                  <a:pt x="3010848" y="228596"/>
                </a:lnTo>
                <a:lnTo>
                  <a:pt x="3036711" y="189304"/>
                </a:lnTo>
                <a:lnTo>
                  <a:pt x="3049642" y="140372"/>
                </a:lnTo>
                <a:lnTo>
                  <a:pt x="3049642" y="88225"/>
                </a:lnTo>
                <a:lnTo>
                  <a:pt x="3036711" y="39291"/>
                </a:lnTo>
                <a:lnTo>
                  <a:pt x="301084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235250" y="4975556"/>
            <a:ext cx="708025" cy="214629"/>
          </a:xfrm>
          <a:custGeom>
            <a:avLst/>
            <a:gdLst/>
            <a:ahLst/>
            <a:cxnLst/>
            <a:rect l="l" t="t" r="r" b="b"/>
            <a:pathLst>
              <a:path w="708025" h="214629">
                <a:moveTo>
                  <a:pt x="671205" y="0"/>
                </a:moveTo>
                <a:lnTo>
                  <a:pt x="36388" y="0"/>
                </a:lnTo>
                <a:lnTo>
                  <a:pt x="12129" y="36855"/>
                </a:lnTo>
                <a:lnTo>
                  <a:pt x="0" y="82754"/>
                </a:lnTo>
                <a:lnTo>
                  <a:pt x="0" y="131668"/>
                </a:lnTo>
                <a:lnTo>
                  <a:pt x="12129" y="177568"/>
                </a:lnTo>
                <a:lnTo>
                  <a:pt x="36388" y="214424"/>
                </a:lnTo>
                <a:lnTo>
                  <a:pt x="671205" y="214424"/>
                </a:lnTo>
                <a:lnTo>
                  <a:pt x="695465" y="177568"/>
                </a:lnTo>
                <a:lnTo>
                  <a:pt x="707595" y="131668"/>
                </a:lnTo>
                <a:lnTo>
                  <a:pt x="707595" y="82754"/>
                </a:lnTo>
                <a:lnTo>
                  <a:pt x="695465" y="36855"/>
                </a:lnTo>
                <a:lnTo>
                  <a:pt x="67120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453955" y="4970526"/>
            <a:ext cx="254635" cy="228600"/>
          </a:xfrm>
          <a:custGeom>
            <a:avLst/>
            <a:gdLst/>
            <a:ahLst/>
            <a:cxnLst/>
            <a:rect l="l" t="t" r="r" b="b"/>
            <a:pathLst>
              <a:path w="254635" h="228600">
                <a:moveTo>
                  <a:pt x="215654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6"/>
                </a:lnTo>
                <a:lnTo>
                  <a:pt x="0" y="140374"/>
                </a:lnTo>
                <a:lnTo>
                  <a:pt x="12931" y="189307"/>
                </a:lnTo>
                <a:lnTo>
                  <a:pt x="38794" y="228599"/>
                </a:lnTo>
                <a:lnTo>
                  <a:pt x="215654" y="228599"/>
                </a:lnTo>
                <a:lnTo>
                  <a:pt x="241517" y="189307"/>
                </a:lnTo>
                <a:lnTo>
                  <a:pt x="254448" y="140374"/>
                </a:lnTo>
                <a:lnTo>
                  <a:pt x="254448" y="88226"/>
                </a:lnTo>
                <a:lnTo>
                  <a:pt x="241517" y="39292"/>
                </a:lnTo>
                <a:lnTo>
                  <a:pt x="21565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796855" y="4938521"/>
            <a:ext cx="1449705" cy="228600"/>
          </a:xfrm>
          <a:custGeom>
            <a:avLst/>
            <a:gdLst/>
            <a:ahLst/>
            <a:cxnLst/>
            <a:rect l="l" t="t" r="r" b="b"/>
            <a:pathLst>
              <a:path w="1449704" h="228600">
                <a:moveTo>
                  <a:pt x="1410394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4"/>
                </a:lnTo>
                <a:lnTo>
                  <a:pt x="38794" y="228596"/>
                </a:lnTo>
                <a:lnTo>
                  <a:pt x="1410394" y="228596"/>
                </a:lnTo>
                <a:lnTo>
                  <a:pt x="1436257" y="189304"/>
                </a:lnTo>
                <a:lnTo>
                  <a:pt x="1449188" y="140372"/>
                </a:lnTo>
                <a:lnTo>
                  <a:pt x="1449188" y="88225"/>
                </a:lnTo>
                <a:lnTo>
                  <a:pt x="1436257" y="39291"/>
                </a:lnTo>
                <a:lnTo>
                  <a:pt x="14103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821731" y="4564075"/>
            <a:ext cx="542925" cy="214629"/>
          </a:xfrm>
          <a:custGeom>
            <a:avLst/>
            <a:gdLst/>
            <a:ahLst/>
            <a:cxnLst/>
            <a:rect l="l" t="t" r="r" b="b"/>
            <a:pathLst>
              <a:path w="542925" h="214629">
                <a:moveTo>
                  <a:pt x="506394" y="0"/>
                </a:moveTo>
                <a:lnTo>
                  <a:pt x="36389" y="0"/>
                </a:lnTo>
                <a:lnTo>
                  <a:pt x="12129" y="36856"/>
                </a:lnTo>
                <a:lnTo>
                  <a:pt x="0" y="82755"/>
                </a:lnTo>
                <a:lnTo>
                  <a:pt x="0" y="131669"/>
                </a:lnTo>
                <a:lnTo>
                  <a:pt x="12129" y="177568"/>
                </a:lnTo>
                <a:lnTo>
                  <a:pt x="36389" y="214424"/>
                </a:lnTo>
                <a:lnTo>
                  <a:pt x="506394" y="214424"/>
                </a:lnTo>
                <a:lnTo>
                  <a:pt x="530653" y="177568"/>
                </a:lnTo>
                <a:lnTo>
                  <a:pt x="542783" y="131669"/>
                </a:lnTo>
                <a:lnTo>
                  <a:pt x="542783" y="82755"/>
                </a:lnTo>
                <a:lnTo>
                  <a:pt x="530653" y="36856"/>
                </a:lnTo>
                <a:lnTo>
                  <a:pt x="5063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921050" y="4564075"/>
            <a:ext cx="708025" cy="214629"/>
          </a:xfrm>
          <a:custGeom>
            <a:avLst/>
            <a:gdLst/>
            <a:ahLst/>
            <a:cxnLst/>
            <a:rect l="l" t="t" r="r" b="b"/>
            <a:pathLst>
              <a:path w="708025" h="214629">
                <a:moveTo>
                  <a:pt x="671205" y="0"/>
                </a:moveTo>
                <a:lnTo>
                  <a:pt x="36388" y="0"/>
                </a:lnTo>
                <a:lnTo>
                  <a:pt x="12129" y="36856"/>
                </a:lnTo>
                <a:lnTo>
                  <a:pt x="0" y="82755"/>
                </a:lnTo>
                <a:lnTo>
                  <a:pt x="0" y="131669"/>
                </a:lnTo>
                <a:lnTo>
                  <a:pt x="12129" y="177568"/>
                </a:lnTo>
                <a:lnTo>
                  <a:pt x="36388" y="214424"/>
                </a:lnTo>
                <a:lnTo>
                  <a:pt x="671205" y="214424"/>
                </a:lnTo>
                <a:lnTo>
                  <a:pt x="695465" y="177568"/>
                </a:lnTo>
                <a:lnTo>
                  <a:pt x="707595" y="131669"/>
                </a:lnTo>
                <a:lnTo>
                  <a:pt x="707595" y="82755"/>
                </a:lnTo>
                <a:lnTo>
                  <a:pt x="695465" y="36856"/>
                </a:lnTo>
                <a:lnTo>
                  <a:pt x="67120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453955" y="4559046"/>
            <a:ext cx="254635" cy="228600"/>
          </a:xfrm>
          <a:custGeom>
            <a:avLst/>
            <a:gdLst/>
            <a:ahLst/>
            <a:cxnLst/>
            <a:rect l="l" t="t" r="r" b="b"/>
            <a:pathLst>
              <a:path w="254635" h="228600">
                <a:moveTo>
                  <a:pt x="215654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5"/>
                </a:lnTo>
                <a:lnTo>
                  <a:pt x="0" y="140373"/>
                </a:lnTo>
                <a:lnTo>
                  <a:pt x="12931" y="189307"/>
                </a:lnTo>
                <a:lnTo>
                  <a:pt x="38794" y="228600"/>
                </a:lnTo>
                <a:lnTo>
                  <a:pt x="215654" y="228600"/>
                </a:lnTo>
                <a:lnTo>
                  <a:pt x="241517" y="189307"/>
                </a:lnTo>
                <a:lnTo>
                  <a:pt x="254448" y="140373"/>
                </a:lnTo>
                <a:lnTo>
                  <a:pt x="254448" y="88225"/>
                </a:lnTo>
                <a:lnTo>
                  <a:pt x="241517" y="39292"/>
                </a:lnTo>
                <a:lnTo>
                  <a:pt x="21565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352726" y="4527041"/>
            <a:ext cx="535305" cy="228600"/>
          </a:xfrm>
          <a:custGeom>
            <a:avLst/>
            <a:gdLst/>
            <a:ahLst/>
            <a:cxnLst/>
            <a:rect l="l" t="t" r="r" b="b"/>
            <a:pathLst>
              <a:path w="535304" h="228600">
                <a:moveTo>
                  <a:pt x="495994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4"/>
                </a:lnTo>
                <a:lnTo>
                  <a:pt x="0" y="140371"/>
                </a:lnTo>
                <a:lnTo>
                  <a:pt x="12931" y="189304"/>
                </a:lnTo>
                <a:lnTo>
                  <a:pt x="38794" y="228596"/>
                </a:lnTo>
                <a:lnTo>
                  <a:pt x="495994" y="228596"/>
                </a:lnTo>
                <a:lnTo>
                  <a:pt x="521856" y="189304"/>
                </a:lnTo>
                <a:lnTo>
                  <a:pt x="534787" y="140371"/>
                </a:lnTo>
                <a:lnTo>
                  <a:pt x="534787" y="88224"/>
                </a:lnTo>
                <a:lnTo>
                  <a:pt x="521856" y="39291"/>
                </a:lnTo>
                <a:lnTo>
                  <a:pt x="4959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612065" y="4527041"/>
            <a:ext cx="1221105" cy="228600"/>
          </a:xfrm>
          <a:custGeom>
            <a:avLst/>
            <a:gdLst/>
            <a:ahLst/>
            <a:cxnLst/>
            <a:rect l="l" t="t" r="r" b="b"/>
            <a:pathLst>
              <a:path w="1221104" h="228600">
                <a:moveTo>
                  <a:pt x="1182048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4"/>
                </a:lnTo>
                <a:lnTo>
                  <a:pt x="0" y="140371"/>
                </a:lnTo>
                <a:lnTo>
                  <a:pt x="12931" y="189304"/>
                </a:lnTo>
                <a:lnTo>
                  <a:pt x="38794" y="228596"/>
                </a:lnTo>
                <a:lnTo>
                  <a:pt x="1182048" y="228596"/>
                </a:lnTo>
                <a:lnTo>
                  <a:pt x="1207911" y="189304"/>
                </a:lnTo>
                <a:lnTo>
                  <a:pt x="1220842" y="140371"/>
                </a:lnTo>
                <a:lnTo>
                  <a:pt x="1220842" y="88224"/>
                </a:lnTo>
                <a:lnTo>
                  <a:pt x="1207911" y="39291"/>
                </a:lnTo>
                <a:lnTo>
                  <a:pt x="118204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796855" y="4527041"/>
            <a:ext cx="2135505" cy="228600"/>
          </a:xfrm>
          <a:custGeom>
            <a:avLst/>
            <a:gdLst/>
            <a:ahLst/>
            <a:cxnLst/>
            <a:rect l="l" t="t" r="r" b="b"/>
            <a:pathLst>
              <a:path w="2135504" h="228600">
                <a:moveTo>
                  <a:pt x="2096575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4"/>
                </a:lnTo>
                <a:lnTo>
                  <a:pt x="0" y="140371"/>
                </a:lnTo>
                <a:lnTo>
                  <a:pt x="12931" y="189304"/>
                </a:lnTo>
                <a:lnTo>
                  <a:pt x="38794" y="228596"/>
                </a:lnTo>
                <a:lnTo>
                  <a:pt x="2096575" y="228596"/>
                </a:lnTo>
                <a:lnTo>
                  <a:pt x="2122438" y="189304"/>
                </a:lnTo>
                <a:lnTo>
                  <a:pt x="2135369" y="140371"/>
                </a:lnTo>
                <a:lnTo>
                  <a:pt x="2135369" y="88224"/>
                </a:lnTo>
                <a:lnTo>
                  <a:pt x="2122438" y="39291"/>
                </a:lnTo>
                <a:lnTo>
                  <a:pt x="209657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542840" y="4152595"/>
            <a:ext cx="542925" cy="214629"/>
          </a:xfrm>
          <a:custGeom>
            <a:avLst/>
            <a:gdLst/>
            <a:ahLst/>
            <a:cxnLst/>
            <a:rect l="l" t="t" r="r" b="b"/>
            <a:pathLst>
              <a:path w="542925" h="214629">
                <a:moveTo>
                  <a:pt x="506393" y="0"/>
                </a:moveTo>
                <a:lnTo>
                  <a:pt x="36388" y="0"/>
                </a:lnTo>
                <a:lnTo>
                  <a:pt x="12129" y="36856"/>
                </a:lnTo>
                <a:lnTo>
                  <a:pt x="0" y="82755"/>
                </a:lnTo>
                <a:lnTo>
                  <a:pt x="0" y="131669"/>
                </a:lnTo>
                <a:lnTo>
                  <a:pt x="12129" y="177568"/>
                </a:lnTo>
                <a:lnTo>
                  <a:pt x="36388" y="214424"/>
                </a:lnTo>
                <a:lnTo>
                  <a:pt x="506393" y="214424"/>
                </a:lnTo>
                <a:lnTo>
                  <a:pt x="530653" y="177568"/>
                </a:lnTo>
                <a:lnTo>
                  <a:pt x="542783" y="131669"/>
                </a:lnTo>
                <a:lnTo>
                  <a:pt x="542783" y="82755"/>
                </a:lnTo>
                <a:lnTo>
                  <a:pt x="530653" y="36856"/>
                </a:lnTo>
                <a:lnTo>
                  <a:pt x="50639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692450" y="4152595"/>
            <a:ext cx="1109345" cy="214629"/>
          </a:xfrm>
          <a:custGeom>
            <a:avLst/>
            <a:gdLst/>
            <a:ahLst/>
            <a:cxnLst/>
            <a:rect l="l" t="t" r="r" b="b"/>
            <a:pathLst>
              <a:path w="1109345" h="214629">
                <a:moveTo>
                  <a:pt x="1072704" y="0"/>
                </a:moveTo>
                <a:lnTo>
                  <a:pt x="36388" y="0"/>
                </a:lnTo>
                <a:lnTo>
                  <a:pt x="12129" y="36856"/>
                </a:lnTo>
                <a:lnTo>
                  <a:pt x="0" y="82755"/>
                </a:lnTo>
                <a:lnTo>
                  <a:pt x="0" y="131669"/>
                </a:lnTo>
                <a:lnTo>
                  <a:pt x="12129" y="177568"/>
                </a:lnTo>
                <a:lnTo>
                  <a:pt x="36388" y="214424"/>
                </a:lnTo>
                <a:lnTo>
                  <a:pt x="1072704" y="214424"/>
                </a:lnTo>
                <a:lnTo>
                  <a:pt x="1096963" y="177568"/>
                </a:lnTo>
                <a:lnTo>
                  <a:pt x="1109093" y="131669"/>
                </a:lnTo>
                <a:lnTo>
                  <a:pt x="1109093" y="82755"/>
                </a:lnTo>
                <a:lnTo>
                  <a:pt x="1096963" y="36856"/>
                </a:lnTo>
                <a:lnTo>
                  <a:pt x="107270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5453955" y="4147565"/>
            <a:ext cx="254635" cy="228600"/>
          </a:xfrm>
          <a:custGeom>
            <a:avLst/>
            <a:gdLst/>
            <a:ahLst/>
            <a:cxnLst/>
            <a:rect l="l" t="t" r="r" b="b"/>
            <a:pathLst>
              <a:path w="254635" h="228600">
                <a:moveTo>
                  <a:pt x="215654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5"/>
                </a:lnTo>
                <a:lnTo>
                  <a:pt x="0" y="140373"/>
                </a:lnTo>
                <a:lnTo>
                  <a:pt x="12931" y="189307"/>
                </a:lnTo>
                <a:lnTo>
                  <a:pt x="38794" y="228600"/>
                </a:lnTo>
                <a:lnTo>
                  <a:pt x="215654" y="228600"/>
                </a:lnTo>
                <a:lnTo>
                  <a:pt x="241517" y="189307"/>
                </a:lnTo>
                <a:lnTo>
                  <a:pt x="254448" y="140373"/>
                </a:lnTo>
                <a:lnTo>
                  <a:pt x="254448" y="88225"/>
                </a:lnTo>
                <a:lnTo>
                  <a:pt x="241517" y="39292"/>
                </a:lnTo>
                <a:lnTo>
                  <a:pt x="21565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0073835" y="4115561"/>
            <a:ext cx="535305" cy="228600"/>
          </a:xfrm>
          <a:custGeom>
            <a:avLst/>
            <a:gdLst/>
            <a:ahLst/>
            <a:cxnLst/>
            <a:rect l="l" t="t" r="r" b="b"/>
            <a:pathLst>
              <a:path w="535304" h="228600">
                <a:moveTo>
                  <a:pt x="495993" y="0"/>
                </a:moveTo>
                <a:lnTo>
                  <a:pt x="38793" y="0"/>
                </a:lnTo>
                <a:lnTo>
                  <a:pt x="12931" y="39291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4"/>
                </a:lnTo>
                <a:lnTo>
                  <a:pt x="38793" y="228596"/>
                </a:lnTo>
                <a:lnTo>
                  <a:pt x="495993" y="228596"/>
                </a:lnTo>
                <a:lnTo>
                  <a:pt x="521856" y="189304"/>
                </a:lnTo>
                <a:lnTo>
                  <a:pt x="534787" y="140372"/>
                </a:lnTo>
                <a:lnTo>
                  <a:pt x="534787" y="88225"/>
                </a:lnTo>
                <a:lnTo>
                  <a:pt x="521856" y="39291"/>
                </a:lnTo>
                <a:lnTo>
                  <a:pt x="49599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8790373" y="4115561"/>
            <a:ext cx="763905" cy="228600"/>
          </a:xfrm>
          <a:custGeom>
            <a:avLst/>
            <a:gdLst/>
            <a:ahLst/>
            <a:cxnLst/>
            <a:rect l="l" t="t" r="r" b="b"/>
            <a:pathLst>
              <a:path w="763904" h="228600">
                <a:moveTo>
                  <a:pt x="724593" y="0"/>
                </a:moveTo>
                <a:lnTo>
                  <a:pt x="38793" y="0"/>
                </a:lnTo>
                <a:lnTo>
                  <a:pt x="12931" y="39291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4"/>
                </a:lnTo>
                <a:lnTo>
                  <a:pt x="38793" y="228596"/>
                </a:lnTo>
                <a:lnTo>
                  <a:pt x="724593" y="228596"/>
                </a:lnTo>
                <a:lnTo>
                  <a:pt x="750456" y="189304"/>
                </a:lnTo>
                <a:lnTo>
                  <a:pt x="763387" y="140372"/>
                </a:lnTo>
                <a:lnTo>
                  <a:pt x="763387" y="88225"/>
                </a:lnTo>
                <a:lnTo>
                  <a:pt x="750456" y="39291"/>
                </a:lnTo>
                <a:lnTo>
                  <a:pt x="72459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796855" y="4115561"/>
            <a:ext cx="1906905" cy="228600"/>
          </a:xfrm>
          <a:custGeom>
            <a:avLst/>
            <a:gdLst/>
            <a:ahLst/>
            <a:cxnLst/>
            <a:rect l="l" t="t" r="r" b="b"/>
            <a:pathLst>
              <a:path w="1906904" h="228600">
                <a:moveTo>
                  <a:pt x="1867975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4"/>
                </a:lnTo>
                <a:lnTo>
                  <a:pt x="38794" y="228596"/>
                </a:lnTo>
                <a:lnTo>
                  <a:pt x="1867975" y="228596"/>
                </a:lnTo>
                <a:lnTo>
                  <a:pt x="1893838" y="189304"/>
                </a:lnTo>
                <a:lnTo>
                  <a:pt x="1906769" y="140372"/>
                </a:lnTo>
                <a:lnTo>
                  <a:pt x="1906769" y="88225"/>
                </a:lnTo>
                <a:lnTo>
                  <a:pt x="1893838" y="39291"/>
                </a:lnTo>
                <a:lnTo>
                  <a:pt x="186797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453955" y="3703828"/>
            <a:ext cx="3507104" cy="228600"/>
          </a:xfrm>
          <a:custGeom>
            <a:avLst/>
            <a:gdLst/>
            <a:ahLst/>
            <a:cxnLst/>
            <a:rect l="l" t="t" r="r" b="b"/>
            <a:pathLst>
              <a:path w="3507104" h="228600">
                <a:moveTo>
                  <a:pt x="3467794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5"/>
                </a:lnTo>
                <a:lnTo>
                  <a:pt x="38794" y="228596"/>
                </a:lnTo>
                <a:lnTo>
                  <a:pt x="3467794" y="228596"/>
                </a:lnTo>
                <a:lnTo>
                  <a:pt x="3493657" y="189305"/>
                </a:lnTo>
                <a:lnTo>
                  <a:pt x="3506588" y="140372"/>
                </a:lnTo>
                <a:lnTo>
                  <a:pt x="3506588" y="88225"/>
                </a:lnTo>
                <a:lnTo>
                  <a:pt x="3493657" y="39291"/>
                </a:lnTo>
                <a:lnTo>
                  <a:pt x="34677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78044" y="1021306"/>
            <a:ext cx="5565140" cy="229235"/>
          </a:xfrm>
          <a:custGeom>
            <a:avLst/>
            <a:gdLst/>
            <a:ahLst/>
            <a:cxnLst/>
            <a:rect l="l" t="t" r="r" b="b"/>
            <a:pathLst>
              <a:path w="5565140" h="229234">
                <a:moveTo>
                  <a:pt x="5526217" y="0"/>
                </a:moveTo>
                <a:lnTo>
                  <a:pt x="38845" y="0"/>
                </a:lnTo>
                <a:lnTo>
                  <a:pt x="12948" y="39346"/>
                </a:lnTo>
                <a:lnTo>
                  <a:pt x="0" y="88346"/>
                </a:lnTo>
                <a:lnTo>
                  <a:pt x="0" y="140565"/>
                </a:lnTo>
                <a:lnTo>
                  <a:pt x="12948" y="189566"/>
                </a:lnTo>
                <a:lnTo>
                  <a:pt x="38845" y="228911"/>
                </a:lnTo>
                <a:lnTo>
                  <a:pt x="5526217" y="228911"/>
                </a:lnTo>
                <a:lnTo>
                  <a:pt x="5552114" y="189566"/>
                </a:lnTo>
                <a:lnTo>
                  <a:pt x="5565063" y="140565"/>
                </a:lnTo>
                <a:lnTo>
                  <a:pt x="5565063" y="88346"/>
                </a:lnTo>
                <a:lnTo>
                  <a:pt x="5552114" y="39346"/>
                </a:lnTo>
                <a:lnTo>
                  <a:pt x="552621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50431" y="261390"/>
            <a:ext cx="3459479" cy="355600"/>
          </a:xfrm>
          <a:custGeom>
            <a:avLst/>
            <a:gdLst/>
            <a:ahLst/>
            <a:cxnLst/>
            <a:rect l="l" t="t" r="r" b="b"/>
            <a:pathLst>
              <a:path w="3459479" h="355600">
                <a:moveTo>
                  <a:pt x="3396085" y="0"/>
                </a:moveTo>
                <a:lnTo>
                  <a:pt x="62825" y="0"/>
                </a:lnTo>
                <a:lnTo>
                  <a:pt x="35339" y="35884"/>
                </a:lnTo>
                <a:lnTo>
                  <a:pt x="15706" y="79087"/>
                </a:lnTo>
                <a:lnTo>
                  <a:pt x="3926" y="127170"/>
                </a:lnTo>
                <a:lnTo>
                  <a:pt x="0" y="177692"/>
                </a:lnTo>
                <a:lnTo>
                  <a:pt x="3926" y="228214"/>
                </a:lnTo>
                <a:lnTo>
                  <a:pt x="15706" y="276296"/>
                </a:lnTo>
                <a:lnTo>
                  <a:pt x="35339" y="319500"/>
                </a:lnTo>
                <a:lnTo>
                  <a:pt x="62825" y="355384"/>
                </a:lnTo>
                <a:lnTo>
                  <a:pt x="3396085" y="355384"/>
                </a:lnTo>
                <a:lnTo>
                  <a:pt x="3423572" y="319500"/>
                </a:lnTo>
                <a:lnTo>
                  <a:pt x="3443205" y="276296"/>
                </a:lnTo>
                <a:lnTo>
                  <a:pt x="3454985" y="228214"/>
                </a:lnTo>
                <a:lnTo>
                  <a:pt x="3458911" y="177692"/>
                </a:lnTo>
                <a:lnTo>
                  <a:pt x="3454985" y="127170"/>
                </a:lnTo>
                <a:lnTo>
                  <a:pt x="3443205" y="79087"/>
                </a:lnTo>
                <a:lnTo>
                  <a:pt x="3423572" y="35884"/>
                </a:lnTo>
                <a:lnTo>
                  <a:pt x="339608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object 24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EB9E12"/>
                </a:solidFill>
              </a:rPr>
              <a:t>C</a:t>
            </a:r>
            <a:r>
              <a:rPr dirty="0"/>
              <a:t>ascading</a:t>
            </a:r>
            <a:r>
              <a:rPr dirty="0" spc="-85"/>
              <a:t> </a:t>
            </a:r>
            <a:r>
              <a:rPr dirty="0">
                <a:solidFill>
                  <a:srgbClr val="EB9E12"/>
                </a:solidFill>
              </a:rPr>
              <a:t>S</a:t>
            </a:r>
            <a:r>
              <a:rPr dirty="0"/>
              <a:t>tyle</a:t>
            </a:r>
            <a:r>
              <a:rPr dirty="0" spc="-70"/>
              <a:t> </a:t>
            </a:r>
            <a:r>
              <a:rPr dirty="0" spc="-10">
                <a:solidFill>
                  <a:srgbClr val="EB9E12"/>
                </a:solidFill>
              </a:rPr>
              <a:t>S</a:t>
            </a:r>
            <a:r>
              <a:rPr dirty="0" spc="-10"/>
              <a:t>heets</a:t>
            </a:r>
          </a:p>
        </p:txBody>
      </p:sp>
      <p:sp>
        <p:nvSpPr>
          <p:cNvPr id="30" name="object 30" descr=""/>
          <p:cNvSpPr txBox="1"/>
          <p:nvPr/>
        </p:nvSpPr>
        <p:spPr>
          <a:xfrm>
            <a:off x="417677" y="983437"/>
            <a:ext cx="57994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階層樣式表：是一種用來為結構化文件添加樣式的語言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480050" y="3528567"/>
            <a:ext cx="6296660" cy="167195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spc="-5" b="1">
                <a:solidFill>
                  <a:srgbClr val="1F2021"/>
                </a:solidFill>
                <a:latin typeface="Microsoft JhengHei"/>
                <a:cs typeface="Microsoft JhengHei"/>
              </a:rPr>
              <a:t>三種設定方式，依優先套用順序：</a:t>
            </a:r>
            <a:endParaRPr sz="18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Calibri"/>
              <a:buAutoNum type="arabicPeriod"/>
              <a:tabLst>
                <a:tab pos="354965" algn="l"/>
              </a:tabLst>
            </a:pP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行內樣式：</a:t>
            </a:r>
            <a:r>
              <a:rPr dirty="0" sz="1800" spc="5" b="1">
                <a:solidFill>
                  <a:srgbClr val="1F2021"/>
                </a:solidFill>
                <a:latin typeface="Microsoft JhengHei"/>
                <a:cs typeface="Microsoft JhengHei"/>
              </a:rPr>
              <a:t>在一個 </a:t>
            </a:r>
            <a:r>
              <a:rPr dirty="0" sz="1800" b="1">
                <a:solidFill>
                  <a:srgbClr val="1F2021"/>
                </a:solidFill>
                <a:latin typeface="Arial"/>
                <a:cs typeface="Arial"/>
              </a:rPr>
              <a:t>HTML</a:t>
            </a:r>
            <a:r>
              <a:rPr dirty="0" sz="1800" spc="-4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F2021"/>
                </a:solidFill>
                <a:latin typeface="Arial"/>
                <a:cs typeface="Arial"/>
              </a:rPr>
              <a:t>tag</a:t>
            </a:r>
            <a:r>
              <a:rPr dirty="0" sz="1800" spc="-1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1F2021"/>
                </a:solidFill>
                <a:latin typeface="Microsoft JhengHei"/>
                <a:cs typeface="Microsoft JhengHei"/>
              </a:rPr>
              <a:t>內結合 </a:t>
            </a:r>
            <a:r>
              <a:rPr dirty="0" sz="1800" b="1">
                <a:solidFill>
                  <a:srgbClr val="1F2021"/>
                </a:solidFill>
                <a:latin typeface="Arial"/>
                <a:cs typeface="Arial"/>
              </a:rPr>
              <a:t>CSS</a:t>
            </a:r>
            <a:r>
              <a:rPr dirty="0" sz="1800" spc="-1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1F2021"/>
                </a:solidFill>
                <a:latin typeface="Microsoft JhengHei"/>
                <a:cs typeface="Microsoft JhengHei"/>
              </a:rPr>
              <a:t>指令</a:t>
            </a:r>
            <a:endParaRPr sz="18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Calibri"/>
              <a:buAutoNum type="arabicPeriod"/>
              <a:tabLst>
                <a:tab pos="354965" algn="l"/>
              </a:tabLst>
            </a:pP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內部樣式表：</a:t>
            </a:r>
            <a:r>
              <a:rPr dirty="0" sz="1800" spc="5" b="1">
                <a:solidFill>
                  <a:srgbClr val="1F2021"/>
                </a:solidFill>
                <a:latin typeface="Microsoft JhengHei"/>
                <a:cs typeface="Microsoft JhengHei"/>
              </a:rPr>
              <a:t>在一個 </a:t>
            </a:r>
            <a:r>
              <a:rPr dirty="0" sz="1800" b="1">
                <a:solidFill>
                  <a:srgbClr val="1F2021"/>
                </a:solidFill>
                <a:latin typeface="Arial"/>
                <a:cs typeface="Arial"/>
              </a:rPr>
              <a:t>HTML</a:t>
            </a:r>
            <a:r>
              <a:rPr dirty="0" sz="1800" spc="-5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1F2021"/>
                </a:solidFill>
                <a:latin typeface="Microsoft JhengHei"/>
                <a:cs typeface="Microsoft JhengHei"/>
              </a:rPr>
              <a:t>檔案內結合 </a:t>
            </a:r>
            <a:r>
              <a:rPr dirty="0" sz="1800" b="1">
                <a:solidFill>
                  <a:srgbClr val="1F2021"/>
                </a:solidFill>
                <a:latin typeface="Arial"/>
                <a:cs typeface="Arial"/>
              </a:rPr>
              <a:t>CSS</a:t>
            </a:r>
            <a:r>
              <a:rPr dirty="0" sz="1800" spc="-1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1F2021"/>
                </a:solidFill>
                <a:latin typeface="Microsoft JhengHei"/>
                <a:cs typeface="Microsoft JhengHei"/>
              </a:rPr>
              <a:t>指令</a:t>
            </a:r>
            <a:endParaRPr sz="18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Calibri"/>
              <a:buAutoNum type="arabicPeriod"/>
              <a:tabLst>
                <a:tab pos="354965" algn="l"/>
              </a:tabLst>
            </a:pPr>
            <a:r>
              <a:rPr dirty="0" sz="1800" spc="5" b="1">
                <a:solidFill>
                  <a:srgbClr val="3A3838"/>
                </a:solidFill>
                <a:latin typeface="Microsoft JhengHei"/>
                <a:cs typeface="Microsoft JhengHei"/>
              </a:rPr>
              <a:t>外部樣式表： </a:t>
            </a:r>
            <a:r>
              <a:rPr dirty="0" sz="1800" b="1">
                <a:solidFill>
                  <a:srgbClr val="1F2021"/>
                </a:solidFill>
                <a:latin typeface="Arial"/>
                <a:cs typeface="Arial"/>
              </a:rPr>
              <a:t>HTML</a:t>
            </a:r>
            <a:r>
              <a:rPr dirty="0" sz="1800" spc="-5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F2021"/>
                </a:solidFill>
                <a:latin typeface="Microsoft JhengHei"/>
                <a:cs typeface="Microsoft JhengHei"/>
              </a:rPr>
              <a:t>檔案連結一個外來的、獨立的 </a:t>
            </a:r>
            <a:r>
              <a:rPr dirty="0" sz="1800" b="1">
                <a:solidFill>
                  <a:srgbClr val="1F2021"/>
                </a:solidFill>
                <a:latin typeface="Arial"/>
                <a:cs typeface="Arial"/>
              </a:rPr>
              <a:t>CSS</a:t>
            </a:r>
            <a:r>
              <a:rPr dirty="0" sz="1800" spc="-1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1F2021"/>
                </a:solidFill>
                <a:latin typeface="Microsoft JhengHei"/>
                <a:cs typeface="Microsoft JhengHei"/>
              </a:rPr>
              <a:t>檔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70203" y="3381755"/>
            <a:ext cx="3710940" cy="923925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49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投資一定有風險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基金投資有賺有賠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申購前應詳閱公開說明書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424939" y="1766316"/>
            <a:ext cx="8219440" cy="1597660"/>
            <a:chOff x="1424939" y="1766316"/>
            <a:chExt cx="8219440" cy="1597660"/>
          </a:xfrm>
        </p:grpSpPr>
        <p:pic>
          <p:nvPicPr>
            <p:cNvPr id="34" name="object 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4939" y="1766316"/>
              <a:ext cx="2651760" cy="153923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8947" y="1830324"/>
              <a:ext cx="2473452" cy="1360931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1469897" y="1811274"/>
              <a:ext cx="2512060" cy="1399540"/>
            </a:xfrm>
            <a:custGeom>
              <a:avLst/>
              <a:gdLst/>
              <a:ahLst/>
              <a:cxnLst/>
              <a:rect l="l" t="t" r="r" b="b"/>
              <a:pathLst>
                <a:path w="2512060" h="1399539">
                  <a:moveTo>
                    <a:pt x="0" y="1399031"/>
                  </a:moveTo>
                  <a:lnTo>
                    <a:pt x="2511552" y="1399031"/>
                  </a:lnTo>
                  <a:lnTo>
                    <a:pt x="2511552" y="0"/>
                  </a:lnTo>
                  <a:lnTo>
                    <a:pt x="0" y="0"/>
                  </a:lnTo>
                  <a:lnTo>
                    <a:pt x="0" y="139903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8395" y="1810512"/>
              <a:ext cx="2665476" cy="1552956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2404" y="1874520"/>
              <a:ext cx="2487168" cy="1374648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7023354" y="1855470"/>
              <a:ext cx="2525395" cy="1412875"/>
            </a:xfrm>
            <a:custGeom>
              <a:avLst/>
              <a:gdLst/>
              <a:ahLst/>
              <a:cxnLst/>
              <a:rect l="l" t="t" r="r" b="b"/>
              <a:pathLst>
                <a:path w="2525395" h="1412875">
                  <a:moveTo>
                    <a:pt x="0" y="1412748"/>
                  </a:moveTo>
                  <a:lnTo>
                    <a:pt x="2525268" y="1412748"/>
                  </a:lnTo>
                  <a:lnTo>
                    <a:pt x="2525268" y="0"/>
                  </a:lnTo>
                  <a:lnTo>
                    <a:pt x="0" y="0"/>
                  </a:lnTo>
                  <a:lnTo>
                    <a:pt x="0" y="141274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787645" y="2390394"/>
              <a:ext cx="1431290" cy="346075"/>
            </a:xfrm>
            <a:custGeom>
              <a:avLst/>
              <a:gdLst/>
              <a:ahLst/>
              <a:cxnLst/>
              <a:rect l="l" t="t" r="r" b="b"/>
              <a:pathLst>
                <a:path w="1431289" h="346075">
                  <a:moveTo>
                    <a:pt x="1258062" y="0"/>
                  </a:moveTo>
                  <a:lnTo>
                    <a:pt x="1258062" y="97916"/>
                  </a:lnTo>
                  <a:lnTo>
                    <a:pt x="0" y="97916"/>
                  </a:lnTo>
                  <a:lnTo>
                    <a:pt x="0" y="248030"/>
                  </a:lnTo>
                  <a:lnTo>
                    <a:pt x="1258062" y="248030"/>
                  </a:lnTo>
                  <a:lnTo>
                    <a:pt x="1258062" y="345947"/>
                  </a:lnTo>
                  <a:lnTo>
                    <a:pt x="1431036" y="172973"/>
                  </a:lnTo>
                  <a:lnTo>
                    <a:pt x="1258062" y="0"/>
                  </a:lnTo>
                  <a:close/>
                </a:path>
              </a:pathLst>
            </a:custGeom>
            <a:solidFill>
              <a:srgbClr val="6F9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787645" y="2390394"/>
              <a:ext cx="1431290" cy="346075"/>
            </a:xfrm>
            <a:custGeom>
              <a:avLst/>
              <a:gdLst/>
              <a:ahLst/>
              <a:cxnLst/>
              <a:rect l="l" t="t" r="r" b="b"/>
              <a:pathLst>
                <a:path w="1431289" h="346075">
                  <a:moveTo>
                    <a:pt x="0" y="97916"/>
                  </a:moveTo>
                  <a:lnTo>
                    <a:pt x="1258062" y="97916"/>
                  </a:lnTo>
                  <a:lnTo>
                    <a:pt x="1258062" y="0"/>
                  </a:lnTo>
                  <a:lnTo>
                    <a:pt x="1431036" y="172973"/>
                  </a:lnTo>
                  <a:lnTo>
                    <a:pt x="1258062" y="345947"/>
                  </a:lnTo>
                  <a:lnTo>
                    <a:pt x="1258062" y="248030"/>
                  </a:lnTo>
                  <a:lnTo>
                    <a:pt x="0" y="248030"/>
                  </a:lnTo>
                  <a:lnTo>
                    <a:pt x="0" y="9791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4919853" y="1976373"/>
            <a:ext cx="1153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6F9717"/>
                </a:solidFill>
                <a:latin typeface="Consolas"/>
                <a:cs typeface="Consolas"/>
              </a:rPr>
              <a:t>color:red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0432" y="214684"/>
            <a:ext cx="1546860" cy="355600"/>
          </a:xfrm>
          <a:custGeom>
            <a:avLst/>
            <a:gdLst/>
            <a:ahLst/>
            <a:cxnLst/>
            <a:rect l="l" t="t" r="r" b="b"/>
            <a:pathLst>
              <a:path w="1546860" h="355600">
                <a:moveTo>
                  <a:pt x="1483516" y="6"/>
                </a:moveTo>
                <a:lnTo>
                  <a:pt x="62824" y="6"/>
                </a:lnTo>
                <a:lnTo>
                  <a:pt x="35338" y="35890"/>
                </a:lnTo>
                <a:lnTo>
                  <a:pt x="15705" y="79094"/>
                </a:lnTo>
                <a:lnTo>
                  <a:pt x="3926" y="127176"/>
                </a:lnTo>
                <a:lnTo>
                  <a:pt x="0" y="177698"/>
                </a:lnTo>
                <a:lnTo>
                  <a:pt x="3926" y="228220"/>
                </a:lnTo>
                <a:lnTo>
                  <a:pt x="15705" y="276302"/>
                </a:lnTo>
                <a:lnTo>
                  <a:pt x="35338" y="319506"/>
                </a:lnTo>
                <a:lnTo>
                  <a:pt x="62824" y="355390"/>
                </a:lnTo>
                <a:lnTo>
                  <a:pt x="1483516" y="355390"/>
                </a:lnTo>
                <a:lnTo>
                  <a:pt x="1511001" y="319506"/>
                </a:lnTo>
                <a:lnTo>
                  <a:pt x="1530634" y="276302"/>
                </a:lnTo>
                <a:lnTo>
                  <a:pt x="1542414" y="228220"/>
                </a:lnTo>
                <a:lnTo>
                  <a:pt x="1546340" y="177698"/>
                </a:lnTo>
                <a:lnTo>
                  <a:pt x="1542414" y="127176"/>
                </a:lnTo>
                <a:lnTo>
                  <a:pt x="1530634" y="79094"/>
                </a:lnTo>
                <a:lnTo>
                  <a:pt x="1511001" y="35890"/>
                </a:lnTo>
                <a:lnTo>
                  <a:pt x="1483516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759461" y="5362811"/>
            <a:ext cx="3964940" cy="229235"/>
          </a:xfrm>
          <a:custGeom>
            <a:avLst/>
            <a:gdLst/>
            <a:ahLst/>
            <a:cxnLst/>
            <a:rect l="l" t="t" r="r" b="b"/>
            <a:pathLst>
              <a:path w="3964940" h="229235">
                <a:moveTo>
                  <a:pt x="3925607" y="-4"/>
                </a:moveTo>
                <a:lnTo>
                  <a:pt x="38846" y="-4"/>
                </a:lnTo>
                <a:lnTo>
                  <a:pt x="12948" y="39340"/>
                </a:lnTo>
                <a:lnTo>
                  <a:pt x="0" y="88339"/>
                </a:lnTo>
                <a:lnTo>
                  <a:pt x="0" y="140557"/>
                </a:lnTo>
                <a:lnTo>
                  <a:pt x="12948" y="189556"/>
                </a:lnTo>
                <a:lnTo>
                  <a:pt x="38846" y="228902"/>
                </a:lnTo>
                <a:lnTo>
                  <a:pt x="3925607" y="228902"/>
                </a:lnTo>
                <a:lnTo>
                  <a:pt x="3951504" y="189556"/>
                </a:lnTo>
                <a:lnTo>
                  <a:pt x="3964453" y="140557"/>
                </a:lnTo>
                <a:lnTo>
                  <a:pt x="3964453" y="88339"/>
                </a:lnTo>
                <a:lnTo>
                  <a:pt x="3951504" y="39340"/>
                </a:lnTo>
                <a:lnTo>
                  <a:pt x="3925607" y="-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459543" y="955039"/>
            <a:ext cx="525145" cy="228600"/>
          </a:xfrm>
          <a:custGeom>
            <a:avLst/>
            <a:gdLst/>
            <a:ahLst/>
            <a:cxnLst/>
            <a:rect l="l" t="t" r="r" b="b"/>
            <a:pathLst>
              <a:path w="525145" h="228600">
                <a:moveTo>
                  <a:pt x="486168" y="0"/>
                </a:moveTo>
                <a:lnTo>
                  <a:pt x="38795" y="0"/>
                </a:lnTo>
                <a:lnTo>
                  <a:pt x="12932" y="39292"/>
                </a:lnTo>
                <a:lnTo>
                  <a:pt x="1" y="88226"/>
                </a:lnTo>
                <a:lnTo>
                  <a:pt x="1" y="140374"/>
                </a:lnTo>
                <a:lnTo>
                  <a:pt x="12932" y="189308"/>
                </a:lnTo>
                <a:lnTo>
                  <a:pt x="38795" y="228600"/>
                </a:lnTo>
                <a:lnTo>
                  <a:pt x="486168" y="228600"/>
                </a:lnTo>
                <a:lnTo>
                  <a:pt x="512031" y="189308"/>
                </a:lnTo>
                <a:lnTo>
                  <a:pt x="524962" y="140374"/>
                </a:lnTo>
                <a:lnTo>
                  <a:pt x="524962" y="88226"/>
                </a:lnTo>
                <a:lnTo>
                  <a:pt x="512031" y="39292"/>
                </a:lnTo>
                <a:lnTo>
                  <a:pt x="48616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504751" y="960070"/>
            <a:ext cx="542925" cy="214629"/>
          </a:xfrm>
          <a:custGeom>
            <a:avLst/>
            <a:gdLst/>
            <a:ahLst/>
            <a:cxnLst/>
            <a:rect l="l" t="t" r="r" b="b"/>
            <a:pathLst>
              <a:path w="542925" h="214630">
                <a:moveTo>
                  <a:pt x="506395" y="0"/>
                </a:moveTo>
                <a:lnTo>
                  <a:pt x="36390" y="0"/>
                </a:lnTo>
                <a:lnTo>
                  <a:pt x="12130" y="36855"/>
                </a:lnTo>
                <a:lnTo>
                  <a:pt x="0" y="82754"/>
                </a:lnTo>
                <a:lnTo>
                  <a:pt x="0" y="131668"/>
                </a:lnTo>
                <a:lnTo>
                  <a:pt x="12130" y="177568"/>
                </a:lnTo>
                <a:lnTo>
                  <a:pt x="36390" y="214424"/>
                </a:lnTo>
                <a:lnTo>
                  <a:pt x="506395" y="214424"/>
                </a:lnTo>
                <a:lnTo>
                  <a:pt x="530654" y="177568"/>
                </a:lnTo>
                <a:lnTo>
                  <a:pt x="542784" y="131668"/>
                </a:lnTo>
                <a:lnTo>
                  <a:pt x="542784" y="82754"/>
                </a:lnTo>
                <a:lnTo>
                  <a:pt x="530654" y="36855"/>
                </a:lnTo>
                <a:lnTo>
                  <a:pt x="50639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54362" y="960070"/>
            <a:ext cx="1109345" cy="214629"/>
          </a:xfrm>
          <a:custGeom>
            <a:avLst/>
            <a:gdLst/>
            <a:ahLst/>
            <a:cxnLst/>
            <a:rect l="l" t="t" r="r" b="b"/>
            <a:pathLst>
              <a:path w="1109345" h="214630">
                <a:moveTo>
                  <a:pt x="1072705" y="0"/>
                </a:moveTo>
                <a:lnTo>
                  <a:pt x="36388" y="0"/>
                </a:lnTo>
                <a:lnTo>
                  <a:pt x="12129" y="36855"/>
                </a:lnTo>
                <a:lnTo>
                  <a:pt x="0" y="82754"/>
                </a:lnTo>
                <a:lnTo>
                  <a:pt x="0" y="131668"/>
                </a:lnTo>
                <a:lnTo>
                  <a:pt x="12129" y="177568"/>
                </a:lnTo>
                <a:lnTo>
                  <a:pt x="36388" y="214424"/>
                </a:lnTo>
                <a:lnTo>
                  <a:pt x="1072705" y="214424"/>
                </a:lnTo>
                <a:lnTo>
                  <a:pt x="1096964" y="177568"/>
                </a:lnTo>
                <a:lnTo>
                  <a:pt x="1109094" y="131668"/>
                </a:lnTo>
                <a:lnTo>
                  <a:pt x="1109094" y="82754"/>
                </a:lnTo>
                <a:lnTo>
                  <a:pt x="1096964" y="36855"/>
                </a:lnTo>
                <a:lnTo>
                  <a:pt x="107270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56367" y="923036"/>
            <a:ext cx="763905" cy="228600"/>
          </a:xfrm>
          <a:custGeom>
            <a:avLst/>
            <a:gdLst/>
            <a:ahLst/>
            <a:cxnLst/>
            <a:rect l="l" t="t" r="r" b="b"/>
            <a:pathLst>
              <a:path w="763904" h="228600">
                <a:moveTo>
                  <a:pt x="724595" y="0"/>
                </a:moveTo>
                <a:lnTo>
                  <a:pt x="38795" y="0"/>
                </a:lnTo>
                <a:lnTo>
                  <a:pt x="12932" y="39292"/>
                </a:lnTo>
                <a:lnTo>
                  <a:pt x="1" y="88225"/>
                </a:lnTo>
                <a:lnTo>
                  <a:pt x="1" y="140372"/>
                </a:lnTo>
                <a:lnTo>
                  <a:pt x="12932" y="189305"/>
                </a:lnTo>
                <a:lnTo>
                  <a:pt x="38795" y="228596"/>
                </a:lnTo>
                <a:lnTo>
                  <a:pt x="724595" y="228596"/>
                </a:lnTo>
                <a:lnTo>
                  <a:pt x="750458" y="189305"/>
                </a:lnTo>
                <a:lnTo>
                  <a:pt x="763390" y="140372"/>
                </a:lnTo>
                <a:lnTo>
                  <a:pt x="763390" y="88225"/>
                </a:lnTo>
                <a:lnTo>
                  <a:pt x="750458" y="39292"/>
                </a:lnTo>
                <a:lnTo>
                  <a:pt x="72459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035746" y="923036"/>
            <a:ext cx="1449705" cy="228600"/>
          </a:xfrm>
          <a:custGeom>
            <a:avLst/>
            <a:gdLst/>
            <a:ahLst/>
            <a:cxnLst/>
            <a:rect l="l" t="t" r="r" b="b"/>
            <a:pathLst>
              <a:path w="1449704" h="228600">
                <a:moveTo>
                  <a:pt x="1410395" y="0"/>
                </a:moveTo>
                <a:lnTo>
                  <a:pt x="38795" y="0"/>
                </a:lnTo>
                <a:lnTo>
                  <a:pt x="12932" y="39292"/>
                </a:lnTo>
                <a:lnTo>
                  <a:pt x="0" y="88225"/>
                </a:lnTo>
                <a:lnTo>
                  <a:pt x="0" y="140372"/>
                </a:lnTo>
                <a:lnTo>
                  <a:pt x="12932" y="189305"/>
                </a:lnTo>
                <a:lnTo>
                  <a:pt x="38795" y="228596"/>
                </a:lnTo>
                <a:lnTo>
                  <a:pt x="1410395" y="228596"/>
                </a:lnTo>
                <a:lnTo>
                  <a:pt x="1436258" y="189305"/>
                </a:lnTo>
                <a:lnTo>
                  <a:pt x="1449189" y="140372"/>
                </a:lnTo>
                <a:lnTo>
                  <a:pt x="1449189" y="88225"/>
                </a:lnTo>
                <a:lnTo>
                  <a:pt x="1436258" y="39292"/>
                </a:lnTo>
                <a:lnTo>
                  <a:pt x="141039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752285" y="923036"/>
            <a:ext cx="763905" cy="228600"/>
          </a:xfrm>
          <a:custGeom>
            <a:avLst/>
            <a:gdLst/>
            <a:ahLst/>
            <a:cxnLst/>
            <a:rect l="l" t="t" r="r" b="b"/>
            <a:pathLst>
              <a:path w="763904" h="228600">
                <a:moveTo>
                  <a:pt x="724594" y="0"/>
                </a:moveTo>
                <a:lnTo>
                  <a:pt x="38793" y="0"/>
                </a:lnTo>
                <a:lnTo>
                  <a:pt x="12931" y="39292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5"/>
                </a:lnTo>
                <a:lnTo>
                  <a:pt x="38793" y="228596"/>
                </a:lnTo>
                <a:lnTo>
                  <a:pt x="724594" y="228596"/>
                </a:lnTo>
                <a:lnTo>
                  <a:pt x="750456" y="189305"/>
                </a:lnTo>
                <a:lnTo>
                  <a:pt x="763388" y="140372"/>
                </a:lnTo>
                <a:lnTo>
                  <a:pt x="763388" y="88225"/>
                </a:lnTo>
                <a:lnTo>
                  <a:pt x="750456" y="39292"/>
                </a:lnTo>
                <a:lnTo>
                  <a:pt x="7245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01818" y="923036"/>
            <a:ext cx="764540" cy="228600"/>
          </a:xfrm>
          <a:custGeom>
            <a:avLst/>
            <a:gdLst/>
            <a:ahLst/>
            <a:cxnLst/>
            <a:rect l="l" t="t" r="r" b="b"/>
            <a:pathLst>
              <a:path w="764539" h="228600">
                <a:moveTo>
                  <a:pt x="725508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5"/>
                </a:lnTo>
                <a:lnTo>
                  <a:pt x="38794" y="228596"/>
                </a:lnTo>
                <a:lnTo>
                  <a:pt x="725508" y="228596"/>
                </a:lnTo>
                <a:lnTo>
                  <a:pt x="751371" y="189305"/>
                </a:lnTo>
                <a:lnTo>
                  <a:pt x="764302" y="140372"/>
                </a:lnTo>
                <a:lnTo>
                  <a:pt x="764302" y="88225"/>
                </a:lnTo>
                <a:lnTo>
                  <a:pt x="751371" y="39292"/>
                </a:lnTo>
                <a:lnTo>
                  <a:pt x="72550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object 12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00557" y="162890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>
                <a:latin typeface="Microsoft JhengHei"/>
                <a:cs typeface="Microsoft JhengHei"/>
              </a:rPr>
              <a:t>行內樣式</a:t>
            </a:r>
          </a:p>
        </p:txBody>
      </p:sp>
      <p:sp>
        <p:nvSpPr>
          <p:cNvPr id="18" name="object 18" descr=""/>
          <p:cNvSpPr/>
          <p:nvPr/>
        </p:nvSpPr>
        <p:spPr>
          <a:xfrm>
            <a:off x="690372" y="3282696"/>
            <a:ext cx="6096000" cy="923925"/>
          </a:xfrm>
          <a:custGeom>
            <a:avLst/>
            <a:gdLst/>
            <a:ahLst/>
            <a:cxnLst/>
            <a:rect l="l" t="t" r="r" b="b"/>
            <a:pathLst>
              <a:path w="6096000" h="923925">
                <a:moveTo>
                  <a:pt x="6096000" y="0"/>
                </a:moveTo>
                <a:lnTo>
                  <a:pt x="0" y="0"/>
                </a:lnTo>
                <a:lnTo>
                  <a:pt x="0" y="923543"/>
                </a:lnTo>
                <a:lnTo>
                  <a:pt x="6096000" y="923543"/>
                </a:lnTo>
                <a:lnTo>
                  <a:pt x="609600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90372" y="3282696"/>
            <a:ext cx="6096000" cy="9239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5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style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'color:red;'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Microsoft JhengHei"/>
                <a:cs typeface="Microsoft JhengHei"/>
              </a:rPr>
              <a:t>投資一定有風險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style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'color:red;'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基金投資有賺有賠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style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'color:red;'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申購前應詳閱公開說明書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356360" y="1514855"/>
            <a:ext cx="2664460" cy="2273935"/>
            <a:chOff x="1356360" y="1514855"/>
            <a:chExt cx="2664460" cy="2273935"/>
          </a:xfrm>
        </p:grpSpPr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6360" y="1514855"/>
              <a:ext cx="2663952" cy="155295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0368" y="1578863"/>
              <a:ext cx="2485644" cy="1374648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401318" y="1559813"/>
              <a:ext cx="2524125" cy="1412875"/>
            </a:xfrm>
            <a:custGeom>
              <a:avLst/>
              <a:gdLst/>
              <a:ahLst/>
              <a:cxnLst/>
              <a:rect l="l" t="t" r="r" b="b"/>
              <a:pathLst>
                <a:path w="2524125" h="1412875">
                  <a:moveTo>
                    <a:pt x="0" y="1412748"/>
                  </a:moveTo>
                  <a:lnTo>
                    <a:pt x="2523744" y="1412748"/>
                  </a:lnTo>
                  <a:lnTo>
                    <a:pt x="2523744" y="0"/>
                  </a:lnTo>
                  <a:lnTo>
                    <a:pt x="0" y="0"/>
                  </a:lnTo>
                  <a:lnTo>
                    <a:pt x="0" y="141274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532540" y="3781191"/>
              <a:ext cx="125730" cy="0"/>
            </a:xfrm>
            <a:custGeom>
              <a:avLst/>
              <a:gdLst/>
              <a:ahLst/>
              <a:cxnLst/>
              <a:rect l="l" t="t" r="r" b="b"/>
              <a:pathLst>
                <a:path w="125730" h="0">
                  <a:moveTo>
                    <a:pt x="0" y="0"/>
                  </a:moveTo>
                  <a:lnTo>
                    <a:pt x="125731" y="0"/>
                  </a:lnTo>
                </a:path>
              </a:pathLst>
            </a:custGeom>
            <a:ln w="14287">
              <a:solidFill>
                <a:srgbClr val="E521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7499095" y="5324932"/>
            <a:ext cx="41986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 spc="-15" b="1">
                <a:solidFill>
                  <a:srgbClr val="3A3838"/>
                </a:solidFill>
                <a:latin typeface="Microsoft JhengHei"/>
                <a:cs typeface="Microsoft JhengHei"/>
              </a:rPr>
              <a:t>標籤屬性重複、程式碼變得不好閱讀！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6" name="object 26" descr=""/>
          <p:cNvSpPr txBox="1"/>
          <p:nvPr/>
        </p:nvSpPr>
        <p:spPr>
          <a:xfrm>
            <a:off x="641400" y="885190"/>
            <a:ext cx="6052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spc="5" b="1">
                <a:solidFill>
                  <a:srgbClr val="1F2021"/>
                </a:solidFill>
                <a:latin typeface="Microsoft JhengHei"/>
                <a:cs typeface="Microsoft JhengHei"/>
              </a:rPr>
              <a:t>在一個 </a:t>
            </a:r>
            <a:r>
              <a:rPr dirty="0" sz="1800" b="1">
                <a:solidFill>
                  <a:srgbClr val="1F2021"/>
                </a:solidFill>
                <a:latin typeface="Arial"/>
                <a:cs typeface="Arial"/>
              </a:rPr>
              <a:t>HTML</a:t>
            </a:r>
            <a:r>
              <a:rPr dirty="0" sz="1800" spc="-5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F2021"/>
                </a:solidFill>
                <a:latin typeface="Arial"/>
                <a:cs typeface="Arial"/>
              </a:rPr>
              <a:t>tag</a:t>
            </a:r>
            <a:r>
              <a:rPr dirty="0" sz="1800" spc="-1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1F2021"/>
                </a:solidFill>
                <a:latin typeface="Microsoft JhengHei"/>
                <a:cs typeface="Microsoft JhengHei"/>
              </a:rPr>
              <a:t>內結合 </a:t>
            </a:r>
            <a:r>
              <a:rPr dirty="0" sz="1800" b="1">
                <a:solidFill>
                  <a:srgbClr val="1F2021"/>
                </a:solidFill>
                <a:latin typeface="Arial"/>
                <a:cs typeface="Arial"/>
              </a:rPr>
              <a:t>CSS</a:t>
            </a:r>
            <a:r>
              <a:rPr dirty="0" sz="1800" spc="-2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F2021"/>
                </a:solidFill>
                <a:latin typeface="Microsoft JhengHei"/>
                <a:cs typeface="Microsoft JhengHei"/>
              </a:rPr>
              <a:t>指令（</a:t>
            </a:r>
            <a:r>
              <a:rPr dirty="0" sz="1800" spc="135" b="1">
                <a:solidFill>
                  <a:srgbClr val="3A3838"/>
                </a:solidFill>
                <a:latin typeface="Microsoft JhengHei"/>
                <a:cs typeface="Microsoft JhengHei"/>
              </a:rPr>
              <a:t>內嵌於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style</a:t>
            </a:r>
            <a:r>
              <a:rPr dirty="0" sz="1800" spc="-2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屬性</a:t>
            </a:r>
            <a:r>
              <a:rPr dirty="0" sz="1800" spc="-5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188" y="1834211"/>
            <a:ext cx="203319" cy="228596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715194" y="2877820"/>
            <a:ext cx="831850" cy="447040"/>
            <a:chOff x="5715194" y="2877820"/>
            <a:chExt cx="831850" cy="447040"/>
          </a:xfrm>
        </p:grpSpPr>
        <p:sp>
          <p:nvSpPr>
            <p:cNvPr id="4" name="object 4" descr=""/>
            <p:cNvSpPr/>
            <p:nvPr/>
          </p:nvSpPr>
          <p:spPr>
            <a:xfrm>
              <a:off x="5792742" y="3121858"/>
              <a:ext cx="676910" cy="203200"/>
            </a:xfrm>
            <a:custGeom>
              <a:avLst/>
              <a:gdLst/>
              <a:ahLst/>
              <a:cxnLst/>
              <a:rect l="l" t="t" r="r" b="b"/>
              <a:pathLst>
                <a:path w="676910" h="203200">
                  <a:moveTo>
                    <a:pt x="642469" y="3"/>
                  </a:moveTo>
                  <a:lnTo>
                    <a:pt x="34397" y="3"/>
                  </a:lnTo>
                  <a:lnTo>
                    <a:pt x="11465" y="34841"/>
                  </a:lnTo>
                  <a:lnTo>
                    <a:pt x="0" y="78228"/>
                  </a:lnTo>
                  <a:lnTo>
                    <a:pt x="0" y="124464"/>
                  </a:lnTo>
                  <a:lnTo>
                    <a:pt x="11465" y="167851"/>
                  </a:lnTo>
                  <a:lnTo>
                    <a:pt x="34397" y="202689"/>
                  </a:lnTo>
                  <a:lnTo>
                    <a:pt x="642469" y="202689"/>
                  </a:lnTo>
                  <a:lnTo>
                    <a:pt x="665401" y="167851"/>
                  </a:lnTo>
                  <a:lnTo>
                    <a:pt x="676867" y="124464"/>
                  </a:lnTo>
                  <a:lnTo>
                    <a:pt x="676867" y="78228"/>
                  </a:lnTo>
                  <a:lnTo>
                    <a:pt x="665401" y="34841"/>
                  </a:lnTo>
                  <a:lnTo>
                    <a:pt x="642469" y="3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15194" y="2877820"/>
              <a:ext cx="831850" cy="228600"/>
            </a:xfrm>
            <a:custGeom>
              <a:avLst/>
              <a:gdLst/>
              <a:ahLst/>
              <a:cxnLst/>
              <a:rect l="l" t="t" r="r" b="b"/>
              <a:pathLst>
                <a:path w="831850" h="228600">
                  <a:moveTo>
                    <a:pt x="792942" y="7"/>
                  </a:moveTo>
                  <a:lnTo>
                    <a:pt x="38794" y="7"/>
                  </a:lnTo>
                  <a:lnTo>
                    <a:pt x="12931" y="39299"/>
                  </a:lnTo>
                  <a:lnTo>
                    <a:pt x="0" y="88232"/>
                  </a:lnTo>
                  <a:lnTo>
                    <a:pt x="0" y="140379"/>
                  </a:lnTo>
                  <a:lnTo>
                    <a:pt x="12931" y="189312"/>
                  </a:lnTo>
                  <a:lnTo>
                    <a:pt x="38794" y="228603"/>
                  </a:lnTo>
                  <a:lnTo>
                    <a:pt x="792942" y="228603"/>
                  </a:lnTo>
                  <a:lnTo>
                    <a:pt x="818805" y="189312"/>
                  </a:lnTo>
                  <a:lnTo>
                    <a:pt x="831736" y="140379"/>
                  </a:lnTo>
                  <a:lnTo>
                    <a:pt x="831736" y="88232"/>
                  </a:lnTo>
                  <a:lnTo>
                    <a:pt x="818805" y="39299"/>
                  </a:lnTo>
                  <a:lnTo>
                    <a:pt x="792942" y="7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9911226" y="5283398"/>
            <a:ext cx="676910" cy="203200"/>
          </a:xfrm>
          <a:custGeom>
            <a:avLst/>
            <a:gdLst/>
            <a:ahLst/>
            <a:cxnLst/>
            <a:rect l="l" t="t" r="r" b="b"/>
            <a:pathLst>
              <a:path w="676909" h="203200">
                <a:moveTo>
                  <a:pt x="642473" y="3"/>
                </a:moveTo>
                <a:lnTo>
                  <a:pt x="34397" y="3"/>
                </a:lnTo>
                <a:lnTo>
                  <a:pt x="11465" y="34841"/>
                </a:lnTo>
                <a:lnTo>
                  <a:pt x="0" y="78228"/>
                </a:lnTo>
                <a:lnTo>
                  <a:pt x="0" y="124464"/>
                </a:lnTo>
                <a:lnTo>
                  <a:pt x="11465" y="167851"/>
                </a:lnTo>
                <a:lnTo>
                  <a:pt x="34397" y="202689"/>
                </a:lnTo>
                <a:lnTo>
                  <a:pt x="642473" y="202689"/>
                </a:lnTo>
                <a:lnTo>
                  <a:pt x="665405" y="167851"/>
                </a:lnTo>
                <a:lnTo>
                  <a:pt x="676870" y="124464"/>
                </a:lnTo>
                <a:lnTo>
                  <a:pt x="676870" y="78228"/>
                </a:lnTo>
                <a:lnTo>
                  <a:pt x="665405" y="34841"/>
                </a:lnTo>
                <a:lnTo>
                  <a:pt x="642473" y="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198507" y="5283398"/>
            <a:ext cx="880110" cy="203200"/>
          </a:xfrm>
          <a:custGeom>
            <a:avLst/>
            <a:gdLst/>
            <a:ahLst/>
            <a:cxnLst/>
            <a:rect l="l" t="t" r="r" b="b"/>
            <a:pathLst>
              <a:path w="880109" h="203200">
                <a:moveTo>
                  <a:pt x="845164" y="3"/>
                </a:moveTo>
                <a:lnTo>
                  <a:pt x="34396" y="3"/>
                </a:lnTo>
                <a:lnTo>
                  <a:pt x="11465" y="34841"/>
                </a:lnTo>
                <a:lnTo>
                  <a:pt x="0" y="78228"/>
                </a:lnTo>
                <a:lnTo>
                  <a:pt x="0" y="124464"/>
                </a:lnTo>
                <a:lnTo>
                  <a:pt x="11465" y="167851"/>
                </a:lnTo>
                <a:lnTo>
                  <a:pt x="34396" y="202689"/>
                </a:lnTo>
                <a:lnTo>
                  <a:pt x="845164" y="202689"/>
                </a:lnTo>
                <a:lnTo>
                  <a:pt x="868096" y="167851"/>
                </a:lnTo>
                <a:lnTo>
                  <a:pt x="879562" y="124464"/>
                </a:lnTo>
                <a:lnTo>
                  <a:pt x="879562" y="78228"/>
                </a:lnTo>
                <a:lnTo>
                  <a:pt x="868096" y="34841"/>
                </a:lnTo>
                <a:lnTo>
                  <a:pt x="845164" y="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986848" y="898403"/>
            <a:ext cx="283210" cy="228600"/>
          </a:xfrm>
          <a:custGeom>
            <a:avLst/>
            <a:gdLst/>
            <a:ahLst/>
            <a:cxnLst/>
            <a:rect l="l" t="t" r="r" b="b"/>
            <a:pathLst>
              <a:path w="283210" h="228600">
                <a:moveTo>
                  <a:pt x="243849" y="0"/>
                </a:moveTo>
                <a:lnTo>
                  <a:pt x="38795" y="0"/>
                </a:lnTo>
                <a:lnTo>
                  <a:pt x="12931" y="39291"/>
                </a:lnTo>
                <a:lnTo>
                  <a:pt x="0" y="88223"/>
                </a:lnTo>
                <a:lnTo>
                  <a:pt x="0" y="140370"/>
                </a:lnTo>
                <a:lnTo>
                  <a:pt x="12931" y="189303"/>
                </a:lnTo>
                <a:lnTo>
                  <a:pt x="38795" y="228594"/>
                </a:lnTo>
                <a:lnTo>
                  <a:pt x="243849" y="228594"/>
                </a:lnTo>
                <a:lnTo>
                  <a:pt x="269713" y="189303"/>
                </a:lnTo>
                <a:lnTo>
                  <a:pt x="282644" y="140370"/>
                </a:lnTo>
                <a:lnTo>
                  <a:pt x="282644" y="88223"/>
                </a:lnTo>
                <a:lnTo>
                  <a:pt x="269713" y="39291"/>
                </a:lnTo>
                <a:lnTo>
                  <a:pt x="24384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259777" y="898403"/>
            <a:ext cx="415290" cy="228600"/>
          </a:xfrm>
          <a:custGeom>
            <a:avLst/>
            <a:gdLst/>
            <a:ahLst/>
            <a:cxnLst/>
            <a:rect l="l" t="t" r="r" b="b"/>
            <a:pathLst>
              <a:path w="415289" h="228600">
                <a:moveTo>
                  <a:pt x="375984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3"/>
                </a:lnTo>
                <a:lnTo>
                  <a:pt x="0" y="140370"/>
                </a:lnTo>
                <a:lnTo>
                  <a:pt x="12931" y="189303"/>
                </a:lnTo>
                <a:lnTo>
                  <a:pt x="38794" y="228594"/>
                </a:lnTo>
                <a:lnTo>
                  <a:pt x="375984" y="228594"/>
                </a:lnTo>
                <a:lnTo>
                  <a:pt x="401847" y="189303"/>
                </a:lnTo>
                <a:lnTo>
                  <a:pt x="414778" y="140370"/>
                </a:lnTo>
                <a:lnTo>
                  <a:pt x="414778" y="88223"/>
                </a:lnTo>
                <a:lnTo>
                  <a:pt x="401847" y="39291"/>
                </a:lnTo>
                <a:lnTo>
                  <a:pt x="37598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456884" y="898403"/>
            <a:ext cx="631825" cy="228600"/>
          </a:xfrm>
          <a:custGeom>
            <a:avLst/>
            <a:gdLst/>
            <a:ahLst/>
            <a:cxnLst/>
            <a:rect l="l" t="t" r="r" b="b"/>
            <a:pathLst>
              <a:path w="631825" h="228600">
                <a:moveTo>
                  <a:pt x="592689" y="0"/>
                </a:moveTo>
                <a:lnTo>
                  <a:pt x="38794" y="0"/>
                </a:lnTo>
                <a:lnTo>
                  <a:pt x="12931" y="39291"/>
                </a:lnTo>
                <a:lnTo>
                  <a:pt x="0" y="88223"/>
                </a:lnTo>
                <a:lnTo>
                  <a:pt x="0" y="140370"/>
                </a:lnTo>
                <a:lnTo>
                  <a:pt x="12931" y="189303"/>
                </a:lnTo>
                <a:lnTo>
                  <a:pt x="38794" y="228594"/>
                </a:lnTo>
                <a:lnTo>
                  <a:pt x="592689" y="228594"/>
                </a:lnTo>
                <a:lnTo>
                  <a:pt x="618552" y="189303"/>
                </a:lnTo>
                <a:lnTo>
                  <a:pt x="631484" y="140370"/>
                </a:lnTo>
                <a:lnTo>
                  <a:pt x="631484" y="88223"/>
                </a:lnTo>
                <a:lnTo>
                  <a:pt x="618552" y="39291"/>
                </a:lnTo>
                <a:lnTo>
                  <a:pt x="59268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093417" y="866400"/>
            <a:ext cx="883919" cy="260985"/>
          </a:xfrm>
          <a:custGeom>
            <a:avLst/>
            <a:gdLst/>
            <a:ahLst/>
            <a:cxnLst/>
            <a:rect l="l" t="t" r="r" b="b"/>
            <a:pathLst>
              <a:path w="883920" h="260984">
                <a:moveTo>
                  <a:pt x="837482" y="0"/>
                </a:moveTo>
                <a:lnTo>
                  <a:pt x="46068" y="0"/>
                </a:lnTo>
                <a:lnTo>
                  <a:pt x="20474" y="36365"/>
                </a:lnTo>
                <a:lnTo>
                  <a:pt x="5118" y="81212"/>
                </a:lnTo>
                <a:lnTo>
                  <a:pt x="0" y="130299"/>
                </a:lnTo>
                <a:lnTo>
                  <a:pt x="5118" y="179385"/>
                </a:lnTo>
                <a:lnTo>
                  <a:pt x="20474" y="224232"/>
                </a:lnTo>
                <a:lnTo>
                  <a:pt x="46068" y="260598"/>
                </a:lnTo>
                <a:lnTo>
                  <a:pt x="837482" y="260598"/>
                </a:lnTo>
                <a:lnTo>
                  <a:pt x="863075" y="224232"/>
                </a:lnTo>
                <a:lnTo>
                  <a:pt x="878431" y="179385"/>
                </a:lnTo>
                <a:lnTo>
                  <a:pt x="883550" y="130299"/>
                </a:lnTo>
                <a:lnTo>
                  <a:pt x="878431" y="81212"/>
                </a:lnTo>
                <a:lnTo>
                  <a:pt x="863075" y="36365"/>
                </a:lnTo>
                <a:lnTo>
                  <a:pt x="83748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648651" y="866400"/>
            <a:ext cx="2364105" cy="228600"/>
          </a:xfrm>
          <a:custGeom>
            <a:avLst/>
            <a:gdLst/>
            <a:ahLst/>
            <a:cxnLst/>
            <a:rect l="l" t="t" r="r" b="b"/>
            <a:pathLst>
              <a:path w="2364104" h="228600">
                <a:moveTo>
                  <a:pt x="2324794" y="0"/>
                </a:moveTo>
                <a:lnTo>
                  <a:pt x="38794" y="0"/>
                </a:lnTo>
                <a:lnTo>
                  <a:pt x="12931" y="39290"/>
                </a:lnTo>
                <a:lnTo>
                  <a:pt x="0" y="88223"/>
                </a:lnTo>
                <a:lnTo>
                  <a:pt x="0" y="140368"/>
                </a:lnTo>
                <a:lnTo>
                  <a:pt x="12931" y="189300"/>
                </a:lnTo>
                <a:lnTo>
                  <a:pt x="38794" y="228590"/>
                </a:lnTo>
                <a:lnTo>
                  <a:pt x="2324794" y="228590"/>
                </a:lnTo>
                <a:lnTo>
                  <a:pt x="2350657" y="189300"/>
                </a:lnTo>
                <a:lnTo>
                  <a:pt x="2363589" y="140368"/>
                </a:lnTo>
                <a:lnTo>
                  <a:pt x="2363589" y="88223"/>
                </a:lnTo>
                <a:lnTo>
                  <a:pt x="2350657" y="39290"/>
                </a:lnTo>
                <a:lnTo>
                  <a:pt x="23247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063437" y="866400"/>
            <a:ext cx="1221105" cy="228600"/>
          </a:xfrm>
          <a:custGeom>
            <a:avLst/>
            <a:gdLst/>
            <a:ahLst/>
            <a:cxnLst/>
            <a:rect l="l" t="t" r="r" b="b"/>
            <a:pathLst>
              <a:path w="1221104" h="228600">
                <a:moveTo>
                  <a:pt x="1181794" y="0"/>
                </a:moveTo>
                <a:lnTo>
                  <a:pt x="38794" y="0"/>
                </a:lnTo>
                <a:lnTo>
                  <a:pt x="12931" y="39290"/>
                </a:lnTo>
                <a:lnTo>
                  <a:pt x="0" y="88223"/>
                </a:lnTo>
                <a:lnTo>
                  <a:pt x="0" y="140368"/>
                </a:lnTo>
                <a:lnTo>
                  <a:pt x="12931" y="189300"/>
                </a:lnTo>
                <a:lnTo>
                  <a:pt x="38794" y="228590"/>
                </a:lnTo>
                <a:lnTo>
                  <a:pt x="1181794" y="228590"/>
                </a:lnTo>
                <a:lnTo>
                  <a:pt x="1207657" y="189300"/>
                </a:lnTo>
                <a:lnTo>
                  <a:pt x="1220588" y="140368"/>
                </a:lnTo>
                <a:lnTo>
                  <a:pt x="1220588" y="88223"/>
                </a:lnTo>
                <a:lnTo>
                  <a:pt x="1207657" y="39290"/>
                </a:lnTo>
                <a:lnTo>
                  <a:pt x="11817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18938" y="866400"/>
            <a:ext cx="763905" cy="228600"/>
          </a:xfrm>
          <a:custGeom>
            <a:avLst/>
            <a:gdLst/>
            <a:ahLst/>
            <a:cxnLst/>
            <a:rect l="l" t="t" r="r" b="b"/>
            <a:pathLst>
              <a:path w="763905" h="228600">
                <a:moveTo>
                  <a:pt x="724594" y="0"/>
                </a:moveTo>
                <a:lnTo>
                  <a:pt x="38794" y="0"/>
                </a:lnTo>
                <a:lnTo>
                  <a:pt x="12931" y="39290"/>
                </a:lnTo>
                <a:lnTo>
                  <a:pt x="0" y="88223"/>
                </a:lnTo>
                <a:lnTo>
                  <a:pt x="0" y="140368"/>
                </a:lnTo>
                <a:lnTo>
                  <a:pt x="12931" y="189300"/>
                </a:lnTo>
                <a:lnTo>
                  <a:pt x="38794" y="228590"/>
                </a:lnTo>
                <a:lnTo>
                  <a:pt x="724594" y="228590"/>
                </a:lnTo>
                <a:lnTo>
                  <a:pt x="750457" y="189300"/>
                </a:lnTo>
                <a:lnTo>
                  <a:pt x="763388" y="140368"/>
                </a:lnTo>
                <a:lnTo>
                  <a:pt x="763388" y="88223"/>
                </a:lnTo>
                <a:lnTo>
                  <a:pt x="750457" y="39290"/>
                </a:lnTo>
                <a:lnTo>
                  <a:pt x="7245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50432" y="214684"/>
            <a:ext cx="1901825" cy="355600"/>
          </a:xfrm>
          <a:custGeom>
            <a:avLst/>
            <a:gdLst/>
            <a:ahLst/>
            <a:cxnLst/>
            <a:rect l="l" t="t" r="r" b="b"/>
            <a:pathLst>
              <a:path w="1901825" h="355600">
                <a:moveTo>
                  <a:pt x="1838594" y="0"/>
                </a:moveTo>
                <a:lnTo>
                  <a:pt x="62825" y="0"/>
                </a:lnTo>
                <a:lnTo>
                  <a:pt x="35339" y="35885"/>
                </a:lnTo>
                <a:lnTo>
                  <a:pt x="15706" y="79089"/>
                </a:lnTo>
                <a:lnTo>
                  <a:pt x="3926" y="127172"/>
                </a:lnTo>
                <a:lnTo>
                  <a:pt x="0" y="177695"/>
                </a:lnTo>
                <a:lnTo>
                  <a:pt x="3926" y="228218"/>
                </a:lnTo>
                <a:lnTo>
                  <a:pt x="15706" y="276301"/>
                </a:lnTo>
                <a:lnTo>
                  <a:pt x="35339" y="319505"/>
                </a:lnTo>
                <a:lnTo>
                  <a:pt x="62825" y="355390"/>
                </a:lnTo>
                <a:lnTo>
                  <a:pt x="1838594" y="355390"/>
                </a:lnTo>
                <a:lnTo>
                  <a:pt x="1866080" y="319505"/>
                </a:lnTo>
                <a:lnTo>
                  <a:pt x="1885713" y="276301"/>
                </a:lnTo>
                <a:lnTo>
                  <a:pt x="1897493" y="228218"/>
                </a:lnTo>
                <a:lnTo>
                  <a:pt x="1901419" y="177695"/>
                </a:lnTo>
                <a:lnTo>
                  <a:pt x="1897493" y="127172"/>
                </a:lnTo>
                <a:lnTo>
                  <a:pt x="1885713" y="79089"/>
                </a:lnTo>
                <a:lnTo>
                  <a:pt x="1866080" y="35885"/>
                </a:lnTo>
                <a:lnTo>
                  <a:pt x="18385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object 17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00557" y="162890"/>
            <a:ext cx="18008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>
                <a:latin typeface="Microsoft JhengHei"/>
                <a:cs typeface="Microsoft JhengHei"/>
              </a:rPr>
              <a:t>內部樣式表</a:t>
            </a:r>
          </a:p>
        </p:txBody>
      </p:sp>
      <p:sp>
        <p:nvSpPr>
          <p:cNvPr id="23" name="object 23" descr=""/>
          <p:cNvSpPr/>
          <p:nvPr/>
        </p:nvSpPr>
        <p:spPr>
          <a:xfrm>
            <a:off x="454151" y="1743455"/>
            <a:ext cx="4244340" cy="4247515"/>
          </a:xfrm>
          <a:custGeom>
            <a:avLst/>
            <a:gdLst/>
            <a:ahLst/>
            <a:cxnLst/>
            <a:rect l="l" t="t" r="r" b="b"/>
            <a:pathLst>
              <a:path w="4244340" h="4247515">
                <a:moveTo>
                  <a:pt x="4244340" y="0"/>
                </a:moveTo>
                <a:lnTo>
                  <a:pt x="0" y="0"/>
                </a:lnTo>
                <a:lnTo>
                  <a:pt x="0" y="4247388"/>
                </a:lnTo>
                <a:lnTo>
                  <a:pt x="4244340" y="4247388"/>
                </a:lnTo>
                <a:lnTo>
                  <a:pt x="424434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454151" y="1743455"/>
            <a:ext cx="4244340" cy="424751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style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ts val="2155"/>
              </a:lnSpc>
              <a:spcBef>
                <a:spcPts val="15"/>
              </a:spcBef>
            </a:pPr>
            <a:r>
              <a:rPr dirty="0" sz="1800">
                <a:solidFill>
                  <a:srgbClr val="D6B97C"/>
                </a:solidFill>
                <a:latin typeface="Consolas"/>
                <a:cs typeface="Consolas"/>
              </a:rPr>
              <a:t>p</a:t>
            </a:r>
            <a:r>
              <a:rPr dirty="0" sz="1800" spc="-20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6A9954"/>
                </a:solidFill>
                <a:latin typeface="Consolas"/>
                <a:cs typeface="Consolas"/>
              </a:rPr>
              <a:t>/*</a:t>
            </a:r>
            <a:r>
              <a:rPr dirty="0" sz="1800" spc="-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A9954"/>
                </a:solidFill>
                <a:latin typeface="Consolas"/>
                <a:cs typeface="Consolas"/>
              </a:rPr>
              <a:t>CSS</a:t>
            </a:r>
            <a:r>
              <a:rPr dirty="0" sz="1800" spc="-1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800" spc="10">
                <a:solidFill>
                  <a:srgbClr val="6A9954"/>
                </a:solidFill>
                <a:latin typeface="Microsoft JhengHei"/>
                <a:cs typeface="Microsoft JhengHei"/>
              </a:rPr>
              <a:t>的註解  </a:t>
            </a:r>
            <a:r>
              <a:rPr dirty="0" sz="1800" spc="-25">
                <a:solidFill>
                  <a:srgbClr val="6A9954"/>
                </a:solidFill>
                <a:latin typeface="Consolas"/>
                <a:cs typeface="Consolas"/>
              </a:rPr>
              <a:t>*/</a:t>
            </a:r>
            <a:endParaRPr sz="1800">
              <a:latin typeface="Consolas"/>
              <a:cs typeface="Consolas"/>
            </a:endParaRPr>
          </a:p>
          <a:p>
            <a:pPr marL="590550">
              <a:lnSpc>
                <a:spcPts val="2155"/>
              </a:lnSpc>
            </a:pP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8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CE9178"/>
                </a:solidFill>
                <a:latin typeface="Consolas"/>
                <a:cs typeface="Consolas"/>
              </a:rPr>
              <a:t>red</a:t>
            </a:r>
            <a:r>
              <a:rPr dirty="0" sz="1800" spc="-2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90550">
              <a:lnSpc>
                <a:spcPct val="100000"/>
              </a:lnSpc>
            </a:pP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background-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800" spc="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yellow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5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style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  <a:spcBef>
                <a:spcPts val="15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投資一定有風險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基金投資有賺有賠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ts val="2155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Microsoft JhengHei"/>
                <a:cs typeface="Microsoft JhengHei"/>
              </a:rPr>
              <a:t>申購前應詳閱公開說明書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ts val="2155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592823" y="1344167"/>
            <a:ext cx="4037329" cy="3589020"/>
            <a:chOff x="6592823" y="1344167"/>
            <a:chExt cx="4037329" cy="3589020"/>
          </a:xfrm>
        </p:grpSpPr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0311" y="1344167"/>
              <a:ext cx="2799588" cy="1418843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4319" y="1408175"/>
              <a:ext cx="2621279" cy="1240536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7875269" y="1389125"/>
              <a:ext cx="2659380" cy="1278890"/>
            </a:xfrm>
            <a:custGeom>
              <a:avLst/>
              <a:gdLst/>
              <a:ahLst/>
              <a:cxnLst/>
              <a:rect l="l" t="t" r="r" b="b"/>
              <a:pathLst>
                <a:path w="2659379" h="1278889">
                  <a:moveTo>
                    <a:pt x="0" y="1278636"/>
                  </a:moveTo>
                  <a:lnTo>
                    <a:pt x="2659379" y="1278636"/>
                  </a:lnTo>
                  <a:lnTo>
                    <a:pt x="2659379" y="0"/>
                  </a:lnTo>
                  <a:lnTo>
                    <a:pt x="0" y="0"/>
                  </a:lnTo>
                  <a:lnTo>
                    <a:pt x="0" y="1278636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592823" y="3732275"/>
              <a:ext cx="4014470" cy="1201420"/>
            </a:xfrm>
            <a:custGeom>
              <a:avLst/>
              <a:gdLst/>
              <a:ahLst/>
              <a:cxnLst/>
              <a:rect l="l" t="t" r="r" b="b"/>
              <a:pathLst>
                <a:path w="4014470" h="1201420">
                  <a:moveTo>
                    <a:pt x="4014216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4014216" y="1200912"/>
                  </a:lnTo>
                  <a:lnTo>
                    <a:pt x="4014216" y="0"/>
                  </a:lnTo>
                  <a:close/>
                </a:path>
              </a:pathLst>
            </a:custGeom>
            <a:solidFill>
              <a:srgbClr val="3A383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6673088" y="3753104"/>
            <a:ext cx="401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D6B97C"/>
                </a:solidFill>
                <a:latin typeface="Consolas"/>
                <a:cs typeface="Consolas"/>
              </a:rPr>
              <a:t>p</a:t>
            </a:r>
            <a:r>
              <a:rPr dirty="0" sz="1800" spc="-15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172959" y="4027423"/>
            <a:ext cx="31603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8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CE9178"/>
                </a:solidFill>
                <a:latin typeface="Consolas"/>
                <a:cs typeface="Consolas"/>
              </a:rPr>
              <a:t>red</a:t>
            </a:r>
            <a:r>
              <a:rPr dirty="0" sz="1800" spc="-2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background-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800" spc="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yellow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673088" y="4576317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5080785" y="2642441"/>
            <a:ext cx="2100580" cy="1143000"/>
            <a:chOff x="5080785" y="2642441"/>
            <a:chExt cx="2100580" cy="1143000"/>
          </a:xfrm>
        </p:grpSpPr>
        <p:sp>
          <p:nvSpPr>
            <p:cNvPr id="34" name="object 34" descr=""/>
            <p:cNvSpPr/>
            <p:nvPr/>
          </p:nvSpPr>
          <p:spPr>
            <a:xfrm>
              <a:off x="5087135" y="2648791"/>
              <a:ext cx="2087880" cy="1130300"/>
            </a:xfrm>
            <a:custGeom>
              <a:avLst/>
              <a:gdLst/>
              <a:ahLst/>
              <a:cxnLst/>
              <a:rect l="l" t="t" r="r" b="b"/>
              <a:pathLst>
                <a:path w="2087879" h="1130300">
                  <a:moveTo>
                    <a:pt x="1080894" y="114"/>
                  </a:moveTo>
                  <a:lnTo>
                    <a:pt x="1018730" y="0"/>
                  </a:lnTo>
                  <a:lnTo>
                    <a:pt x="955986" y="1488"/>
                  </a:lnTo>
                  <a:lnTo>
                    <a:pt x="892786" y="4619"/>
                  </a:lnTo>
                  <a:lnTo>
                    <a:pt x="825190" y="9805"/>
                  </a:lnTo>
                  <a:lnTo>
                    <a:pt x="759397" y="16755"/>
                  </a:lnTo>
                  <a:lnTo>
                    <a:pt x="695523" y="25402"/>
                  </a:lnTo>
                  <a:lnTo>
                    <a:pt x="633683" y="35679"/>
                  </a:lnTo>
                  <a:lnTo>
                    <a:pt x="573995" y="47519"/>
                  </a:lnTo>
                  <a:lnTo>
                    <a:pt x="516574" y="60857"/>
                  </a:lnTo>
                  <a:lnTo>
                    <a:pt x="461536" y="75626"/>
                  </a:lnTo>
                  <a:lnTo>
                    <a:pt x="408999" y="91759"/>
                  </a:lnTo>
                  <a:lnTo>
                    <a:pt x="359078" y="109189"/>
                  </a:lnTo>
                  <a:lnTo>
                    <a:pt x="311890" y="127850"/>
                  </a:lnTo>
                  <a:lnTo>
                    <a:pt x="267550" y="147675"/>
                  </a:lnTo>
                  <a:lnTo>
                    <a:pt x="226176" y="168598"/>
                  </a:lnTo>
                  <a:lnTo>
                    <a:pt x="187882" y="190552"/>
                  </a:lnTo>
                  <a:lnTo>
                    <a:pt x="152787" y="213471"/>
                  </a:lnTo>
                  <a:lnTo>
                    <a:pt x="121005" y="237288"/>
                  </a:lnTo>
                  <a:lnTo>
                    <a:pt x="67848" y="287350"/>
                  </a:lnTo>
                  <a:lnTo>
                    <a:pt x="29341" y="340205"/>
                  </a:lnTo>
                  <a:lnTo>
                    <a:pt x="6415" y="395321"/>
                  </a:lnTo>
                  <a:lnTo>
                    <a:pt x="0" y="452166"/>
                  </a:lnTo>
                  <a:lnTo>
                    <a:pt x="3274" y="481070"/>
                  </a:lnTo>
                  <a:lnTo>
                    <a:pt x="22113" y="536956"/>
                  </a:lnTo>
                  <a:lnTo>
                    <a:pt x="54824" y="588448"/>
                  </a:lnTo>
                  <a:lnTo>
                    <a:pt x="100752" y="637001"/>
                  </a:lnTo>
                  <a:lnTo>
                    <a:pt x="158909" y="682297"/>
                  </a:lnTo>
                  <a:lnTo>
                    <a:pt x="192263" y="703626"/>
                  </a:lnTo>
                  <a:lnTo>
                    <a:pt x="228303" y="724022"/>
                  </a:lnTo>
                  <a:lnTo>
                    <a:pt x="266904" y="743447"/>
                  </a:lnTo>
                  <a:lnTo>
                    <a:pt x="307943" y="761860"/>
                  </a:lnTo>
                  <a:lnTo>
                    <a:pt x="351296" y="779223"/>
                  </a:lnTo>
                  <a:lnTo>
                    <a:pt x="396839" y="795496"/>
                  </a:lnTo>
                  <a:lnTo>
                    <a:pt x="444449" y="810639"/>
                  </a:lnTo>
                  <a:lnTo>
                    <a:pt x="494000" y="824613"/>
                  </a:lnTo>
                  <a:lnTo>
                    <a:pt x="545370" y="837378"/>
                  </a:lnTo>
                  <a:lnTo>
                    <a:pt x="598435" y="848896"/>
                  </a:lnTo>
                  <a:lnTo>
                    <a:pt x="653071" y="859127"/>
                  </a:lnTo>
                  <a:lnTo>
                    <a:pt x="709154" y="868030"/>
                  </a:lnTo>
                  <a:lnTo>
                    <a:pt x="766560" y="875568"/>
                  </a:lnTo>
                  <a:lnTo>
                    <a:pt x="825165" y="881699"/>
                  </a:lnTo>
                  <a:lnTo>
                    <a:pt x="884845" y="886386"/>
                  </a:lnTo>
                  <a:lnTo>
                    <a:pt x="945478" y="889588"/>
                  </a:lnTo>
                  <a:lnTo>
                    <a:pt x="1006938" y="891266"/>
                  </a:lnTo>
                  <a:lnTo>
                    <a:pt x="1069102" y="891380"/>
                  </a:lnTo>
                  <a:lnTo>
                    <a:pt x="1131846" y="889892"/>
                  </a:lnTo>
                  <a:lnTo>
                    <a:pt x="1195046" y="886761"/>
                  </a:lnTo>
                  <a:lnTo>
                    <a:pt x="1605764" y="1129839"/>
                  </a:lnTo>
                  <a:lnTo>
                    <a:pt x="1570966" y="830500"/>
                  </a:lnTo>
                  <a:lnTo>
                    <a:pt x="1637872" y="812296"/>
                  </a:lnTo>
                  <a:lnTo>
                    <a:pt x="1700720" y="792201"/>
                  </a:lnTo>
                  <a:lnTo>
                    <a:pt x="1759370" y="770337"/>
                  </a:lnTo>
                  <a:lnTo>
                    <a:pt x="1813685" y="746827"/>
                  </a:lnTo>
                  <a:lnTo>
                    <a:pt x="1863525" y="721794"/>
                  </a:lnTo>
                  <a:lnTo>
                    <a:pt x="1908751" y="695362"/>
                  </a:lnTo>
                  <a:lnTo>
                    <a:pt x="1949227" y="667654"/>
                  </a:lnTo>
                  <a:lnTo>
                    <a:pt x="1984811" y="638793"/>
                  </a:lnTo>
                  <a:lnTo>
                    <a:pt x="2015367" y="608902"/>
                  </a:lnTo>
                  <a:lnTo>
                    <a:pt x="2040756" y="578105"/>
                  </a:lnTo>
                  <a:lnTo>
                    <a:pt x="2075475" y="514282"/>
                  </a:lnTo>
                  <a:lnTo>
                    <a:pt x="2087862" y="448310"/>
                  </a:lnTo>
                  <a:lnTo>
                    <a:pt x="2085334" y="414826"/>
                  </a:lnTo>
                  <a:lnTo>
                    <a:pt x="2065718" y="354424"/>
                  </a:lnTo>
                  <a:lnTo>
                    <a:pt x="2033008" y="302931"/>
                  </a:lnTo>
                  <a:lnTo>
                    <a:pt x="1987079" y="254379"/>
                  </a:lnTo>
                  <a:lnTo>
                    <a:pt x="1928923" y="209083"/>
                  </a:lnTo>
                  <a:lnTo>
                    <a:pt x="1895568" y="187754"/>
                  </a:lnTo>
                  <a:lnTo>
                    <a:pt x="1859529" y="167358"/>
                  </a:lnTo>
                  <a:lnTo>
                    <a:pt x="1820927" y="147933"/>
                  </a:lnTo>
                  <a:lnTo>
                    <a:pt x="1779888" y="129520"/>
                  </a:lnTo>
                  <a:lnTo>
                    <a:pt x="1736535" y="112157"/>
                  </a:lnTo>
                  <a:lnTo>
                    <a:pt x="1690992" y="95884"/>
                  </a:lnTo>
                  <a:lnTo>
                    <a:pt x="1643383" y="80741"/>
                  </a:lnTo>
                  <a:lnTo>
                    <a:pt x="1593831" y="66767"/>
                  </a:lnTo>
                  <a:lnTo>
                    <a:pt x="1542461" y="54001"/>
                  </a:lnTo>
                  <a:lnTo>
                    <a:pt x="1489396" y="42484"/>
                  </a:lnTo>
                  <a:lnTo>
                    <a:pt x="1434761" y="32253"/>
                  </a:lnTo>
                  <a:lnTo>
                    <a:pt x="1378678" y="23349"/>
                  </a:lnTo>
                  <a:lnTo>
                    <a:pt x="1321272" y="15812"/>
                  </a:lnTo>
                  <a:lnTo>
                    <a:pt x="1262667" y="9680"/>
                  </a:lnTo>
                  <a:lnTo>
                    <a:pt x="1202986" y="4994"/>
                  </a:lnTo>
                  <a:lnTo>
                    <a:pt x="1142354" y="1792"/>
                  </a:lnTo>
                  <a:lnTo>
                    <a:pt x="1080894" y="114"/>
                  </a:lnTo>
                  <a:close/>
                </a:path>
              </a:pathLst>
            </a:custGeom>
            <a:solidFill>
              <a:srgbClr val="087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087135" y="2648791"/>
              <a:ext cx="2087880" cy="1130300"/>
            </a:xfrm>
            <a:custGeom>
              <a:avLst/>
              <a:gdLst/>
              <a:ahLst/>
              <a:cxnLst/>
              <a:rect l="l" t="t" r="r" b="b"/>
              <a:pathLst>
                <a:path w="2087879" h="1130300">
                  <a:moveTo>
                    <a:pt x="1605764" y="1129839"/>
                  </a:moveTo>
                  <a:lnTo>
                    <a:pt x="1195046" y="886761"/>
                  </a:lnTo>
                  <a:lnTo>
                    <a:pt x="1131846" y="889892"/>
                  </a:lnTo>
                  <a:lnTo>
                    <a:pt x="1069102" y="891380"/>
                  </a:lnTo>
                  <a:lnTo>
                    <a:pt x="1006938" y="891266"/>
                  </a:lnTo>
                  <a:lnTo>
                    <a:pt x="945478" y="889588"/>
                  </a:lnTo>
                  <a:lnTo>
                    <a:pt x="884845" y="886386"/>
                  </a:lnTo>
                  <a:lnTo>
                    <a:pt x="825165" y="881699"/>
                  </a:lnTo>
                  <a:lnTo>
                    <a:pt x="766560" y="875568"/>
                  </a:lnTo>
                  <a:lnTo>
                    <a:pt x="709154" y="868030"/>
                  </a:lnTo>
                  <a:lnTo>
                    <a:pt x="653071" y="859127"/>
                  </a:lnTo>
                  <a:lnTo>
                    <a:pt x="598435" y="848896"/>
                  </a:lnTo>
                  <a:lnTo>
                    <a:pt x="545370" y="837378"/>
                  </a:lnTo>
                  <a:lnTo>
                    <a:pt x="494000" y="824613"/>
                  </a:lnTo>
                  <a:lnTo>
                    <a:pt x="444449" y="810639"/>
                  </a:lnTo>
                  <a:lnTo>
                    <a:pt x="396839" y="795496"/>
                  </a:lnTo>
                  <a:lnTo>
                    <a:pt x="351296" y="779223"/>
                  </a:lnTo>
                  <a:lnTo>
                    <a:pt x="307943" y="761860"/>
                  </a:lnTo>
                  <a:lnTo>
                    <a:pt x="266904" y="743447"/>
                  </a:lnTo>
                  <a:lnTo>
                    <a:pt x="228303" y="724022"/>
                  </a:lnTo>
                  <a:lnTo>
                    <a:pt x="192263" y="703626"/>
                  </a:lnTo>
                  <a:lnTo>
                    <a:pt x="158909" y="682297"/>
                  </a:lnTo>
                  <a:lnTo>
                    <a:pt x="100752" y="637001"/>
                  </a:lnTo>
                  <a:lnTo>
                    <a:pt x="54824" y="588448"/>
                  </a:lnTo>
                  <a:lnTo>
                    <a:pt x="22113" y="536956"/>
                  </a:lnTo>
                  <a:lnTo>
                    <a:pt x="3274" y="481070"/>
                  </a:lnTo>
                  <a:lnTo>
                    <a:pt x="0" y="452166"/>
                  </a:lnTo>
                  <a:lnTo>
                    <a:pt x="1085" y="423561"/>
                  </a:lnTo>
                  <a:lnTo>
                    <a:pt x="15872" y="367514"/>
                  </a:lnTo>
                  <a:lnTo>
                    <a:pt x="46705" y="313461"/>
                  </a:lnTo>
                  <a:lnTo>
                    <a:pt x="92653" y="261936"/>
                  </a:lnTo>
                  <a:lnTo>
                    <a:pt x="152787" y="213471"/>
                  </a:lnTo>
                  <a:lnTo>
                    <a:pt x="187882" y="190552"/>
                  </a:lnTo>
                  <a:lnTo>
                    <a:pt x="226176" y="168598"/>
                  </a:lnTo>
                  <a:lnTo>
                    <a:pt x="267550" y="147675"/>
                  </a:lnTo>
                  <a:lnTo>
                    <a:pt x="311890" y="127850"/>
                  </a:lnTo>
                  <a:lnTo>
                    <a:pt x="359078" y="109189"/>
                  </a:lnTo>
                  <a:lnTo>
                    <a:pt x="408999" y="91759"/>
                  </a:lnTo>
                  <a:lnTo>
                    <a:pt x="461536" y="75626"/>
                  </a:lnTo>
                  <a:lnTo>
                    <a:pt x="516574" y="60857"/>
                  </a:lnTo>
                  <a:lnTo>
                    <a:pt x="573995" y="47519"/>
                  </a:lnTo>
                  <a:lnTo>
                    <a:pt x="633683" y="35679"/>
                  </a:lnTo>
                  <a:lnTo>
                    <a:pt x="695523" y="25402"/>
                  </a:lnTo>
                  <a:lnTo>
                    <a:pt x="759397" y="16755"/>
                  </a:lnTo>
                  <a:lnTo>
                    <a:pt x="825190" y="9805"/>
                  </a:lnTo>
                  <a:lnTo>
                    <a:pt x="892786" y="4619"/>
                  </a:lnTo>
                  <a:lnTo>
                    <a:pt x="955986" y="1488"/>
                  </a:lnTo>
                  <a:lnTo>
                    <a:pt x="1018730" y="0"/>
                  </a:lnTo>
                  <a:lnTo>
                    <a:pt x="1080894" y="114"/>
                  </a:lnTo>
                  <a:lnTo>
                    <a:pt x="1142354" y="1792"/>
                  </a:lnTo>
                  <a:lnTo>
                    <a:pt x="1202986" y="4994"/>
                  </a:lnTo>
                  <a:lnTo>
                    <a:pt x="1262667" y="9680"/>
                  </a:lnTo>
                  <a:lnTo>
                    <a:pt x="1321272" y="15812"/>
                  </a:lnTo>
                  <a:lnTo>
                    <a:pt x="1378678" y="23349"/>
                  </a:lnTo>
                  <a:lnTo>
                    <a:pt x="1434761" y="32253"/>
                  </a:lnTo>
                  <a:lnTo>
                    <a:pt x="1489396" y="42484"/>
                  </a:lnTo>
                  <a:lnTo>
                    <a:pt x="1542461" y="54001"/>
                  </a:lnTo>
                  <a:lnTo>
                    <a:pt x="1593831" y="66767"/>
                  </a:lnTo>
                  <a:lnTo>
                    <a:pt x="1643383" y="80741"/>
                  </a:lnTo>
                  <a:lnTo>
                    <a:pt x="1690992" y="95884"/>
                  </a:lnTo>
                  <a:lnTo>
                    <a:pt x="1736535" y="112157"/>
                  </a:lnTo>
                  <a:lnTo>
                    <a:pt x="1779888" y="129520"/>
                  </a:lnTo>
                  <a:lnTo>
                    <a:pt x="1820927" y="147933"/>
                  </a:lnTo>
                  <a:lnTo>
                    <a:pt x="1859529" y="167358"/>
                  </a:lnTo>
                  <a:lnTo>
                    <a:pt x="1895568" y="187754"/>
                  </a:lnTo>
                  <a:lnTo>
                    <a:pt x="1928923" y="209083"/>
                  </a:lnTo>
                  <a:lnTo>
                    <a:pt x="1987079" y="254379"/>
                  </a:lnTo>
                  <a:lnTo>
                    <a:pt x="2033008" y="302931"/>
                  </a:lnTo>
                  <a:lnTo>
                    <a:pt x="2065718" y="354424"/>
                  </a:lnTo>
                  <a:lnTo>
                    <a:pt x="2085334" y="414826"/>
                  </a:lnTo>
                  <a:lnTo>
                    <a:pt x="2087862" y="448310"/>
                  </a:lnTo>
                  <a:lnTo>
                    <a:pt x="2084530" y="481503"/>
                  </a:lnTo>
                  <a:lnTo>
                    <a:pt x="2060838" y="546523"/>
                  </a:lnTo>
                  <a:lnTo>
                    <a:pt x="2015367" y="608902"/>
                  </a:lnTo>
                  <a:lnTo>
                    <a:pt x="1984811" y="638793"/>
                  </a:lnTo>
                  <a:lnTo>
                    <a:pt x="1949227" y="667654"/>
                  </a:lnTo>
                  <a:lnTo>
                    <a:pt x="1908751" y="695362"/>
                  </a:lnTo>
                  <a:lnTo>
                    <a:pt x="1863525" y="721794"/>
                  </a:lnTo>
                  <a:lnTo>
                    <a:pt x="1813685" y="746827"/>
                  </a:lnTo>
                  <a:lnTo>
                    <a:pt x="1759370" y="770337"/>
                  </a:lnTo>
                  <a:lnTo>
                    <a:pt x="1700720" y="792201"/>
                  </a:lnTo>
                  <a:lnTo>
                    <a:pt x="1637872" y="812296"/>
                  </a:lnTo>
                  <a:lnTo>
                    <a:pt x="1570966" y="830500"/>
                  </a:lnTo>
                  <a:lnTo>
                    <a:pt x="1605764" y="11298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5741289" y="2807970"/>
            <a:ext cx="779780" cy="548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selector</a:t>
            </a:r>
            <a:endParaRPr sz="18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spcBef>
                <a:spcPts val="30"/>
              </a:spcBef>
            </a:pPr>
            <a:r>
              <a:rPr dirty="0" sz="1600" spc="-35" b="1">
                <a:solidFill>
                  <a:srgbClr val="FFFFFF"/>
                </a:solidFill>
                <a:latin typeface="Microsoft JhengHei"/>
                <a:cs typeface="Microsoft JhengHei"/>
              </a:rPr>
              <a:t>選擇器</a:t>
            </a:r>
            <a:endParaRPr sz="1600">
              <a:latin typeface="Microsoft JhengHei"/>
              <a:cs typeface="Microsoft JhengHe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586512" y="4661280"/>
            <a:ext cx="2100580" cy="1170305"/>
            <a:chOff x="6586512" y="4661280"/>
            <a:chExt cx="2100580" cy="1170305"/>
          </a:xfrm>
        </p:grpSpPr>
        <p:sp>
          <p:nvSpPr>
            <p:cNvPr id="38" name="object 38" descr=""/>
            <p:cNvSpPr/>
            <p:nvPr/>
          </p:nvSpPr>
          <p:spPr>
            <a:xfrm>
              <a:off x="6592862" y="4667630"/>
              <a:ext cx="2087880" cy="1157605"/>
            </a:xfrm>
            <a:custGeom>
              <a:avLst/>
              <a:gdLst/>
              <a:ahLst/>
              <a:cxnLst/>
              <a:rect l="l" t="t" r="r" b="b"/>
              <a:pathLst>
                <a:path w="2087879" h="1157604">
                  <a:moveTo>
                    <a:pt x="1008976" y="0"/>
                  </a:moveTo>
                  <a:lnTo>
                    <a:pt x="824318" y="302641"/>
                  </a:lnTo>
                  <a:lnTo>
                    <a:pt x="759445" y="309323"/>
                  </a:lnTo>
                  <a:lnTo>
                    <a:pt x="696301" y="317623"/>
                  </a:lnTo>
                  <a:lnTo>
                    <a:pt x="635016" y="327483"/>
                  </a:lnTo>
                  <a:lnTo>
                    <a:pt x="575724" y="338846"/>
                  </a:lnTo>
                  <a:lnTo>
                    <a:pt x="518557" y="351656"/>
                  </a:lnTo>
                  <a:lnTo>
                    <a:pt x="463646" y="365855"/>
                  </a:lnTo>
                  <a:lnTo>
                    <a:pt x="411125" y="381386"/>
                  </a:lnTo>
                  <a:lnTo>
                    <a:pt x="361124" y="398193"/>
                  </a:lnTo>
                  <a:lnTo>
                    <a:pt x="313777" y="416219"/>
                  </a:lnTo>
                  <a:lnTo>
                    <a:pt x="269216" y="435407"/>
                  </a:lnTo>
                  <a:lnTo>
                    <a:pt x="227572" y="455700"/>
                  </a:lnTo>
                  <a:lnTo>
                    <a:pt x="188978" y="477042"/>
                  </a:lnTo>
                  <a:lnTo>
                    <a:pt x="153567" y="499374"/>
                  </a:lnTo>
                  <a:lnTo>
                    <a:pt x="121470" y="522641"/>
                  </a:lnTo>
                  <a:lnTo>
                    <a:pt x="67748" y="571751"/>
                  </a:lnTo>
                  <a:lnTo>
                    <a:pt x="28870" y="623916"/>
                  </a:lnTo>
                  <a:lnTo>
                    <a:pt x="5768" y="679160"/>
                  </a:lnTo>
                  <a:lnTo>
                    <a:pt x="0" y="734880"/>
                  </a:lnTo>
                  <a:lnTo>
                    <a:pt x="3567" y="762311"/>
                  </a:lnTo>
                  <a:lnTo>
                    <a:pt x="23047" y="815984"/>
                  </a:lnTo>
                  <a:lnTo>
                    <a:pt x="58238" y="867636"/>
                  </a:lnTo>
                  <a:lnTo>
                    <a:pt x="108245" y="916741"/>
                  </a:lnTo>
                  <a:lnTo>
                    <a:pt x="138524" y="940173"/>
                  </a:lnTo>
                  <a:lnTo>
                    <a:pt x="172171" y="962771"/>
                  </a:lnTo>
                  <a:lnTo>
                    <a:pt x="209074" y="984470"/>
                  </a:lnTo>
                  <a:lnTo>
                    <a:pt x="249121" y="1005202"/>
                  </a:lnTo>
                  <a:lnTo>
                    <a:pt x="292199" y="1024903"/>
                  </a:lnTo>
                  <a:lnTo>
                    <a:pt x="338197" y="1043507"/>
                  </a:lnTo>
                  <a:lnTo>
                    <a:pt x="387003" y="1060948"/>
                  </a:lnTo>
                  <a:lnTo>
                    <a:pt x="438504" y="1077161"/>
                  </a:lnTo>
                  <a:lnTo>
                    <a:pt x="492590" y="1092079"/>
                  </a:lnTo>
                  <a:lnTo>
                    <a:pt x="549146" y="1105636"/>
                  </a:lnTo>
                  <a:lnTo>
                    <a:pt x="608063" y="1117768"/>
                  </a:lnTo>
                  <a:lnTo>
                    <a:pt x="669227" y="1128408"/>
                  </a:lnTo>
                  <a:lnTo>
                    <a:pt x="732527" y="1137491"/>
                  </a:lnTo>
                  <a:lnTo>
                    <a:pt x="797850" y="1144950"/>
                  </a:lnTo>
                  <a:lnTo>
                    <a:pt x="865085" y="1150721"/>
                  </a:lnTo>
                  <a:lnTo>
                    <a:pt x="928069" y="1154451"/>
                  </a:lnTo>
                  <a:lnTo>
                    <a:pt x="990701" y="1156585"/>
                  </a:lnTo>
                  <a:lnTo>
                    <a:pt x="1052853" y="1157161"/>
                  </a:lnTo>
                  <a:lnTo>
                    <a:pt x="1114400" y="1156214"/>
                  </a:lnTo>
                  <a:lnTo>
                    <a:pt x="1175214" y="1153783"/>
                  </a:lnTo>
                  <a:lnTo>
                    <a:pt x="1235171" y="1149904"/>
                  </a:lnTo>
                  <a:lnTo>
                    <a:pt x="1294144" y="1144613"/>
                  </a:lnTo>
                  <a:lnTo>
                    <a:pt x="1352006" y="1137948"/>
                  </a:lnTo>
                  <a:lnTo>
                    <a:pt x="1408631" y="1129945"/>
                  </a:lnTo>
                  <a:lnTo>
                    <a:pt x="1463893" y="1120641"/>
                  </a:lnTo>
                  <a:lnTo>
                    <a:pt x="1517666" y="1110073"/>
                  </a:lnTo>
                  <a:lnTo>
                    <a:pt x="1569823" y="1098277"/>
                  </a:lnTo>
                  <a:lnTo>
                    <a:pt x="1620239" y="1085291"/>
                  </a:lnTo>
                  <a:lnTo>
                    <a:pt x="1668786" y="1071151"/>
                  </a:lnTo>
                  <a:lnTo>
                    <a:pt x="1715339" y="1055894"/>
                  </a:lnTo>
                  <a:lnTo>
                    <a:pt x="1759772" y="1039557"/>
                  </a:lnTo>
                  <a:lnTo>
                    <a:pt x="1801958" y="1022177"/>
                  </a:lnTo>
                  <a:lnTo>
                    <a:pt x="1841771" y="1003790"/>
                  </a:lnTo>
                  <a:lnTo>
                    <a:pt x="1879085" y="984433"/>
                  </a:lnTo>
                  <a:lnTo>
                    <a:pt x="1913773" y="964143"/>
                  </a:lnTo>
                  <a:lnTo>
                    <a:pt x="1945710" y="942957"/>
                  </a:lnTo>
                  <a:lnTo>
                    <a:pt x="2000823" y="898044"/>
                  </a:lnTo>
                  <a:lnTo>
                    <a:pt x="2043414" y="849988"/>
                  </a:lnTo>
                  <a:lnTo>
                    <a:pt x="2072474" y="799084"/>
                  </a:lnTo>
                  <a:lnTo>
                    <a:pt x="2087106" y="742944"/>
                  </a:lnTo>
                  <a:lnTo>
                    <a:pt x="2087802" y="715205"/>
                  </a:lnTo>
                  <a:lnTo>
                    <a:pt x="2084234" y="687774"/>
                  </a:lnTo>
                  <a:lnTo>
                    <a:pt x="2064755" y="634100"/>
                  </a:lnTo>
                  <a:lnTo>
                    <a:pt x="2029563" y="582448"/>
                  </a:lnTo>
                  <a:lnTo>
                    <a:pt x="1979557" y="533343"/>
                  </a:lnTo>
                  <a:lnTo>
                    <a:pt x="1949277" y="509910"/>
                  </a:lnTo>
                  <a:lnTo>
                    <a:pt x="1915630" y="487311"/>
                  </a:lnTo>
                  <a:lnTo>
                    <a:pt x="1878728" y="465612"/>
                  </a:lnTo>
                  <a:lnTo>
                    <a:pt x="1838681" y="444878"/>
                  </a:lnTo>
                  <a:lnTo>
                    <a:pt x="1795603" y="425176"/>
                  </a:lnTo>
                  <a:lnTo>
                    <a:pt x="1749605" y="406571"/>
                  </a:lnTo>
                  <a:lnTo>
                    <a:pt x="1700799" y="389129"/>
                  </a:lnTo>
                  <a:lnTo>
                    <a:pt x="1649297" y="372915"/>
                  </a:lnTo>
                  <a:lnTo>
                    <a:pt x="1595212" y="357995"/>
                  </a:lnTo>
                  <a:lnTo>
                    <a:pt x="1538655" y="344436"/>
                  </a:lnTo>
                  <a:lnTo>
                    <a:pt x="1479739" y="332302"/>
                  </a:lnTo>
                  <a:lnTo>
                    <a:pt x="1418575" y="321659"/>
                  </a:lnTo>
                  <a:lnTo>
                    <a:pt x="1355275" y="312574"/>
                  </a:lnTo>
                  <a:lnTo>
                    <a:pt x="1289952" y="305112"/>
                  </a:lnTo>
                  <a:lnTo>
                    <a:pt x="1222717" y="299339"/>
                  </a:lnTo>
                  <a:lnTo>
                    <a:pt x="1008976" y="0"/>
                  </a:lnTo>
                  <a:close/>
                </a:path>
              </a:pathLst>
            </a:custGeom>
            <a:solidFill>
              <a:srgbClr val="6F9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592862" y="4667630"/>
              <a:ext cx="2087880" cy="1157605"/>
            </a:xfrm>
            <a:custGeom>
              <a:avLst/>
              <a:gdLst/>
              <a:ahLst/>
              <a:cxnLst/>
              <a:rect l="l" t="t" r="r" b="b"/>
              <a:pathLst>
                <a:path w="2087879" h="1157604">
                  <a:moveTo>
                    <a:pt x="1008976" y="0"/>
                  </a:moveTo>
                  <a:lnTo>
                    <a:pt x="1222717" y="299339"/>
                  </a:lnTo>
                  <a:lnTo>
                    <a:pt x="1289952" y="305112"/>
                  </a:lnTo>
                  <a:lnTo>
                    <a:pt x="1355275" y="312574"/>
                  </a:lnTo>
                  <a:lnTo>
                    <a:pt x="1418575" y="321659"/>
                  </a:lnTo>
                  <a:lnTo>
                    <a:pt x="1479739" y="332302"/>
                  </a:lnTo>
                  <a:lnTo>
                    <a:pt x="1538655" y="344436"/>
                  </a:lnTo>
                  <a:lnTo>
                    <a:pt x="1595212" y="357995"/>
                  </a:lnTo>
                  <a:lnTo>
                    <a:pt x="1649297" y="372915"/>
                  </a:lnTo>
                  <a:lnTo>
                    <a:pt x="1700799" y="389129"/>
                  </a:lnTo>
                  <a:lnTo>
                    <a:pt x="1749605" y="406571"/>
                  </a:lnTo>
                  <a:lnTo>
                    <a:pt x="1795603" y="425176"/>
                  </a:lnTo>
                  <a:lnTo>
                    <a:pt x="1838681" y="444878"/>
                  </a:lnTo>
                  <a:lnTo>
                    <a:pt x="1878728" y="465612"/>
                  </a:lnTo>
                  <a:lnTo>
                    <a:pt x="1915630" y="487311"/>
                  </a:lnTo>
                  <a:lnTo>
                    <a:pt x="1949277" y="509910"/>
                  </a:lnTo>
                  <a:lnTo>
                    <a:pt x="1979557" y="533343"/>
                  </a:lnTo>
                  <a:lnTo>
                    <a:pt x="2029563" y="582448"/>
                  </a:lnTo>
                  <a:lnTo>
                    <a:pt x="2064755" y="634100"/>
                  </a:lnTo>
                  <a:lnTo>
                    <a:pt x="2084234" y="687774"/>
                  </a:lnTo>
                  <a:lnTo>
                    <a:pt x="2087802" y="715205"/>
                  </a:lnTo>
                  <a:lnTo>
                    <a:pt x="2087106" y="742944"/>
                  </a:lnTo>
                  <a:lnTo>
                    <a:pt x="2072474" y="799084"/>
                  </a:lnTo>
                  <a:lnTo>
                    <a:pt x="2043414" y="849988"/>
                  </a:lnTo>
                  <a:lnTo>
                    <a:pt x="2000823" y="898044"/>
                  </a:lnTo>
                  <a:lnTo>
                    <a:pt x="1945710" y="942957"/>
                  </a:lnTo>
                  <a:lnTo>
                    <a:pt x="1913773" y="964143"/>
                  </a:lnTo>
                  <a:lnTo>
                    <a:pt x="1879085" y="984433"/>
                  </a:lnTo>
                  <a:lnTo>
                    <a:pt x="1841771" y="1003790"/>
                  </a:lnTo>
                  <a:lnTo>
                    <a:pt x="1801958" y="1022177"/>
                  </a:lnTo>
                  <a:lnTo>
                    <a:pt x="1759772" y="1039557"/>
                  </a:lnTo>
                  <a:lnTo>
                    <a:pt x="1715339" y="1055894"/>
                  </a:lnTo>
                  <a:lnTo>
                    <a:pt x="1668786" y="1071151"/>
                  </a:lnTo>
                  <a:lnTo>
                    <a:pt x="1620239" y="1085291"/>
                  </a:lnTo>
                  <a:lnTo>
                    <a:pt x="1569823" y="1098277"/>
                  </a:lnTo>
                  <a:lnTo>
                    <a:pt x="1517666" y="1110073"/>
                  </a:lnTo>
                  <a:lnTo>
                    <a:pt x="1463893" y="1120641"/>
                  </a:lnTo>
                  <a:lnTo>
                    <a:pt x="1408631" y="1129945"/>
                  </a:lnTo>
                  <a:lnTo>
                    <a:pt x="1352006" y="1137948"/>
                  </a:lnTo>
                  <a:lnTo>
                    <a:pt x="1294144" y="1144613"/>
                  </a:lnTo>
                  <a:lnTo>
                    <a:pt x="1235171" y="1149904"/>
                  </a:lnTo>
                  <a:lnTo>
                    <a:pt x="1175214" y="1153783"/>
                  </a:lnTo>
                  <a:lnTo>
                    <a:pt x="1114400" y="1156214"/>
                  </a:lnTo>
                  <a:lnTo>
                    <a:pt x="1052853" y="1157161"/>
                  </a:lnTo>
                  <a:lnTo>
                    <a:pt x="990701" y="1156585"/>
                  </a:lnTo>
                  <a:lnTo>
                    <a:pt x="928069" y="1154451"/>
                  </a:lnTo>
                  <a:lnTo>
                    <a:pt x="865085" y="1150721"/>
                  </a:lnTo>
                  <a:lnTo>
                    <a:pt x="797850" y="1144950"/>
                  </a:lnTo>
                  <a:lnTo>
                    <a:pt x="732527" y="1137491"/>
                  </a:lnTo>
                  <a:lnTo>
                    <a:pt x="669227" y="1128408"/>
                  </a:lnTo>
                  <a:lnTo>
                    <a:pt x="608063" y="1117768"/>
                  </a:lnTo>
                  <a:lnTo>
                    <a:pt x="549146" y="1105636"/>
                  </a:lnTo>
                  <a:lnTo>
                    <a:pt x="492590" y="1092079"/>
                  </a:lnTo>
                  <a:lnTo>
                    <a:pt x="438504" y="1077161"/>
                  </a:lnTo>
                  <a:lnTo>
                    <a:pt x="387003" y="1060948"/>
                  </a:lnTo>
                  <a:lnTo>
                    <a:pt x="338197" y="1043507"/>
                  </a:lnTo>
                  <a:lnTo>
                    <a:pt x="292199" y="1024903"/>
                  </a:lnTo>
                  <a:lnTo>
                    <a:pt x="249121" y="1005202"/>
                  </a:lnTo>
                  <a:lnTo>
                    <a:pt x="209074" y="984470"/>
                  </a:lnTo>
                  <a:lnTo>
                    <a:pt x="172171" y="962771"/>
                  </a:lnTo>
                  <a:lnTo>
                    <a:pt x="138524" y="940173"/>
                  </a:lnTo>
                  <a:lnTo>
                    <a:pt x="108245" y="916741"/>
                  </a:lnTo>
                  <a:lnTo>
                    <a:pt x="58238" y="867636"/>
                  </a:lnTo>
                  <a:lnTo>
                    <a:pt x="23047" y="815984"/>
                  </a:lnTo>
                  <a:lnTo>
                    <a:pt x="3567" y="762311"/>
                  </a:lnTo>
                  <a:lnTo>
                    <a:pt x="0" y="734880"/>
                  </a:lnTo>
                  <a:lnTo>
                    <a:pt x="696" y="707141"/>
                  </a:lnTo>
                  <a:lnTo>
                    <a:pt x="15328" y="651002"/>
                  </a:lnTo>
                  <a:lnTo>
                    <a:pt x="46387" y="597480"/>
                  </a:lnTo>
                  <a:lnTo>
                    <a:pt x="92820" y="546786"/>
                  </a:lnTo>
                  <a:lnTo>
                    <a:pt x="153567" y="499374"/>
                  </a:lnTo>
                  <a:lnTo>
                    <a:pt x="188978" y="477042"/>
                  </a:lnTo>
                  <a:lnTo>
                    <a:pt x="227572" y="455700"/>
                  </a:lnTo>
                  <a:lnTo>
                    <a:pt x="269216" y="435407"/>
                  </a:lnTo>
                  <a:lnTo>
                    <a:pt x="313777" y="416219"/>
                  </a:lnTo>
                  <a:lnTo>
                    <a:pt x="361124" y="398193"/>
                  </a:lnTo>
                  <a:lnTo>
                    <a:pt x="411125" y="381386"/>
                  </a:lnTo>
                  <a:lnTo>
                    <a:pt x="463646" y="365855"/>
                  </a:lnTo>
                  <a:lnTo>
                    <a:pt x="518557" y="351656"/>
                  </a:lnTo>
                  <a:lnTo>
                    <a:pt x="575724" y="338846"/>
                  </a:lnTo>
                  <a:lnTo>
                    <a:pt x="635016" y="327483"/>
                  </a:lnTo>
                  <a:lnTo>
                    <a:pt x="696301" y="317623"/>
                  </a:lnTo>
                  <a:lnTo>
                    <a:pt x="759445" y="309323"/>
                  </a:lnTo>
                  <a:lnTo>
                    <a:pt x="824318" y="302641"/>
                  </a:lnTo>
                  <a:lnTo>
                    <a:pt x="1008976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7220204" y="5248402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Microsoft JhengHei"/>
                <a:cs typeface="Microsoft JhengHei"/>
              </a:rPr>
              <a:t>屬性名稱</a:t>
            </a:r>
            <a:endParaRPr sz="1600">
              <a:latin typeface="Microsoft JhengHei"/>
              <a:cs typeface="Microsoft JhengHe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9199083" y="4672203"/>
            <a:ext cx="2099945" cy="1158875"/>
            <a:chOff x="9199083" y="4672203"/>
            <a:chExt cx="2099945" cy="1158875"/>
          </a:xfrm>
        </p:grpSpPr>
        <p:sp>
          <p:nvSpPr>
            <p:cNvPr id="42" name="object 42" descr=""/>
            <p:cNvSpPr/>
            <p:nvPr/>
          </p:nvSpPr>
          <p:spPr>
            <a:xfrm>
              <a:off x="9205179" y="4678299"/>
              <a:ext cx="2087880" cy="1146810"/>
            </a:xfrm>
            <a:custGeom>
              <a:avLst/>
              <a:gdLst/>
              <a:ahLst/>
              <a:cxnLst/>
              <a:rect l="l" t="t" r="r" b="b"/>
              <a:pathLst>
                <a:path w="2087879" h="1146810">
                  <a:moveTo>
                    <a:pt x="614968" y="0"/>
                  </a:moveTo>
                  <a:lnTo>
                    <a:pt x="603411" y="322580"/>
                  </a:lnTo>
                  <a:lnTo>
                    <a:pt x="536879" y="336604"/>
                  </a:lnTo>
                  <a:lnTo>
                    <a:pt x="473548" y="352393"/>
                  </a:lnTo>
                  <a:lnTo>
                    <a:pt x="413556" y="369851"/>
                  </a:lnTo>
                  <a:lnTo>
                    <a:pt x="357040" y="388885"/>
                  </a:lnTo>
                  <a:lnTo>
                    <a:pt x="304137" y="409399"/>
                  </a:lnTo>
                  <a:lnTo>
                    <a:pt x="254985" y="431298"/>
                  </a:lnTo>
                  <a:lnTo>
                    <a:pt x="209722" y="454489"/>
                  </a:lnTo>
                  <a:lnTo>
                    <a:pt x="168484" y="478877"/>
                  </a:lnTo>
                  <a:lnTo>
                    <a:pt x="131410" y="504366"/>
                  </a:lnTo>
                  <a:lnTo>
                    <a:pt x="98636" y="530863"/>
                  </a:lnTo>
                  <a:lnTo>
                    <a:pt x="70300" y="558272"/>
                  </a:lnTo>
                  <a:lnTo>
                    <a:pt x="27492" y="615451"/>
                  </a:lnTo>
                  <a:lnTo>
                    <a:pt x="4084" y="675146"/>
                  </a:lnTo>
                  <a:lnTo>
                    <a:pt x="0" y="705700"/>
                  </a:lnTo>
                  <a:lnTo>
                    <a:pt x="1177" y="736600"/>
                  </a:lnTo>
                  <a:lnTo>
                    <a:pt x="16023" y="790551"/>
                  </a:lnTo>
                  <a:lnTo>
                    <a:pt x="46217" y="842163"/>
                  </a:lnTo>
                  <a:lnTo>
                    <a:pt x="90732" y="891053"/>
                  </a:lnTo>
                  <a:lnTo>
                    <a:pt x="148540" y="936837"/>
                  </a:lnTo>
                  <a:lnTo>
                    <a:pt x="182108" y="958445"/>
                  </a:lnTo>
                  <a:lnTo>
                    <a:pt x="218614" y="979132"/>
                  </a:lnTo>
                  <a:lnTo>
                    <a:pt x="257929" y="998851"/>
                  </a:lnTo>
                  <a:lnTo>
                    <a:pt x="299925" y="1017554"/>
                  </a:lnTo>
                  <a:lnTo>
                    <a:pt x="344474" y="1035192"/>
                  </a:lnTo>
                  <a:lnTo>
                    <a:pt x="391447" y="1051719"/>
                  </a:lnTo>
                  <a:lnTo>
                    <a:pt x="440716" y="1067086"/>
                  </a:lnTo>
                  <a:lnTo>
                    <a:pt x="492151" y="1081245"/>
                  </a:lnTo>
                  <a:lnTo>
                    <a:pt x="545626" y="1094148"/>
                  </a:lnTo>
                  <a:lnTo>
                    <a:pt x="601010" y="1105748"/>
                  </a:lnTo>
                  <a:lnTo>
                    <a:pt x="658177" y="1115995"/>
                  </a:lnTo>
                  <a:lnTo>
                    <a:pt x="716997" y="1124844"/>
                  </a:lnTo>
                  <a:lnTo>
                    <a:pt x="777341" y="1132244"/>
                  </a:lnTo>
                  <a:lnTo>
                    <a:pt x="839082" y="1138150"/>
                  </a:lnTo>
                  <a:lnTo>
                    <a:pt x="902091" y="1142511"/>
                  </a:lnTo>
                  <a:lnTo>
                    <a:pt x="966240" y="1145282"/>
                  </a:lnTo>
                  <a:lnTo>
                    <a:pt x="1031399" y="1146413"/>
                  </a:lnTo>
                  <a:lnTo>
                    <a:pt x="1097441" y="1145857"/>
                  </a:lnTo>
                  <a:lnTo>
                    <a:pt x="1163272" y="1143603"/>
                  </a:lnTo>
                  <a:lnTo>
                    <a:pt x="1227805" y="1139709"/>
                  </a:lnTo>
                  <a:lnTo>
                    <a:pt x="1290926" y="1134226"/>
                  </a:lnTo>
                  <a:lnTo>
                    <a:pt x="1352517" y="1127209"/>
                  </a:lnTo>
                  <a:lnTo>
                    <a:pt x="1412464" y="1118710"/>
                  </a:lnTo>
                  <a:lnTo>
                    <a:pt x="1470650" y="1108783"/>
                  </a:lnTo>
                  <a:lnTo>
                    <a:pt x="1526960" y="1097481"/>
                  </a:lnTo>
                  <a:lnTo>
                    <a:pt x="1581278" y="1084857"/>
                  </a:lnTo>
                  <a:lnTo>
                    <a:pt x="1633487" y="1070964"/>
                  </a:lnTo>
                  <a:lnTo>
                    <a:pt x="1683473" y="1055855"/>
                  </a:lnTo>
                  <a:lnTo>
                    <a:pt x="1731119" y="1039584"/>
                  </a:lnTo>
                  <a:lnTo>
                    <a:pt x="1776309" y="1022203"/>
                  </a:lnTo>
                  <a:lnTo>
                    <a:pt x="1818928" y="1003766"/>
                  </a:lnTo>
                  <a:lnTo>
                    <a:pt x="1858860" y="984326"/>
                  </a:lnTo>
                  <a:lnTo>
                    <a:pt x="1895988" y="963936"/>
                  </a:lnTo>
                  <a:lnTo>
                    <a:pt x="1930198" y="942649"/>
                  </a:lnTo>
                  <a:lnTo>
                    <a:pt x="1961372" y="920519"/>
                  </a:lnTo>
                  <a:lnTo>
                    <a:pt x="2014154" y="873939"/>
                  </a:lnTo>
                  <a:lnTo>
                    <a:pt x="2053406" y="824623"/>
                  </a:lnTo>
                  <a:lnTo>
                    <a:pt x="2078202" y="772995"/>
                  </a:lnTo>
                  <a:lnTo>
                    <a:pt x="2087615" y="719481"/>
                  </a:lnTo>
                  <a:lnTo>
                    <a:pt x="2086263" y="692150"/>
                  </a:lnTo>
                  <a:lnTo>
                    <a:pt x="2071418" y="638208"/>
                  </a:lnTo>
                  <a:lnTo>
                    <a:pt x="2041224" y="586603"/>
                  </a:lnTo>
                  <a:lnTo>
                    <a:pt x="1996709" y="537718"/>
                  </a:lnTo>
                  <a:lnTo>
                    <a:pt x="1938900" y="491935"/>
                  </a:lnTo>
                  <a:lnTo>
                    <a:pt x="1905333" y="470327"/>
                  </a:lnTo>
                  <a:lnTo>
                    <a:pt x="1868827" y="449639"/>
                  </a:lnTo>
                  <a:lnTo>
                    <a:pt x="1829512" y="429919"/>
                  </a:lnTo>
                  <a:lnTo>
                    <a:pt x="1787515" y="411214"/>
                  </a:lnTo>
                  <a:lnTo>
                    <a:pt x="1742966" y="393572"/>
                  </a:lnTo>
                  <a:lnTo>
                    <a:pt x="1695993" y="377042"/>
                  </a:lnTo>
                  <a:lnTo>
                    <a:pt x="1646725" y="361672"/>
                  </a:lnTo>
                  <a:lnTo>
                    <a:pt x="1595289" y="347509"/>
                  </a:lnTo>
                  <a:lnTo>
                    <a:pt x="1541815" y="334601"/>
                  </a:lnTo>
                  <a:lnTo>
                    <a:pt x="1486430" y="322996"/>
                  </a:lnTo>
                  <a:lnTo>
                    <a:pt x="1429264" y="312742"/>
                  </a:lnTo>
                  <a:lnTo>
                    <a:pt x="1370444" y="303888"/>
                  </a:lnTo>
                  <a:lnTo>
                    <a:pt x="1310099" y="296481"/>
                  </a:lnTo>
                  <a:lnTo>
                    <a:pt x="1248358" y="290568"/>
                  </a:lnTo>
                  <a:lnTo>
                    <a:pt x="1185349" y="286199"/>
                  </a:lnTo>
                  <a:lnTo>
                    <a:pt x="1121201" y="283421"/>
                  </a:lnTo>
                  <a:lnTo>
                    <a:pt x="1056041" y="282281"/>
                  </a:lnTo>
                  <a:lnTo>
                    <a:pt x="989999" y="282828"/>
                  </a:lnTo>
                  <a:lnTo>
                    <a:pt x="614968" y="0"/>
                  </a:lnTo>
                  <a:close/>
                </a:path>
              </a:pathLst>
            </a:custGeom>
            <a:solidFill>
              <a:srgbClr val="6F9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205179" y="4678299"/>
              <a:ext cx="2087880" cy="1146810"/>
            </a:xfrm>
            <a:custGeom>
              <a:avLst/>
              <a:gdLst/>
              <a:ahLst/>
              <a:cxnLst/>
              <a:rect l="l" t="t" r="r" b="b"/>
              <a:pathLst>
                <a:path w="2087879" h="1146810">
                  <a:moveTo>
                    <a:pt x="614968" y="0"/>
                  </a:moveTo>
                  <a:lnTo>
                    <a:pt x="989999" y="282828"/>
                  </a:lnTo>
                  <a:lnTo>
                    <a:pt x="1056041" y="282281"/>
                  </a:lnTo>
                  <a:lnTo>
                    <a:pt x="1121201" y="283421"/>
                  </a:lnTo>
                  <a:lnTo>
                    <a:pt x="1185349" y="286199"/>
                  </a:lnTo>
                  <a:lnTo>
                    <a:pt x="1248358" y="290568"/>
                  </a:lnTo>
                  <a:lnTo>
                    <a:pt x="1310099" y="296481"/>
                  </a:lnTo>
                  <a:lnTo>
                    <a:pt x="1370444" y="303888"/>
                  </a:lnTo>
                  <a:lnTo>
                    <a:pt x="1429264" y="312742"/>
                  </a:lnTo>
                  <a:lnTo>
                    <a:pt x="1486430" y="322996"/>
                  </a:lnTo>
                  <a:lnTo>
                    <a:pt x="1541815" y="334601"/>
                  </a:lnTo>
                  <a:lnTo>
                    <a:pt x="1595289" y="347509"/>
                  </a:lnTo>
                  <a:lnTo>
                    <a:pt x="1646725" y="361672"/>
                  </a:lnTo>
                  <a:lnTo>
                    <a:pt x="1695993" y="377042"/>
                  </a:lnTo>
                  <a:lnTo>
                    <a:pt x="1742966" y="393572"/>
                  </a:lnTo>
                  <a:lnTo>
                    <a:pt x="1787515" y="411214"/>
                  </a:lnTo>
                  <a:lnTo>
                    <a:pt x="1829512" y="429919"/>
                  </a:lnTo>
                  <a:lnTo>
                    <a:pt x="1868827" y="449639"/>
                  </a:lnTo>
                  <a:lnTo>
                    <a:pt x="1905333" y="470327"/>
                  </a:lnTo>
                  <a:lnTo>
                    <a:pt x="1938900" y="491935"/>
                  </a:lnTo>
                  <a:lnTo>
                    <a:pt x="1996709" y="537718"/>
                  </a:lnTo>
                  <a:lnTo>
                    <a:pt x="2041224" y="586603"/>
                  </a:lnTo>
                  <a:lnTo>
                    <a:pt x="2071418" y="638208"/>
                  </a:lnTo>
                  <a:lnTo>
                    <a:pt x="2086263" y="692150"/>
                  </a:lnTo>
                  <a:lnTo>
                    <a:pt x="2087615" y="719481"/>
                  </a:lnTo>
                  <a:lnTo>
                    <a:pt x="2084889" y="746447"/>
                  </a:lnTo>
                  <a:lnTo>
                    <a:pt x="2067669" y="799071"/>
                  </a:lnTo>
                  <a:lnTo>
                    <a:pt x="2035529" y="849597"/>
                  </a:lnTo>
                  <a:lnTo>
                    <a:pt x="1989396" y="897598"/>
                  </a:lnTo>
                  <a:lnTo>
                    <a:pt x="1930198" y="942649"/>
                  </a:lnTo>
                  <a:lnTo>
                    <a:pt x="1895988" y="963936"/>
                  </a:lnTo>
                  <a:lnTo>
                    <a:pt x="1858860" y="984326"/>
                  </a:lnTo>
                  <a:lnTo>
                    <a:pt x="1818928" y="1003766"/>
                  </a:lnTo>
                  <a:lnTo>
                    <a:pt x="1776309" y="1022203"/>
                  </a:lnTo>
                  <a:lnTo>
                    <a:pt x="1731119" y="1039584"/>
                  </a:lnTo>
                  <a:lnTo>
                    <a:pt x="1683473" y="1055855"/>
                  </a:lnTo>
                  <a:lnTo>
                    <a:pt x="1633487" y="1070964"/>
                  </a:lnTo>
                  <a:lnTo>
                    <a:pt x="1581278" y="1084857"/>
                  </a:lnTo>
                  <a:lnTo>
                    <a:pt x="1526960" y="1097481"/>
                  </a:lnTo>
                  <a:lnTo>
                    <a:pt x="1470650" y="1108783"/>
                  </a:lnTo>
                  <a:lnTo>
                    <a:pt x="1412464" y="1118710"/>
                  </a:lnTo>
                  <a:lnTo>
                    <a:pt x="1352517" y="1127209"/>
                  </a:lnTo>
                  <a:lnTo>
                    <a:pt x="1290926" y="1134226"/>
                  </a:lnTo>
                  <a:lnTo>
                    <a:pt x="1227805" y="1139709"/>
                  </a:lnTo>
                  <a:lnTo>
                    <a:pt x="1163272" y="1143603"/>
                  </a:lnTo>
                  <a:lnTo>
                    <a:pt x="1097441" y="1145857"/>
                  </a:lnTo>
                  <a:lnTo>
                    <a:pt x="1031399" y="1146413"/>
                  </a:lnTo>
                  <a:lnTo>
                    <a:pt x="966240" y="1145282"/>
                  </a:lnTo>
                  <a:lnTo>
                    <a:pt x="902091" y="1142511"/>
                  </a:lnTo>
                  <a:lnTo>
                    <a:pt x="839082" y="1138150"/>
                  </a:lnTo>
                  <a:lnTo>
                    <a:pt x="777341" y="1132244"/>
                  </a:lnTo>
                  <a:lnTo>
                    <a:pt x="716997" y="1124844"/>
                  </a:lnTo>
                  <a:lnTo>
                    <a:pt x="658177" y="1115995"/>
                  </a:lnTo>
                  <a:lnTo>
                    <a:pt x="601010" y="1105748"/>
                  </a:lnTo>
                  <a:lnTo>
                    <a:pt x="545626" y="1094148"/>
                  </a:lnTo>
                  <a:lnTo>
                    <a:pt x="492151" y="1081245"/>
                  </a:lnTo>
                  <a:lnTo>
                    <a:pt x="440716" y="1067086"/>
                  </a:lnTo>
                  <a:lnTo>
                    <a:pt x="391447" y="1051719"/>
                  </a:lnTo>
                  <a:lnTo>
                    <a:pt x="344474" y="1035192"/>
                  </a:lnTo>
                  <a:lnTo>
                    <a:pt x="299925" y="1017554"/>
                  </a:lnTo>
                  <a:lnTo>
                    <a:pt x="257929" y="998851"/>
                  </a:lnTo>
                  <a:lnTo>
                    <a:pt x="218614" y="979132"/>
                  </a:lnTo>
                  <a:lnTo>
                    <a:pt x="182108" y="958445"/>
                  </a:lnTo>
                  <a:lnTo>
                    <a:pt x="148540" y="936837"/>
                  </a:lnTo>
                  <a:lnTo>
                    <a:pt x="90732" y="891053"/>
                  </a:lnTo>
                  <a:lnTo>
                    <a:pt x="46217" y="842163"/>
                  </a:lnTo>
                  <a:lnTo>
                    <a:pt x="16023" y="790551"/>
                  </a:lnTo>
                  <a:lnTo>
                    <a:pt x="1177" y="736600"/>
                  </a:lnTo>
                  <a:lnTo>
                    <a:pt x="0" y="705700"/>
                  </a:lnTo>
                  <a:lnTo>
                    <a:pt x="4084" y="675146"/>
                  </a:lnTo>
                  <a:lnTo>
                    <a:pt x="27492" y="615451"/>
                  </a:lnTo>
                  <a:lnTo>
                    <a:pt x="70300" y="558272"/>
                  </a:lnTo>
                  <a:lnTo>
                    <a:pt x="98636" y="530863"/>
                  </a:lnTo>
                  <a:lnTo>
                    <a:pt x="131410" y="504366"/>
                  </a:lnTo>
                  <a:lnTo>
                    <a:pt x="168484" y="478877"/>
                  </a:lnTo>
                  <a:lnTo>
                    <a:pt x="209722" y="454489"/>
                  </a:lnTo>
                  <a:lnTo>
                    <a:pt x="254985" y="431298"/>
                  </a:lnTo>
                  <a:lnTo>
                    <a:pt x="304137" y="409399"/>
                  </a:lnTo>
                  <a:lnTo>
                    <a:pt x="357040" y="388885"/>
                  </a:lnTo>
                  <a:lnTo>
                    <a:pt x="413556" y="369851"/>
                  </a:lnTo>
                  <a:lnTo>
                    <a:pt x="473548" y="352393"/>
                  </a:lnTo>
                  <a:lnTo>
                    <a:pt x="536879" y="336604"/>
                  </a:lnTo>
                  <a:lnTo>
                    <a:pt x="603411" y="322580"/>
                  </a:lnTo>
                  <a:lnTo>
                    <a:pt x="614968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932923" y="5248402"/>
            <a:ext cx="63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Microsoft JhengHei"/>
                <a:cs typeface="Microsoft JhengHei"/>
              </a:rPr>
              <a:t>屬性值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46" name="object 4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5" name="object 45" descr=""/>
          <p:cNvSpPr txBox="1"/>
          <p:nvPr/>
        </p:nvSpPr>
        <p:spPr>
          <a:xfrm>
            <a:off x="402132" y="828547"/>
            <a:ext cx="6541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800" spc="135" b="1">
                <a:solidFill>
                  <a:srgbClr val="1F2021"/>
                </a:solidFill>
                <a:latin typeface="Microsoft JhengHei"/>
                <a:cs typeface="Microsoft JhengHei"/>
              </a:rPr>
              <a:t>在一個</a:t>
            </a:r>
            <a:r>
              <a:rPr dirty="0" sz="1800" b="1">
                <a:solidFill>
                  <a:srgbClr val="1F2021"/>
                </a:solidFill>
                <a:latin typeface="Calibri"/>
                <a:cs typeface="Calibri"/>
              </a:rPr>
              <a:t>HTML</a:t>
            </a:r>
            <a:r>
              <a:rPr dirty="0" sz="1800" spc="-20" b="1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dirty="0" sz="1800" spc="80" b="1">
                <a:solidFill>
                  <a:srgbClr val="1F2021"/>
                </a:solidFill>
                <a:latin typeface="Microsoft JhengHei"/>
                <a:cs typeface="Microsoft JhengHei"/>
              </a:rPr>
              <a:t>檔案內結合</a:t>
            </a:r>
            <a:r>
              <a:rPr dirty="0" sz="1800" b="1">
                <a:solidFill>
                  <a:srgbClr val="1F2021"/>
                </a:solidFill>
                <a:latin typeface="Calibri"/>
                <a:cs typeface="Calibri"/>
              </a:rPr>
              <a:t>CSS</a:t>
            </a:r>
            <a:r>
              <a:rPr dirty="0" sz="1800" spc="-25" b="1">
                <a:solidFill>
                  <a:srgbClr val="1F202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1F2021"/>
                </a:solidFill>
                <a:latin typeface="Microsoft JhengHei"/>
                <a:cs typeface="Microsoft JhengHei"/>
              </a:rPr>
              <a:t>指令（</a:t>
            </a:r>
            <a:r>
              <a:rPr dirty="0" sz="1800" spc="55" b="1">
                <a:solidFill>
                  <a:srgbClr val="1F2021"/>
                </a:solidFill>
                <a:latin typeface="Microsoft JhengHei"/>
                <a:cs typeface="Microsoft JhengHei"/>
              </a:rPr>
              <a:t>集中於標頭裡的</a:t>
            </a:r>
            <a:r>
              <a:rPr dirty="0" sz="1800" spc="-10" b="1">
                <a:solidFill>
                  <a:srgbClr val="1F2021"/>
                </a:solidFill>
                <a:latin typeface="Calibri"/>
                <a:cs typeface="Calibri"/>
              </a:rPr>
              <a:t>&lt;style&gt;</a:t>
            </a:r>
            <a:r>
              <a:rPr dirty="0" sz="1800" spc="-10" b="1">
                <a:solidFill>
                  <a:srgbClr val="1F2021"/>
                </a:solidFill>
                <a:latin typeface="Microsoft JhengHei"/>
                <a:cs typeface="Microsoft JhengHei"/>
              </a:rPr>
              <a:t>）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1058" y="2877439"/>
            <a:ext cx="222983" cy="17830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300702" y="2864667"/>
            <a:ext cx="1133475" cy="178435"/>
          </a:xfrm>
          <a:custGeom>
            <a:avLst/>
            <a:gdLst/>
            <a:ahLst/>
            <a:cxnLst/>
            <a:rect l="l" t="t" r="r" b="b"/>
            <a:pathLst>
              <a:path w="1133475" h="178435">
                <a:moveTo>
                  <a:pt x="1101379" y="0"/>
                </a:moveTo>
                <a:lnTo>
                  <a:pt x="31527" y="0"/>
                </a:lnTo>
                <a:lnTo>
                  <a:pt x="7887" y="39679"/>
                </a:lnTo>
                <a:lnTo>
                  <a:pt x="7" y="89152"/>
                </a:lnTo>
                <a:lnTo>
                  <a:pt x="7887" y="138625"/>
                </a:lnTo>
                <a:lnTo>
                  <a:pt x="31527" y="178305"/>
                </a:lnTo>
                <a:lnTo>
                  <a:pt x="1101379" y="178305"/>
                </a:lnTo>
                <a:lnTo>
                  <a:pt x="1125019" y="138625"/>
                </a:lnTo>
                <a:lnTo>
                  <a:pt x="1132899" y="89152"/>
                </a:lnTo>
                <a:lnTo>
                  <a:pt x="1125019" y="39679"/>
                </a:lnTo>
                <a:lnTo>
                  <a:pt x="1101379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49725" y="2864667"/>
            <a:ext cx="776605" cy="178435"/>
          </a:xfrm>
          <a:custGeom>
            <a:avLst/>
            <a:gdLst/>
            <a:ahLst/>
            <a:cxnLst/>
            <a:rect l="l" t="t" r="r" b="b"/>
            <a:pathLst>
              <a:path w="776604" h="178435">
                <a:moveTo>
                  <a:pt x="744758" y="0"/>
                </a:moveTo>
                <a:lnTo>
                  <a:pt x="31524" y="0"/>
                </a:lnTo>
                <a:lnTo>
                  <a:pt x="7883" y="39679"/>
                </a:lnTo>
                <a:lnTo>
                  <a:pt x="3" y="89152"/>
                </a:lnTo>
                <a:lnTo>
                  <a:pt x="7883" y="138625"/>
                </a:lnTo>
                <a:lnTo>
                  <a:pt x="31524" y="178305"/>
                </a:lnTo>
                <a:lnTo>
                  <a:pt x="744758" y="178305"/>
                </a:lnTo>
                <a:lnTo>
                  <a:pt x="768398" y="138625"/>
                </a:lnTo>
                <a:lnTo>
                  <a:pt x="776278" y="89152"/>
                </a:lnTo>
                <a:lnTo>
                  <a:pt x="768398" y="39679"/>
                </a:lnTo>
                <a:lnTo>
                  <a:pt x="74475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407379" y="2877439"/>
            <a:ext cx="297180" cy="178435"/>
          </a:xfrm>
          <a:custGeom>
            <a:avLst/>
            <a:gdLst/>
            <a:ahLst/>
            <a:cxnLst/>
            <a:rect l="l" t="t" r="r" b="b"/>
            <a:pathLst>
              <a:path w="297179" h="178435">
                <a:moveTo>
                  <a:pt x="265117" y="0"/>
                </a:moveTo>
                <a:lnTo>
                  <a:pt x="31531" y="0"/>
                </a:lnTo>
                <a:lnTo>
                  <a:pt x="7891" y="39680"/>
                </a:lnTo>
                <a:lnTo>
                  <a:pt x="11" y="89153"/>
                </a:lnTo>
                <a:lnTo>
                  <a:pt x="7891" y="138627"/>
                </a:lnTo>
                <a:lnTo>
                  <a:pt x="31531" y="178308"/>
                </a:lnTo>
                <a:lnTo>
                  <a:pt x="265117" y="178308"/>
                </a:lnTo>
                <a:lnTo>
                  <a:pt x="288757" y="138627"/>
                </a:lnTo>
                <a:lnTo>
                  <a:pt x="296637" y="89153"/>
                </a:lnTo>
                <a:lnTo>
                  <a:pt x="288757" y="39680"/>
                </a:lnTo>
                <a:lnTo>
                  <a:pt x="26511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79951" y="2877439"/>
            <a:ext cx="495300" cy="178435"/>
          </a:xfrm>
          <a:custGeom>
            <a:avLst/>
            <a:gdLst/>
            <a:ahLst/>
            <a:cxnLst/>
            <a:rect l="l" t="t" r="r" b="b"/>
            <a:pathLst>
              <a:path w="495300" h="178435">
                <a:moveTo>
                  <a:pt x="463562" y="0"/>
                </a:moveTo>
                <a:lnTo>
                  <a:pt x="31523" y="0"/>
                </a:lnTo>
                <a:lnTo>
                  <a:pt x="7882" y="39680"/>
                </a:lnTo>
                <a:lnTo>
                  <a:pt x="2" y="89153"/>
                </a:lnTo>
                <a:lnTo>
                  <a:pt x="7882" y="138627"/>
                </a:lnTo>
                <a:lnTo>
                  <a:pt x="31523" y="178308"/>
                </a:lnTo>
                <a:lnTo>
                  <a:pt x="463562" y="178308"/>
                </a:lnTo>
                <a:lnTo>
                  <a:pt x="487203" y="138627"/>
                </a:lnTo>
                <a:lnTo>
                  <a:pt x="495083" y="89153"/>
                </a:lnTo>
                <a:lnTo>
                  <a:pt x="487203" y="39680"/>
                </a:lnTo>
                <a:lnTo>
                  <a:pt x="46356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0552" y="2864667"/>
            <a:ext cx="241348" cy="17830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6260" y="2638170"/>
            <a:ext cx="249801" cy="20269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035" y="2744851"/>
            <a:ext cx="249800" cy="202691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82029" y="1831543"/>
            <a:ext cx="3105150" cy="217804"/>
          </a:xfrm>
          <a:custGeom>
            <a:avLst/>
            <a:gdLst/>
            <a:ahLst/>
            <a:cxnLst/>
            <a:rect l="l" t="t" r="r" b="b"/>
            <a:pathLst>
              <a:path w="3105150" h="217805">
                <a:moveTo>
                  <a:pt x="3104883" y="78232"/>
                </a:moveTo>
                <a:lnTo>
                  <a:pt x="3093428" y="34836"/>
                </a:lnTo>
                <a:lnTo>
                  <a:pt x="3070491" y="0"/>
                </a:lnTo>
                <a:lnTo>
                  <a:pt x="2867799" y="0"/>
                </a:lnTo>
                <a:lnTo>
                  <a:pt x="2858147" y="14655"/>
                </a:lnTo>
                <a:lnTo>
                  <a:pt x="1463497" y="14655"/>
                </a:lnTo>
                <a:lnTo>
                  <a:pt x="1453857" y="0"/>
                </a:lnTo>
                <a:lnTo>
                  <a:pt x="34404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404" y="202692"/>
                </a:lnTo>
                <a:lnTo>
                  <a:pt x="1443863" y="202692"/>
                </a:lnTo>
                <a:lnTo>
                  <a:pt x="1453527" y="217360"/>
                </a:lnTo>
                <a:lnTo>
                  <a:pt x="2866910" y="217360"/>
                </a:lnTo>
                <a:lnTo>
                  <a:pt x="2876550" y="202692"/>
                </a:lnTo>
                <a:lnTo>
                  <a:pt x="3070491" y="202692"/>
                </a:lnTo>
                <a:lnTo>
                  <a:pt x="3093428" y="167855"/>
                </a:lnTo>
                <a:lnTo>
                  <a:pt x="3104883" y="124460"/>
                </a:lnTo>
                <a:lnTo>
                  <a:pt x="3104883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2029" y="1465528"/>
            <a:ext cx="2489200" cy="217804"/>
          </a:xfrm>
          <a:custGeom>
            <a:avLst/>
            <a:gdLst/>
            <a:ahLst/>
            <a:cxnLst/>
            <a:rect l="l" t="t" r="r" b="b"/>
            <a:pathLst>
              <a:path w="2489200" h="217805">
                <a:moveTo>
                  <a:pt x="2489187" y="78232"/>
                </a:moveTo>
                <a:lnTo>
                  <a:pt x="2477732" y="34836"/>
                </a:lnTo>
                <a:lnTo>
                  <a:pt x="2454795" y="0"/>
                </a:lnTo>
                <a:lnTo>
                  <a:pt x="2252103" y="0"/>
                </a:lnTo>
                <a:lnTo>
                  <a:pt x="2242451" y="14655"/>
                </a:lnTo>
                <a:lnTo>
                  <a:pt x="1260195" y="14655"/>
                </a:lnTo>
                <a:lnTo>
                  <a:pt x="1250556" y="0"/>
                </a:lnTo>
                <a:lnTo>
                  <a:pt x="34404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404" y="202692"/>
                </a:lnTo>
                <a:lnTo>
                  <a:pt x="1241183" y="202692"/>
                </a:lnTo>
                <a:lnTo>
                  <a:pt x="1250835" y="217347"/>
                </a:lnTo>
                <a:lnTo>
                  <a:pt x="2251519" y="217347"/>
                </a:lnTo>
                <a:lnTo>
                  <a:pt x="2261158" y="202692"/>
                </a:lnTo>
                <a:lnTo>
                  <a:pt x="2454795" y="202692"/>
                </a:lnTo>
                <a:lnTo>
                  <a:pt x="2477732" y="167855"/>
                </a:lnTo>
                <a:lnTo>
                  <a:pt x="2489187" y="124460"/>
                </a:lnTo>
                <a:lnTo>
                  <a:pt x="2489187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279145" y="4755896"/>
            <a:ext cx="581660" cy="203200"/>
          </a:xfrm>
          <a:custGeom>
            <a:avLst/>
            <a:gdLst/>
            <a:ahLst/>
            <a:cxnLst/>
            <a:rect l="l" t="t" r="r" b="b"/>
            <a:pathLst>
              <a:path w="581659" h="203200">
                <a:moveTo>
                  <a:pt x="546831" y="-2"/>
                </a:moveTo>
                <a:lnTo>
                  <a:pt x="34408" y="-2"/>
                </a:lnTo>
                <a:lnTo>
                  <a:pt x="11476" y="34836"/>
                </a:lnTo>
                <a:lnTo>
                  <a:pt x="10" y="78225"/>
                </a:lnTo>
                <a:lnTo>
                  <a:pt x="10" y="124463"/>
                </a:lnTo>
                <a:lnTo>
                  <a:pt x="11476" y="167852"/>
                </a:lnTo>
                <a:lnTo>
                  <a:pt x="34408" y="202691"/>
                </a:lnTo>
                <a:lnTo>
                  <a:pt x="546831" y="202691"/>
                </a:lnTo>
                <a:lnTo>
                  <a:pt x="569763" y="167852"/>
                </a:lnTo>
                <a:lnTo>
                  <a:pt x="581229" y="124463"/>
                </a:lnTo>
                <a:lnTo>
                  <a:pt x="581229" y="78225"/>
                </a:lnTo>
                <a:lnTo>
                  <a:pt x="569763" y="34836"/>
                </a:lnTo>
                <a:lnTo>
                  <a:pt x="546831" y="-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375283" y="4512055"/>
            <a:ext cx="2925445" cy="447040"/>
          </a:xfrm>
          <a:custGeom>
            <a:avLst/>
            <a:gdLst/>
            <a:ahLst/>
            <a:cxnLst/>
            <a:rect l="l" t="t" r="r" b="b"/>
            <a:pathLst>
              <a:path w="2925445" h="447039">
                <a:moveTo>
                  <a:pt x="746048" y="78232"/>
                </a:moveTo>
                <a:lnTo>
                  <a:pt x="734580" y="34836"/>
                </a:lnTo>
                <a:lnTo>
                  <a:pt x="711657" y="0"/>
                </a:lnTo>
                <a:lnTo>
                  <a:pt x="34404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72"/>
                </a:lnTo>
                <a:lnTo>
                  <a:pt x="11468" y="167855"/>
                </a:lnTo>
                <a:lnTo>
                  <a:pt x="34404" y="202692"/>
                </a:lnTo>
                <a:lnTo>
                  <a:pt x="711657" y="202692"/>
                </a:lnTo>
                <a:lnTo>
                  <a:pt x="734580" y="167855"/>
                </a:lnTo>
                <a:lnTo>
                  <a:pt x="746048" y="124472"/>
                </a:lnTo>
                <a:lnTo>
                  <a:pt x="746048" y="78232"/>
                </a:lnTo>
                <a:close/>
              </a:path>
              <a:path w="2925445" h="447039">
                <a:moveTo>
                  <a:pt x="2925038" y="307403"/>
                </a:moveTo>
                <a:lnTo>
                  <a:pt x="2913570" y="264020"/>
                </a:lnTo>
                <a:lnTo>
                  <a:pt x="2890634" y="229184"/>
                </a:lnTo>
                <a:lnTo>
                  <a:pt x="2079866" y="229184"/>
                </a:lnTo>
                <a:lnTo>
                  <a:pt x="2056930" y="264020"/>
                </a:lnTo>
                <a:lnTo>
                  <a:pt x="2051431" y="284822"/>
                </a:lnTo>
                <a:lnTo>
                  <a:pt x="2049818" y="278688"/>
                </a:lnTo>
                <a:lnTo>
                  <a:pt x="2026881" y="243840"/>
                </a:lnTo>
                <a:lnTo>
                  <a:pt x="487286" y="243840"/>
                </a:lnTo>
                <a:lnTo>
                  <a:pt x="465937" y="276263"/>
                </a:lnTo>
                <a:lnTo>
                  <a:pt x="462711" y="264020"/>
                </a:lnTo>
                <a:lnTo>
                  <a:pt x="439788" y="229184"/>
                </a:lnTo>
                <a:lnTo>
                  <a:pt x="34404" y="229184"/>
                </a:lnTo>
                <a:lnTo>
                  <a:pt x="11468" y="264020"/>
                </a:lnTo>
                <a:lnTo>
                  <a:pt x="0" y="307403"/>
                </a:lnTo>
                <a:lnTo>
                  <a:pt x="0" y="353644"/>
                </a:lnTo>
                <a:lnTo>
                  <a:pt x="11468" y="397040"/>
                </a:lnTo>
                <a:lnTo>
                  <a:pt x="34404" y="431876"/>
                </a:lnTo>
                <a:lnTo>
                  <a:pt x="439788" y="431876"/>
                </a:lnTo>
                <a:lnTo>
                  <a:pt x="461111" y="399465"/>
                </a:lnTo>
                <a:lnTo>
                  <a:pt x="464350" y="411695"/>
                </a:lnTo>
                <a:lnTo>
                  <a:pt x="487286" y="446532"/>
                </a:lnTo>
                <a:lnTo>
                  <a:pt x="2026881" y="446532"/>
                </a:lnTo>
                <a:lnTo>
                  <a:pt x="2049818" y="411695"/>
                </a:lnTo>
                <a:lnTo>
                  <a:pt x="2055304" y="390918"/>
                </a:lnTo>
                <a:lnTo>
                  <a:pt x="2056930" y="397040"/>
                </a:lnTo>
                <a:lnTo>
                  <a:pt x="2079866" y="431876"/>
                </a:lnTo>
                <a:lnTo>
                  <a:pt x="2890634" y="431876"/>
                </a:lnTo>
                <a:lnTo>
                  <a:pt x="2913570" y="397040"/>
                </a:lnTo>
                <a:lnTo>
                  <a:pt x="2925038" y="353644"/>
                </a:lnTo>
                <a:lnTo>
                  <a:pt x="2925038" y="30740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658495" y="3473322"/>
            <a:ext cx="2143125" cy="203200"/>
          </a:xfrm>
          <a:custGeom>
            <a:avLst/>
            <a:gdLst/>
            <a:ahLst/>
            <a:cxnLst/>
            <a:rect l="l" t="t" r="r" b="b"/>
            <a:pathLst>
              <a:path w="2143125" h="203200">
                <a:moveTo>
                  <a:pt x="2108371" y="-2"/>
                </a:moveTo>
                <a:lnTo>
                  <a:pt x="34404" y="-2"/>
                </a:lnTo>
                <a:lnTo>
                  <a:pt x="11472" y="34836"/>
                </a:lnTo>
                <a:lnTo>
                  <a:pt x="6" y="78225"/>
                </a:lnTo>
                <a:lnTo>
                  <a:pt x="6" y="124463"/>
                </a:lnTo>
                <a:lnTo>
                  <a:pt x="11472" y="167852"/>
                </a:lnTo>
                <a:lnTo>
                  <a:pt x="34404" y="202692"/>
                </a:lnTo>
                <a:lnTo>
                  <a:pt x="2108371" y="202692"/>
                </a:lnTo>
                <a:lnTo>
                  <a:pt x="2131303" y="167852"/>
                </a:lnTo>
                <a:lnTo>
                  <a:pt x="2142770" y="124463"/>
                </a:lnTo>
                <a:lnTo>
                  <a:pt x="2142770" y="78225"/>
                </a:lnTo>
                <a:lnTo>
                  <a:pt x="2131303" y="34836"/>
                </a:lnTo>
                <a:lnTo>
                  <a:pt x="2108371" y="-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375283" y="3229482"/>
            <a:ext cx="2305050" cy="447040"/>
          </a:xfrm>
          <a:custGeom>
            <a:avLst/>
            <a:gdLst/>
            <a:ahLst/>
            <a:cxnLst/>
            <a:rect l="l" t="t" r="r" b="b"/>
            <a:pathLst>
              <a:path w="2305050" h="447039">
                <a:moveTo>
                  <a:pt x="623912" y="78232"/>
                </a:moveTo>
                <a:lnTo>
                  <a:pt x="612444" y="34836"/>
                </a:lnTo>
                <a:lnTo>
                  <a:pt x="589508" y="0"/>
                </a:lnTo>
                <a:lnTo>
                  <a:pt x="34404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72"/>
                </a:lnTo>
                <a:lnTo>
                  <a:pt x="11468" y="167855"/>
                </a:lnTo>
                <a:lnTo>
                  <a:pt x="34404" y="202692"/>
                </a:lnTo>
                <a:lnTo>
                  <a:pt x="589508" y="202692"/>
                </a:lnTo>
                <a:lnTo>
                  <a:pt x="612444" y="167855"/>
                </a:lnTo>
                <a:lnTo>
                  <a:pt x="623912" y="124472"/>
                </a:lnTo>
                <a:lnTo>
                  <a:pt x="623912" y="78232"/>
                </a:lnTo>
                <a:close/>
              </a:path>
              <a:path w="2305050" h="447039">
                <a:moveTo>
                  <a:pt x="2304758" y="307403"/>
                </a:moveTo>
                <a:lnTo>
                  <a:pt x="2293302" y="264020"/>
                </a:lnTo>
                <a:lnTo>
                  <a:pt x="2270366" y="229184"/>
                </a:lnTo>
                <a:lnTo>
                  <a:pt x="2067674" y="229184"/>
                </a:lnTo>
                <a:lnTo>
                  <a:pt x="2044738" y="264020"/>
                </a:lnTo>
                <a:lnTo>
                  <a:pt x="2041664" y="275653"/>
                </a:lnTo>
                <a:lnTo>
                  <a:pt x="2020735" y="243840"/>
                </a:lnTo>
                <a:lnTo>
                  <a:pt x="487286" y="243840"/>
                </a:lnTo>
                <a:lnTo>
                  <a:pt x="465937" y="276263"/>
                </a:lnTo>
                <a:lnTo>
                  <a:pt x="462711" y="264020"/>
                </a:lnTo>
                <a:lnTo>
                  <a:pt x="439788" y="229184"/>
                </a:lnTo>
                <a:lnTo>
                  <a:pt x="34404" y="229184"/>
                </a:lnTo>
                <a:lnTo>
                  <a:pt x="11468" y="264020"/>
                </a:lnTo>
                <a:lnTo>
                  <a:pt x="0" y="307403"/>
                </a:lnTo>
                <a:lnTo>
                  <a:pt x="0" y="353644"/>
                </a:lnTo>
                <a:lnTo>
                  <a:pt x="11468" y="397040"/>
                </a:lnTo>
                <a:lnTo>
                  <a:pt x="34404" y="431876"/>
                </a:lnTo>
                <a:lnTo>
                  <a:pt x="439788" y="431876"/>
                </a:lnTo>
                <a:lnTo>
                  <a:pt x="461111" y="399465"/>
                </a:lnTo>
                <a:lnTo>
                  <a:pt x="464350" y="411695"/>
                </a:lnTo>
                <a:lnTo>
                  <a:pt x="487286" y="446532"/>
                </a:lnTo>
                <a:lnTo>
                  <a:pt x="2020735" y="446532"/>
                </a:lnTo>
                <a:lnTo>
                  <a:pt x="2043671" y="411695"/>
                </a:lnTo>
                <a:lnTo>
                  <a:pt x="2046732" y="400088"/>
                </a:lnTo>
                <a:lnTo>
                  <a:pt x="2067674" y="431876"/>
                </a:lnTo>
                <a:lnTo>
                  <a:pt x="2270366" y="431876"/>
                </a:lnTo>
                <a:lnTo>
                  <a:pt x="2293302" y="397040"/>
                </a:lnTo>
                <a:lnTo>
                  <a:pt x="2304758" y="353644"/>
                </a:lnTo>
                <a:lnTo>
                  <a:pt x="2304758" y="30740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7375283" y="3961257"/>
            <a:ext cx="2054860" cy="447040"/>
          </a:xfrm>
          <a:custGeom>
            <a:avLst/>
            <a:gdLst/>
            <a:ahLst/>
            <a:cxnLst/>
            <a:rect l="l" t="t" r="r" b="b"/>
            <a:pathLst>
              <a:path w="2054859" h="447039">
                <a:moveTo>
                  <a:pt x="732116" y="78232"/>
                </a:moveTo>
                <a:lnTo>
                  <a:pt x="720648" y="34836"/>
                </a:lnTo>
                <a:lnTo>
                  <a:pt x="697712" y="0"/>
                </a:lnTo>
                <a:lnTo>
                  <a:pt x="34404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72"/>
                </a:lnTo>
                <a:lnTo>
                  <a:pt x="11468" y="167855"/>
                </a:lnTo>
                <a:lnTo>
                  <a:pt x="34404" y="202692"/>
                </a:lnTo>
                <a:lnTo>
                  <a:pt x="697712" y="202692"/>
                </a:lnTo>
                <a:lnTo>
                  <a:pt x="720648" y="167855"/>
                </a:lnTo>
                <a:lnTo>
                  <a:pt x="732116" y="124472"/>
                </a:lnTo>
                <a:lnTo>
                  <a:pt x="732116" y="78232"/>
                </a:lnTo>
                <a:close/>
              </a:path>
              <a:path w="2054859" h="447039">
                <a:moveTo>
                  <a:pt x="2054453" y="322072"/>
                </a:moveTo>
                <a:lnTo>
                  <a:pt x="2042985" y="278688"/>
                </a:lnTo>
                <a:lnTo>
                  <a:pt x="2020062" y="243840"/>
                </a:lnTo>
                <a:lnTo>
                  <a:pt x="487286" y="243840"/>
                </a:lnTo>
                <a:lnTo>
                  <a:pt x="465937" y="276263"/>
                </a:lnTo>
                <a:lnTo>
                  <a:pt x="462711" y="264020"/>
                </a:lnTo>
                <a:lnTo>
                  <a:pt x="439788" y="229184"/>
                </a:lnTo>
                <a:lnTo>
                  <a:pt x="34404" y="229184"/>
                </a:lnTo>
                <a:lnTo>
                  <a:pt x="11468" y="264020"/>
                </a:lnTo>
                <a:lnTo>
                  <a:pt x="0" y="307403"/>
                </a:lnTo>
                <a:lnTo>
                  <a:pt x="0" y="353644"/>
                </a:lnTo>
                <a:lnTo>
                  <a:pt x="11468" y="397040"/>
                </a:lnTo>
                <a:lnTo>
                  <a:pt x="34404" y="431876"/>
                </a:lnTo>
                <a:lnTo>
                  <a:pt x="439788" y="431876"/>
                </a:lnTo>
                <a:lnTo>
                  <a:pt x="461111" y="399465"/>
                </a:lnTo>
                <a:lnTo>
                  <a:pt x="464350" y="411695"/>
                </a:lnTo>
                <a:lnTo>
                  <a:pt x="487286" y="446532"/>
                </a:lnTo>
                <a:lnTo>
                  <a:pt x="2020062" y="446532"/>
                </a:lnTo>
                <a:lnTo>
                  <a:pt x="2042985" y="411695"/>
                </a:lnTo>
                <a:lnTo>
                  <a:pt x="2054453" y="368312"/>
                </a:lnTo>
                <a:lnTo>
                  <a:pt x="2054453" y="32207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379947" y="3850004"/>
            <a:ext cx="297180" cy="178435"/>
          </a:xfrm>
          <a:custGeom>
            <a:avLst/>
            <a:gdLst/>
            <a:ahLst/>
            <a:cxnLst/>
            <a:rect l="l" t="t" r="r" b="b"/>
            <a:pathLst>
              <a:path w="297179" h="178435">
                <a:moveTo>
                  <a:pt x="265104" y="0"/>
                </a:moveTo>
                <a:lnTo>
                  <a:pt x="31521" y="0"/>
                </a:lnTo>
                <a:lnTo>
                  <a:pt x="7880" y="39680"/>
                </a:lnTo>
                <a:lnTo>
                  <a:pt x="0" y="89153"/>
                </a:lnTo>
                <a:lnTo>
                  <a:pt x="7880" y="138626"/>
                </a:lnTo>
                <a:lnTo>
                  <a:pt x="31521" y="178307"/>
                </a:lnTo>
                <a:lnTo>
                  <a:pt x="265104" y="178307"/>
                </a:lnTo>
                <a:lnTo>
                  <a:pt x="288745" y="138626"/>
                </a:lnTo>
                <a:lnTo>
                  <a:pt x="296625" y="89153"/>
                </a:lnTo>
                <a:lnTo>
                  <a:pt x="288745" y="39680"/>
                </a:lnTo>
                <a:lnTo>
                  <a:pt x="26510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706341" y="3850004"/>
            <a:ext cx="412750" cy="178435"/>
          </a:xfrm>
          <a:custGeom>
            <a:avLst/>
            <a:gdLst/>
            <a:ahLst/>
            <a:cxnLst/>
            <a:rect l="l" t="t" r="r" b="b"/>
            <a:pathLst>
              <a:path w="412750" h="178435">
                <a:moveTo>
                  <a:pt x="380828" y="0"/>
                </a:moveTo>
                <a:lnTo>
                  <a:pt x="31521" y="0"/>
                </a:lnTo>
                <a:lnTo>
                  <a:pt x="7880" y="39680"/>
                </a:lnTo>
                <a:lnTo>
                  <a:pt x="0" y="89153"/>
                </a:lnTo>
                <a:lnTo>
                  <a:pt x="7880" y="138626"/>
                </a:lnTo>
                <a:lnTo>
                  <a:pt x="31521" y="178307"/>
                </a:lnTo>
                <a:lnTo>
                  <a:pt x="380828" y="178307"/>
                </a:lnTo>
                <a:lnTo>
                  <a:pt x="404468" y="138626"/>
                </a:lnTo>
                <a:lnTo>
                  <a:pt x="412348" y="89153"/>
                </a:lnTo>
                <a:lnTo>
                  <a:pt x="404468" y="39680"/>
                </a:lnTo>
                <a:lnTo>
                  <a:pt x="38082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879951" y="3850004"/>
            <a:ext cx="495300" cy="178435"/>
          </a:xfrm>
          <a:custGeom>
            <a:avLst/>
            <a:gdLst/>
            <a:ahLst/>
            <a:cxnLst/>
            <a:rect l="l" t="t" r="r" b="b"/>
            <a:pathLst>
              <a:path w="495300" h="178435">
                <a:moveTo>
                  <a:pt x="463558" y="0"/>
                </a:moveTo>
                <a:lnTo>
                  <a:pt x="31521" y="0"/>
                </a:lnTo>
                <a:lnTo>
                  <a:pt x="7880" y="39680"/>
                </a:lnTo>
                <a:lnTo>
                  <a:pt x="0" y="89153"/>
                </a:lnTo>
                <a:lnTo>
                  <a:pt x="7880" y="138626"/>
                </a:lnTo>
                <a:lnTo>
                  <a:pt x="31521" y="178307"/>
                </a:lnTo>
                <a:lnTo>
                  <a:pt x="463558" y="178307"/>
                </a:lnTo>
                <a:lnTo>
                  <a:pt x="487199" y="138626"/>
                </a:lnTo>
                <a:lnTo>
                  <a:pt x="495079" y="89153"/>
                </a:lnTo>
                <a:lnTo>
                  <a:pt x="487199" y="39680"/>
                </a:lnTo>
                <a:lnTo>
                  <a:pt x="46355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651219" y="3837233"/>
            <a:ext cx="598170" cy="178435"/>
          </a:xfrm>
          <a:custGeom>
            <a:avLst/>
            <a:gdLst/>
            <a:ahLst/>
            <a:cxnLst/>
            <a:rect l="l" t="t" r="r" b="b"/>
            <a:pathLst>
              <a:path w="598170" h="178435">
                <a:moveTo>
                  <a:pt x="566444" y="0"/>
                </a:moveTo>
                <a:lnTo>
                  <a:pt x="31520" y="0"/>
                </a:lnTo>
                <a:lnTo>
                  <a:pt x="7880" y="39680"/>
                </a:lnTo>
                <a:lnTo>
                  <a:pt x="0" y="89152"/>
                </a:lnTo>
                <a:lnTo>
                  <a:pt x="7880" y="138625"/>
                </a:lnTo>
                <a:lnTo>
                  <a:pt x="31520" y="178305"/>
                </a:lnTo>
                <a:lnTo>
                  <a:pt x="566444" y="178305"/>
                </a:lnTo>
                <a:lnTo>
                  <a:pt x="590084" y="138625"/>
                </a:lnTo>
                <a:lnTo>
                  <a:pt x="597964" y="89152"/>
                </a:lnTo>
                <a:lnTo>
                  <a:pt x="590084" y="39680"/>
                </a:lnTo>
                <a:lnTo>
                  <a:pt x="56644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094961" y="3837233"/>
            <a:ext cx="1311275" cy="178435"/>
          </a:xfrm>
          <a:custGeom>
            <a:avLst/>
            <a:gdLst/>
            <a:ahLst/>
            <a:cxnLst/>
            <a:rect l="l" t="t" r="r" b="b"/>
            <a:pathLst>
              <a:path w="1311275" h="178435">
                <a:moveTo>
                  <a:pt x="1279676" y="0"/>
                </a:moveTo>
                <a:lnTo>
                  <a:pt x="31520" y="0"/>
                </a:lnTo>
                <a:lnTo>
                  <a:pt x="7880" y="39680"/>
                </a:lnTo>
                <a:lnTo>
                  <a:pt x="0" y="89152"/>
                </a:lnTo>
                <a:lnTo>
                  <a:pt x="7880" y="138625"/>
                </a:lnTo>
                <a:lnTo>
                  <a:pt x="31520" y="178305"/>
                </a:lnTo>
                <a:lnTo>
                  <a:pt x="1279676" y="178305"/>
                </a:lnTo>
                <a:lnTo>
                  <a:pt x="1303316" y="138625"/>
                </a:lnTo>
                <a:lnTo>
                  <a:pt x="1311196" y="89152"/>
                </a:lnTo>
                <a:lnTo>
                  <a:pt x="1303316" y="39680"/>
                </a:lnTo>
                <a:lnTo>
                  <a:pt x="127967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349725" y="3837233"/>
            <a:ext cx="419734" cy="178435"/>
          </a:xfrm>
          <a:custGeom>
            <a:avLst/>
            <a:gdLst/>
            <a:ahLst/>
            <a:cxnLst/>
            <a:rect l="l" t="t" r="r" b="b"/>
            <a:pathLst>
              <a:path w="419735" h="178435">
                <a:moveTo>
                  <a:pt x="388136" y="0"/>
                </a:moveTo>
                <a:lnTo>
                  <a:pt x="31520" y="0"/>
                </a:lnTo>
                <a:lnTo>
                  <a:pt x="7880" y="39680"/>
                </a:lnTo>
                <a:lnTo>
                  <a:pt x="0" y="89152"/>
                </a:lnTo>
                <a:lnTo>
                  <a:pt x="7880" y="138625"/>
                </a:lnTo>
                <a:lnTo>
                  <a:pt x="31520" y="178305"/>
                </a:lnTo>
                <a:lnTo>
                  <a:pt x="388136" y="178305"/>
                </a:lnTo>
                <a:lnTo>
                  <a:pt x="411776" y="138625"/>
                </a:lnTo>
                <a:lnTo>
                  <a:pt x="419656" y="89152"/>
                </a:lnTo>
                <a:lnTo>
                  <a:pt x="411776" y="39680"/>
                </a:lnTo>
                <a:lnTo>
                  <a:pt x="38813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3306928" y="3837233"/>
            <a:ext cx="598170" cy="178435"/>
          </a:xfrm>
          <a:custGeom>
            <a:avLst/>
            <a:gdLst/>
            <a:ahLst/>
            <a:cxnLst/>
            <a:rect l="l" t="t" r="r" b="b"/>
            <a:pathLst>
              <a:path w="598170" h="178435">
                <a:moveTo>
                  <a:pt x="566444" y="0"/>
                </a:moveTo>
                <a:lnTo>
                  <a:pt x="31520" y="0"/>
                </a:lnTo>
                <a:lnTo>
                  <a:pt x="7880" y="39680"/>
                </a:lnTo>
                <a:lnTo>
                  <a:pt x="0" y="89152"/>
                </a:lnTo>
                <a:lnTo>
                  <a:pt x="7880" y="138625"/>
                </a:lnTo>
                <a:lnTo>
                  <a:pt x="31520" y="178305"/>
                </a:lnTo>
                <a:lnTo>
                  <a:pt x="566444" y="178305"/>
                </a:lnTo>
                <a:lnTo>
                  <a:pt x="590084" y="138625"/>
                </a:lnTo>
                <a:lnTo>
                  <a:pt x="597964" y="89152"/>
                </a:lnTo>
                <a:lnTo>
                  <a:pt x="590084" y="39680"/>
                </a:lnTo>
                <a:lnTo>
                  <a:pt x="56644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3303994" y="3595560"/>
            <a:ext cx="2590800" cy="217804"/>
          </a:xfrm>
          <a:custGeom>
            <a:avLst/>
            <a:gdLst/>
            <a:ahLst/>
            <a:cxnLst/>
            <a:rect l="l" t="t" r="r" b="b"/>
            <a:pathLst>
              <a:path w="2590800" h="217804">
                <a:moveTo>
                  <a:pt x="2590279" y="78346"/>
                </a:moveTo>
                <a:lnTo>
                  <a:pt x="2578798" y="34886"/>
                </a:lnTo>
                <a:lnTo>
                  <a:pt x="2555837" y="0"/>
                </a:lnTo>
                <a:lnTo>
                  <a:pt x="2150148" y="0"/>
                </a:lnTo>
                <a:lnTo>
                  <a:pt x="2127173" y="34886"/>
                </a:lnTo>
                <a:lnTo>
                  <a:pt x="2124430" y="45250"/>
                </a:lnTo>
                <a:lnTo>
                  <a:pt x="2104326" y="14693"/>
                </a:lnTo>
                <a:lnTo>
                  <a:pt x="1706664" y="14693"/>
                </a:lnTo>
                <a:lnTo>
                  <a:pt x="1683689" y="49593"/>
                </a:lnTo>
                <a:lnTo>
                  <a:pt x="1683410" y="50609"/>
                </a:lnTo>
                <a:lnTo>
                  <a:pt x="1679270" y="34886"/>
                </a:lnTo>
                <a:lnTo>
                  <a:pt x="1656295" y="0"/>
                </a:lnTo>
                <a:lnTo>
                  <a:pt x="34455" y="0"/>
                </a:lnTo>
                <a:lnTo>
                  <a:pt x="11480" y="34886"/>
                </a:lnTo>
                <a:lnTo>
                  <a:pt x="0" y="78346"/>
                </a:lnTo>
                <a:lnTo>
                  <a:pt x="0" y="124650"/>
                </a:lnTo>
                <a:lnTo>
                  <a:pt x="11480" y="168097"/>
                </a:lnTo>
                <a:lnTo>
                  <a:pt x="34455" y="202984"/>
                </a:lnTo>
                <a:lnTo>
                  <a:pt x="1656295" y="202984"/>
                </a:lnTo>
                <a:lnTo>
                  <a:pt x="1679270" y="168097"/>
                </a:lnTo>
                <a:lnTo>
                  <a:pt x="1679524" y="167093"/>
                </a:lnTo>
                <a:lnTo>
                  <a:pt x="1683689" y="182803"/>
                </a:lnTo>
                <a:lnTo>
                  <a:pt x="1706664" y="217690"/>
                </a:lnTo>
                <a:lnTo>
                  <a:pt x="2104326" y="217690"/>
                </a:lnTo>
                <a:lnTo>
                  <a:pt x="2127300" y="182803"/>
                </a:lnTo>
                <a:lnTo>
                  <a:pt x="2130031" y="172453"/>
                </a:lnTo>
                <a:lnTo>
                  <a:pt x="2150148" y="202984"/>
                </a:lnTo>
                <a:lnTo>
                  <a:pt x="2555837" y="202984"/>
                </a:lnTo>
                <a:lnTo>
                  <a:pt x="2578798" y="168097"/>
                </a:lnTo>
                <a:lnTo>
                  <a:pt x="2590279" y="124650"/>
                </a:lnTo>
                <a:lnTo>
                  <a:pt x="2590279" y="7834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357903" y="3717416"/>
            <a:ext cx="1207135" cy="203200"/>
          </a:xfrm>
          <a:custGeom>
            <a:avLst/>
            <a:gdLst/>
            <a:ahLst/>
            <a:cxnLst/>
            <a:rect l="l" t="t" r="r" b="b"/>
            <a:pathLst>
              <a:path w="1207135" h="203200">
                <a:moveTo>
                  <a:pt x="1172118" y="-1"/>
                </a:moveTo>
                <a:lnTo>
                  <a:pt x="34401" y="-1"/>
                </a:lnTo>
                <a:lnTo>
                  <a:pt x="11469" y="34838"/>
                </a:lnTo>
                <a:lnTo>
                  <a:pt x="3" y="78226"/>
                </a:lnTo>
                <a:lnTo>
                  <a:pt x="3" y="124464"/>
                </a:lnTo>
                <a:lnTo>
                  <a:pt x="11469" y="167852"/>
                </a:lnTo>
                <a:lnTo>
                  <a:pt x="34401" y="202691"/>
                </a:lnTo>
                <a:lnTo>
                  <a:pt x="1172118" y="202691"/>
                </a:lnTo>
                <a:lnTo>
                  <a:pt x="1195050" y="167852"/>
                </a:lnTo>
                <a:lnTo>
                  <a:pt x="1206516" y="124464"/>
                </a:lnTo>
                <a:lnTo>
                  <a:pt x="1206516" y="78226"/>
                </a:lnTo>
                <a:lnTo>
                  <a:pt x="1195050" y="34838"/>
                </a:lnTo>
                <a:lnTo>
                  <a:pt x="1172118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82035" y="3717416"/>
            <a:ext cx="488315" cy="203200"/>
          </a:xfrm>
          <a:custGeom>
            <a:avLst/>
            <a:gdLst/>
            <a:ahLst/>
            <a:cxnLst/>
            <a:rect l="l" t="t" r="r" b="b"/>
            <a:pathLst>
              <a:path w="488315" h="203200">
                <a:moveTo>
                  <a:pt x="453367" y="-1"/>
                </a:moveTo>
                <a:lnTo>
                  <a:pt x="34398" y="-1"/>
                </a:lnTo>
                <a:lnTo>
                  <a:pt x="11466" y="34838"/>
                </a:lnTo>
                <a:lnTo>
                  <a:pt x="0" y="78226"/>
                </a:lnTo>
                <a:lnTo>
                  <a:pt x="0" y="124464"/>
                </a:lnTo>
                <a:lnTo>
                  <a:pt x="11466" y="167852"/>
                </a:lnTo>
                <a:lnTo>
                  <a:pt x="34398" y="202691"/>
                </a:lnTo>
                <a:lnTo>
                  <a:pt x="453367" y="202691"/>
                </a:lnTo>
                <a:lnTo>
                  <a:pt x="476299" y="167852"/>
                </a:lnTo>
                <a:lnTo>
                  <a:pt x="487765" y="124464"/>
                </a:lnTo>
                <a:lnTo>
                  <a:pt x="487765" y="78226"/>
                </a:lnTo>
                <a:lnTo>
                  <a:pt x="476299" y="34838"/>
                </a:lnTo>
                <a:lnTo>
                  <a:pt x="453367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2496331" y="3702756"/>
            <a:ext cx="271780" cy="203200"/>
          </a:xfrm>
          <a:custGeom>
            <a:avLst/>
            <a:gdLst/>
            <a:ahLst/>
            <a:cxnLst/>
            <a:rect l="l" t="t" r="r" b="b"/>
            <a:pathLst>
              <a:path w="271780" h="203200">
                <a:moveTo>
                  <a:pt x="237095" y="-1"/>
                </a:moveTo>
                <a:lnTo>
                  <a:pt x="34403" y="-1"/>
                </a:lnTo>
                <a:lnTo>
                  <a:pt x="11472" y="34837"/>
                </a:lnTo>
                <a:lnTo>
                  <a:pt x="6" y="78224"/>
                </a:lnTo>
                <a:lnTo>
                  <a:pt x="6" y="124462"/>
                </a:lnTo>
                <a:lnTo>
                  <a:pt x="11472" y="167850"/>
                </a:lnTo>
                <a:lnTo>
                  <a:pt x="34403" y="202689"/>
                </a:lnTo>
                <a:lnTo>
                  <a:pt x="237095" y="202689"/>
                </a:lnTo>
                <a:lnTo>
                  <a:pt x="260027" y="167850"/>
                </a:lnTo>
                <a:lnTo>
                  <a:pt x="271493" y="124462"/>
                </a:lnTo>
                <a:lnTo>
                  <a:pt x="271493" y="78224"/>
                </a:lnTo>
                <a:lnTo>
                  <a:pt x="260027" y="34837"/>
                </a:lnTo>
                <a:lnTo>
                  <a:pt x="237095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546856" y="3702756"/>
            <a:ext cx="880110" cy="203200"/>
          </a:xfrm>
          <a:custGeom>
            <a:avLst/>
            <a:gdLst/>
            <a:ahLst/>
            <a:cxnLst/>
            <a:rect l="l" t="t" r="r" b="b"/>
            <a:pathLst>
              <a:path w="880110" h="203200">
                <a:moveTo>
                  <a:pt x="845168" y="-1"/>
                </a:moveTo>
                <a:lnTo>
                  <a:pt x="34398" y="-1"/>
                </a:lnTo>
                <a:lnTo>
                  <a:pt x="11466" y="34837"/>
                </a:lnTo>
                <a:lnTo>
                  <a:pt x="1" y="78224"/>
                </a:lnTo>
                <a:lnTo>
                  <a:pt x="1" y="124462"/>
                </a:lnTo>
                <a:lnTo>
                  <a:pt x="11466" y="167850"/>
                </a:lnTo>
                <a:lnTo>
                  <a:pt x="34398" y="202689"/>
                </a:lnTo>
                <a:lnTo>
                  <a:pt x="845168" y="202689"/>
                </a:lnTo>
                <a:lnTo>
                  <a:pt x="868100" y="167850"/>
                </a:lnTo>
                <a:lnTo>
                  <a:pt x="879566" y="124462"/>
                </a:lnTo>
                <a:lnTo>
                  <a:pt x="879566" y="78224"/>
                </a:lnTo>
                <a:lnTo>
                  <a:pt x="868100" y="34837"/>
                </a:lnTo>
                <a:lnTo>
                  <a:pt x="845168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966860" y="1785239"/>
            <a:ext cx="334010" cy="203200"/>
          </a:xfrm>
          <a:custGeom>
            <a:avLst/>
            <a:gdLst/>
            <a:ahLst/>
            <a:cxnLst/>
            <a:rect l="l" t="t" r="r" b="b"/>
            <a:pathLst>
              <a:path w="334010" h="203200">
                <a:moveTo>
                  <a:pt x="299125" y="-1"/>
                </a:moveTo>
                <a:lnTo>
                  <a:pt x="34408" y="-1"/>
                </a:lnTo>
                <a:lnTo>
                  <a:pt x="11476" y="34838"/>
                </a:lnTo>
                <a:lnTo>
                  <a:pt x="10" y="78226"/>
                </a:lnTo>
                <a:lnTo>
                  <a:pt x="10" y="124464"/>
                </a:lnTo>
                <a:lnTo>
                  <a:pt x="11476" y="167852"/>
                </a:lnTo>
                <a:lnTo>
                  <a:pt x="34408" y="202691"/>
                </a:lnTo>
                <a:lnTo>
                  <a:pt x="299125" y="202691"/>
                </a:lnTo>
                <a:lnTo>
                  <a:pt x="322057" y="167852"/>
                </a:lnTo>
                <a:lnTo>
                  <a:pt x="333523" y="124464"/>
                </a:lnTo>
                <a:lnTo>
                  <a:pt x="333523" y="78226"/>
                </a:lnTo>
                <a:lnTo>
                  <a:pt x="322057" y="34838"/>
                </a:lnTo>
                <a:lnTo>
                  <a:pt x="299125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4163967" y="1785239"/>
            <a:ext cx="560070" cy="203200"/>
          </a:xfrm>
          <a:custGeom>
            <a:avLst/>
            <a:gdLst/>
            <a:ahLst/>
            <a:cxnLst/>
            <a:rect l="l" t="t" r="r" b="b"/>
            <a:pathLst>
              <a:path w="560070" h="203200">
                <a:moveTo>
                  <a:pt x="525523" y="-1"/>
                </a:moveTo>
                <a:lnTo>
                  <a:pt x="34401" y="-1"/>
                </a:lnTo>
                <a:lnTo>
                  <a:pt x="11469" y="34838"/>
                </a:lnTo>
                <a:lnTo>
                  <a:pt x="3" y="78226"/>
                </a:lnTo>
                <a:lnTo>
                  <a:pt x="3" y="124464"/>
                </a:lnTo>
                <a:lnTo>
                  <a:pt x="11469" y="167852"/>
                </a:lnTo>
                <a:lnTo>
                  <a:pt x="34401" y="202691"/>
                </a:lnTo>
                <a:lnTo>
                  <a:pt x="525523" y="202691"/>
                </a:lnTo>
                <a:lnTo>
                  <a:pt x="548455" y="167852"/>
                </a:lnTo>
                <a:lnTo>
                  <a:pt x="559921" y="124464"/>
                </a:lnTo>
                <a:lnTo>
                  <a:pt x="559921" y="78226"/>
                </a:lnTo>
                <a:lnTo>
                  <a:pt x="548455" y="34838"/>
                </a:lnTo>
                <a:lnTo>
                  <a:pt x="525523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6278010" y="1770578"/>
            <a:ext cx="474345" cy="203200"/>
          </a:xfrm>
          <a:custGeom>
            <a:avLst/>
            <a:gdLst/>
            <a:ahLst/>
            <a:cxnLst/>
            <a:rect l="l" t="t" r="r" b="b"/>
            <a:pathLst>
              <a:path w="474345" h="203200">
                <a:moveTo>
                  <a:pt x="439793" y="-1"/>
                </a:moveTo>
                <a:lnTo>
                  <a:pt x="34408" y="-1"/>
                </a:lnTo>
                <a:lnTo>
                  <a:pt x="11476" y="34837"/>
                </a:lnTo>
                <a:lnTo>
                  <a:pt x="11" y="78224"/>
                </a:lnTo>
                <a:lnTo>
                  <a:pt x="11" y="124462"/>
                </a:lnTo>
                <a:lnTo>
                  <a:pt x="11476" y="167850"/>
                </a:lnTo>
                <a:lnTo>
                  <a:pt x="34408" y="202689"/>
                </a:lnTo>
                <a:lnTo>
                  <a:pt x="439793" y="202689"/>
                </a:lnTo>
                <a:lnTo>
                  <a:pt x="462725" y="167850"/>
                </a:lnTo>
                <a:lnTo>
                  <a:pt x="474191" y="124462"/>
                </a:lnTo>
                <a:lnTo>
                  <a:pt x="474191" y="78224"/>
                </a:lnTo>
                <a:lnTo>
                  <a:pt x="462725" y="34837"/>
                </a:lnTo>
                <a:lnTo>
                  <a:pt x="439793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4701940" y="1770578"/>
            <a:ext cx="1285240" cy="203200"/>
          </a:xfrm>
          <a:custGeom>
            <a:avLst/>
            <a:gdLst/>
            <a:ahLst/>
            <a:cxnLst/>
            <a:rect l="l" t="t" r="r" b="b"/>
            <a:pathLst>
              <a:path w="1285239" h="203200">
                <a:moveTo>
                  <a:pt x="1250558" y="-1"/>
                </a:moveTo>
                <a:lnTo>
                  <a:pt x="34402" y="-1"/>
                </a:lnTo>
                <a:lnTo>
                  <a:pt x="11471" y="34837"/>
                </a:lnTo>
                <a:lnTo>
                  <a:pt x="5" y="78224"/>
                </a:lnTo>
                <a:lnTo>
                  <a:pt x="5" y="124462"/>
                </a:lnTo>
                <a:lnTo>
                  <a:pt x="11471" y="167850"/>
                </a:lnTo>
                <a:lnTo>
                  <a:pt x="34402" y="202689"/>
                </a:lnTo>
                <a:lnTo>
                  <a:pt x="1250558" y="202689"/>
                </a:lnTo>
                <a:lnTo>
                  <a:pt x="1273490" y="167850"/>
                </a:lnTo>
                <a:lnTo>
                  <a:pt x="1284956" y="124462"/>
                </a:lnTo>
                <a:lnTo>
                  <a:pt x="1284956" y="78224"/>
                </a:lnTo>
                <a:lnTo>
                  <a:pt x="1273490" y="34837"/>
                </a:lnTo>
                <a:lnTo>
                  <a:pt x="1250558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3304051" y="1770578"/>
            <a:ext cx="880110" cy="203200"/>
          </a:xfrm>
          <a:custGeom>
            <a:avLst/>
            <a:gdLst/>
            <a:ahLst/>
            <a:cxnLst/>
            <a:rect l="l" t="t" r="r" b="b"/>
            <a:pathLst>
              <a:path w="880110" h="203200">
                <a:moveTo>
                  <a:pt x="845169" y="-1"/>
                </a:moveTo>
                <a:lnTo>
                  <a:pt x="34398" y="-1"/>
                </a:lnTo>
                <a:lnTo>
                  <a:pt x="11466" y="34837"/>
                </a:lnTo>
                <a:lnTo>
                  <a:pt x="0" y="78224"/>
                </a:lnTo>
                <a:lnTo>
                  <a:pt x="0" y="124462"/>
                </a:lnTo>
                <a:lnTo>
                  <a:pt x="11466" y="167850"/>
                </a:lnTo>
                <a:lnTo>
                  <a:pt x="34398" y="202689"/>
                </a:lnTo>
                <a:lnTo>
                  <a:pt x="845169" y="202689"/>
                </a:lnTo>
                <a:lnTo>
                  <a:pt x="868101" y="167850"/>
                </a:lnTo>
                <a:lnTo>
                  <a:pt x="879567" y="124462"/>
                </a:lnTo>
                <a:lnTo>
                  <a:pt x="879567" y="78224"/>
                </a:lnTo>
                <a:lnTo>
                  <a:pt x="868101" y="34837"/>
                </a:lnTo>
                <a:lnTo>
                  <a:pt x="845169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9321692" y="2029079"/>
            <a:ext cx="668655" cy="203200"/>
          </a:xfrm>
          <a:custGeom>
            <a:avLst/>
            <a:gdLst/>
            <a:ahLst/>
            <a:cxnLst/>
            <a:rect l="l" t="t" r="r" b="b"/>
            <a:pathLst>
              <a:path w="668654" h="203200">
                <a:moveTo>
                  <a:pt x="633963" y="0"/>
                </a:moveTo>
                <a:lnTo>
                  <a:pt x="34397" y="0"/>
                </a:lnTo>
                <a:lnTo>
                  <a:pt x="11465" y="34838"/>
                </a:lnTo>
                <a:lnTo>
                  <a:pt x="0" y="78226"/>
                </a:lnTo>
                <a:lnTo>
                  <a:pt x="0" y="124464"/>
                </a:lnTo>
                <a:lnTo>
                  <a:pt x="11465" y="167852"/>
                </a:lnTo>
                <a:lnTo>
                  <a:pt x="34397" y="202691"/>
                </a:lnTo>
                <a:lnTo>
                  <a:pt x="633963" y="202691"/>
                </a:lnTo>
                <a:lnTo>
                  <a:pt x="656895" y="167852"/>
                </a:lnTo>
                <a:lnTo>
                  <a:pt x="668361" y="124464"/>
                </a:lnTo>
                <a:lnTo>
                  <a:pt x="668361" y="78226"/>
                </a:lnTo>
                <a:lnTo>
                  <a:pt x="656895" y="34838"/>
                </a:lnTo>
                <a:lnTo>
                  <a:pt x="63396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8713616" y="2029079"/>
            <a:ext cx="379095" cy="203200"/>
          </a:xfrm>
          <a:custGeom>
            <a:avLst/>
            <a:gdLst/>
            <a:ahLst/>
            <a:cxnLst/>
            <a:rect l="l" t="t" r="r" b="b"/>
            <a:pathLst>
              <a:path w="379095" h="203200">
                <a:moveTo>
                  <a:pt x="344112" y="0"/>
                </a:moveTo>
                <a:lnTo>
                  <a:pt x="34397" y="0"/>
                </a:lnTo>
                <a:lnTo>
                  <a:pt x="11466" y="34838"/>
                </a:lnTo>
                <a:lnTo>
                  <a:pt x="0" y="78226"/>
                </a:lnTo>
                <a:lnTo>
                  <a:pt x="0" y="124464"/>
                </a:lnTo>
                <a:lnTo>
                  <a:pt x="11466" y="167852"/>
                </a:lnTo>
                <a:lnTo>
                  <a:pt x="34397" y="202691"/>
                </a:lnTo>
                <a:lnTo>
                  <a:pt x="344112" y="202691"/>
                </a:lnTo>
                <a:lnTo>
                  <a:pt x="367044" y="167852"/>
                </a:lnTo>
                <a:lnTo>
                  <a:pt x="378510" y="124464"/>
                </a:lnTo>
                <a:lnTo>
                  <a:pt x="378510" y="78226"/>
                </a:lnTo>
                <a:lnTo>
                  <a:pt x="367044" y="34838"/>
                </a:lnTo>
                <a:lnTo>
                  <a:pt x="344112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7375290" y="2029079"/>
            <a:ext cx="862330" cy="203200"/>
          </a:xfrm>
          <a:custGeom>
            <a:avLst/>
            <a:gdLst/>
            <a:ahLst/>
            <a:cxnLst/>
            <a:rect l="l" t="t" r="r" b="b"/>
            <a:pathLst>
              <a:path w="862329" h="203200">
                <a:moveTo>
                  <a:pt x="827327" y="0"/>
                </a:moveTo>
                <a:lnTo>
                  <a:pt x="34398" y="0"/>
                </a:lnTo>
                <a:lnTo>
                  <a:pt x="11466" y="34838"/>
                </a:lnTo>
                <a:lnTo>
                  <a:pt x="0" y="78226"/>
                </a:lnTo>
                <a:lnTo>
                  <a:pt x="0" y="124464"/>
                </a:lnTo>
                <a:lnTo>
                  <a:pt x="11466" y="167852"/>
                </a:lnTo>
                <a:lnTo>
                  <a:pt x="34398" y="202691"/>
                </a:lnTo>
                <a:lnTo>
                  <a:pt x="827327" y="202691"/>
                </a:lnTo>
                <a:lnTo>
                  <a:pt x="850259" y="167852"/>
                </a:lnTo>
                <a:lnTo>
                  <a:pt x="861725" y="124464"/>
                </a:lnTo>
                <a:lnTo>
                  <a:pt x="861725" y="78226"/>
                </a:lnTo>
                <a:lnTo>
                  <a:pt x="850259" y="34838"/>
                </a:lnTo>
                <a:lnTo>
                  <a:pt x="827327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9073281" y="2014418"/>
            <a:ext cx="271780" cy="203200"/>
          </a:xfrm>
          <a:custGeom>
            <a:avLst/>
            <a:gdLst/>
            <a:ahLst/>
            <a:cxnLst/>
            <a:rect l="l" t="t" r="r" b="b"/>
            <a:pathLst>
              <a:path w="271779" h="203200">
                <a:moveTo>
                  <a:pt x="237088" y="0"/>
                </a:moveTo>
                <a:lnTo>
                  <a:pt x="34396" y="0"/>
                </a:lnTo>
                <a:lnTo>
                  <a:pt x="11465" y="34837"/>
                </a:lnTo>
                <a:lnTo>
                  <a:pt x="0" y="78225"/>
                </a:lnTo>
                <a:lnTo>
                  <a:pt x="0" y="124462"/>
                </a:lnTo>
                <a:lnTo>
                  <a:pt x="11465" y="167850"/>
                </a:lnTo>
                <a:lnTo>
                  <a:pt x="34396" y="202689"/>
                </a:lnTo>
                <a:lnTo>
                  <a:pt x="237088" y="202689"/>
                </a:lnTo>
                <a:lnTo>
                  <a:pt x="260020" y="167850"/>
                </a:lnTo>
                <a:lnTo>
                  <a:pt x="271486" y="124462"/>
                </a:lnTo>
                <a:lnTo>
                  <a:pt x="271486" y="78225"/>
                </a:lnTo>
                <a:lnTo>
                  <a:pt x="260020" y="34837"/>
                </a:lnTo>
                <a:lnTo>
                  <a:pt x="23708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8260988" y="2014418"/>
            <a:ext cx="474345" cy="203200"/>
          </a:xfrm>
          <a:custGeom>
            <a:avLst/>
            <a:gdLst/>
            <a:ahLst/>
            <a:cxnLst/>
            <a:rect l="l" t="t" r="r" b="b"/>
            <a:pathLst>
              <a:path w="474345" h="203200">
                <a:moveTo>
                  <a:pt x="439781" y="0"/>
                </a:moveTo>
                <a:lnTo>
                  <a:pt x="34397" y="0"/>
                </a:lnTo>
                <a:lnTo>
                  <a:pt x="11466" y="34837"/>
                </a:lnTo>
                <a:lnTo>
                  <a:pt x="0" y="78225"/>
                </a:lnTo>
                <a:lnTo>
                  <a:pt x="0" y="124462"/>
                </a:lnTo>
                <a:lnTo>
                  <a:pt x="11466" y="167850"/>
                </a:lnTo>
                <a:lnTo>
                  <a:pt x="34397" y="202689"/>
                </a:lnTo>
                <a:lnTo>
                  <a:pt x="439781" y="202689"/>
                </a:lnTo>
                <a:lnTo>
                  <a:pt x="462713" y="167850"/>
                </a:lnTo>
                <a:lnTo>
                  <a:pt x="474178" y="124462"/>
                </a:lnTo>
                <a:lnTo>
                  <a:pt x="474178" y="78225"/>
                </a:lnTo>
                <a:lnTo>
                  <a:pt x="462713" y="34837"/>
                </a:lnTo>
                <a:lnTo>
                  <a:pt x="439781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8215268" y="1541144"/>
            <a:ext cx="379095" cy="203200"/>
          </a:xfrm>
          <a:custGeom>
            <a:avLst/>
            <a:gdLst/>
            <a:ahLst/>
            <a:cxnLst/>
            <a:rect l="l" t="t" r="r" b="b"/>
            <a:pathLst>
              <a:path w="379095" h="203200">
                <a:moveTo>
                  <a:pt x="344112" y="-1"/>
                </a:moveTo>
                <a:lnTo>
                  <a:pt x="34397" y="-1"/>
                </a:lnTo>
                <a:lnTo>
                  <a:pt x="11466" y="34837"/>
                </a:lnTo>
                <a:lnTo>
                  <a:pt x="0" y="78225"/>
                </a:lnTo>
                <a:lnTo>
                  <a:pt x="0" y="124463"/>
                </a:lnTo>
                <a:lnTo>
                  <a:pt x="11466" y="167851"/>
                </a:lnTo>
                <a:lnTo>
                  <a:pt x="34397" y="202690"/>
                </a:lnTo>
                <a:lnTo>
                  <a:pt x="344112" y="202690"/>
                </a:lnTo>
                <a:lnTo>
                  <a:pt x="367045" y="167851"/>
                </a:lnTo>
                <a:lnTo>
                  <a:pt x="378511" y="124463"/>
                </a:lnTo>
                <a:lnTo>
                  <a:pt x="378511" y="78225"/>
                </a:lnTo>
                <a:lnTo>
                  <a:pt x="367045" y="34837"/>
                </a:lnTo>
                <a:lnTo>
                  <a:pt x="344112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7375283" y="1526488"/>
            <a:ext cx="861694" cy="217804"/>
          </a:xfrm>
          <a:custGeom>
            <a:avLst/>
            <a:gdLst/>
            <a:ahLst/>
            <a:cxnLst/>
            <a:rect l="l" t="t" r="r" b="b"/>
            <a:pathLst>
              <a:path w="861695" h="217805">
                <a:moveTo>
                  <a:pt x="363689" y="92887"/>
                </a:moveTo>
                <a:lnTo>
                  <a:pt x="352221" y="49504"/>
                </a:lnTo>
                <a:lnTo>
                  <a:pt x="329298" y="14655"/>
                </a:lnTo>
                <a:lnTo>
                  <a:pt x="34404" y="14655"/>
                </a:lnTo>
                <a:lnTo>
                  <a:pt x="11468" y="49504"/>
                </a:lnTo>
                <a:lnTo>
                  <a:pt x="0" y="92887"/>
                </a:lnTo>
                <a:lnTo>
                  <a:pt x="0" y="139128"/>
                </a:lnTo>
                <a:lnTo>
                  <a:pt x="11468" y="182511"/>
                </a:lnTo>
                <a:lnTo>
                  <a:pt x="34404" y="217347"/>
                </a:lnTo>
                <a:lnTo>
                  <a:pt x="329298" y="217347"/>
                </a:lnTo>
                <a:lnTo>
                  <a:pt x="352221" y="182511"/>
                </a:lnTo>
                <a:lnTo>
                  <a:pt x="363689" y="139128"/>
                </a:lnTo>
                <a:lnTo>
                  <a:pt x="363689" y="92887"/>
                </a:lnTo>
                <a:close/>
              </a:path>
              <a:path w="861695" h="217805">
                <a:moveTo>
                  <a:pt x="861529" y="78232"/>
                </a:moveTo>
                <a:lnTo>
                  <a:pt x="850061" y="34836"/>
                </a:lnTo>
                <a:lnTo>
                  <a:pt x="827138" y="0"/>
                </a:lnTo>
                <a:lnTo>
                  <a:pt x="421754" y="0"/>
                </a:lnTo>
                <a:lnTo>
                  <a:pt x="398818" y="34836"/>
                </a:lnTo>
                <a:lnTo>
                  <a:pt x="387350" y="78232"/>
                </a:lnTo>
                <a:lnTo>
                  <a:pt x="387350" y="124460"/>
                </a:lnTo>
                <a:lnTo>
                  <a:pt x="398818" y="167855"/>
                </a:lnTo>
                <a:lnTo>
                  <a:pt x="421754" y="202692"/>
                </a:lnTo>
                <a:lnTo>
                  <a:pt x="827138" y="202692"/>
                </a:lnTo>
                <a:lnTo>
                  <a:pt x="850061" y="167855"/>
                </a:lnTo>
                <a:lnTo>
                  <a:pt x="861529" y="124460"/>
                </a:lnTo>
                <a:lnTo>
                  <a:pt x="861529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3306928" y="2864667"/>
            <a:ext cx="598170" cy="178435"/>
          </a:xfrm>
          <a:custGeom>
            <a:avLst/>
            <a:gdLst/>
            <a:ahLst/>
            <a:cxnLst/>
            <a:rect l="l" t="t" r="r" b="b"/>
            <a:pathLst>
              <a:path w="598170" h="178435">
                <a:moveTo>
                  <a:pt x="566446" y="0"/>
                </a:moveTo>
                <a:lnTo>
                  <a:pt x="31520" y="0"/>
                </a:lnTo>
                <a:lnTo>
                  <a:pt x="7880" y="39679"/>
                </a:lnTo>
                <a:lnTo>
                  <a:pt x="0" y="89152"/>
                </a:lnTo>
                <a:lnTo>
                  <a:pt x="7880" y="138625"/>
                </a:lnTo>
                <a:lnTo>
                  <a:pt x="31520" y="178305"/>
                </a:lnTo>
                <a:lnTo>
                  <a:pt x="566446" y="178305"/>
                </a:lnTo>
                <a:lnTo>
                  <a:pt x="590086" y="138625"/>
                </a:lnTo>
                <a:lnTo>
                  <a:pt x="597966" y="89152"/>
                </a:lnTo>
                <a:lnTo>
                  <a:pt x="590086" y="39679"/>
                </a:lnTo>
                <a:lnTo>
                  <a:pt x="56644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204860" y="2623510"/>
            <a:ext cx="474345" cy="203200"/>
          </a:xfrm>
          <a:custGeom>
            <a:avLst/>
            <a:gdLst/>
            <a:ahLst/>
            <a:cxnLst/>
            <a:rect l="l" t="t" r="r" b="b"/>
            <a:pathLst>
              <a:path w="474345" h="203200">
                <a:moveTo>
                  <a:pt x="439789" y="-1"/>
                </a:moveTo>
                <a:lnTo>
                  <a:pt x="34404" y="-1"/>
                </a:lnTo>
                <a:lnTo>
                  <a:pt x="11472" y="34837"/>
                </a:lnTo>
                <a:lnTo>
                  <a:pt x="6" y="78225"/>
                </a:lnTo>
                <a:lnTo>
                  <a:pt x="6" y="124462"/>
                </a:lnTo>
                <a:lnTo>
                  <a:pt x="11472" y="167849"/>
                </a:lnTo>
                <a:lnTo>
                  <a:pt x="34404" y="202688"/>
                </a:lnTo>
                <a:lnTo>
                  <a:pt x="439789" y="202688"/>
                </a:lnTo>
                <a:lnTo>
                  <a:pt x="462721" y="167849"/>
                </a:lnTo>
                <a:lnTo>
                  <a:pt x="474187" y="124462"/>
                </a:lnTo>
                <a:lnTo>
                  <a:pt x="474187" y="78225"/>
                </a:lnTo>
                <a:lnTo>
                  <a:pt x="462721" y="34837"/>
                </a:lnTo>
                <a:lnTo>
                  <a:pt x="439789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3304051" y="2623510"/>
            <a:ext cx="1690370" cy="203200"/>
          </a:xfrm>
          <a:custGeom>
            <a:avLst/>
            <a:gdLst/>
            <a:ahLst/>
            <a:cxnLst/>
            <a:rect l="l" t="t" r="r" b="b"/>
            <a:pathLst>
              <a:path w="1690370" h="203200">
                <a:moveTo>
                  <a:pt x="1655940" y="-1"/>
                </a:moveTo>
                <a:lnTo>
                  <a:pt x="34398" y="-1"/>
                </a:lnTo>
                <a:lnTo>
                  <a:pt x="11466" y="34837"/>
                </a:lnTo>
                <a:lnTo>
                  <a:pt x="0" y="78225"/>
                </a:lnTo>
                <a:lnTo>
                  <a:pt x="0" y="124462"/>
                </a:lnTo>
                <a:lnTo>
                  <a:pt x="11466" y="167849"/>
                </a:lnTo>
                <a:lnTo>
                  <a:pt x="34398" y="202688"/>
                </a:lnTo>
                <a:lnTo>
                  <a:pt x="1655940" y="202688"/>
                </a:lnTo>
                <a:lnTo>
                  <a:pt x="1678872" y="167849"/>
                </a:lnTo>
                <a:lnTo>
                  <a:pt x="1690338" y="124462"/>
                </a:lnTo>
                <a:lnTo>
                  <a:pt x="1690338" y="78225"/>
                </a:lnTo>
                <a:lnTo>
                  <a:pt x="1678872" y="34837"/>
                </a:lnTo>
                <a:lnTo>
                  <a:pt x="1655940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7375290" y="2622930"/>
            <a:ext cx="648970" cy="203200"/>
          </a:xfrm>
          <a:custGeom>
            <a:avLst/>
            <a:gdLst/>
            <a:ahLst/>
            <a:cxnLst/>
            <a:rect l="l" t="t" r="r" b="b"/>
            <a:pathLst>
              <a:path w="648970" h="203200">
                <a:moveTo>
                  <a:pt x="614417" y="-6"/>
                </a:moveTo>
                <a:lnTo>
                  <a:pt x="34398" y="-6"/>
                </a:lnTo>
                <a:lnTo>
                  <a:pt x="11466" y="34833"/>
                </a:lnTo>
                <a:lnTo>
                  <a:pt x="0" y="78223"/>
                </a:lnTo>
                <a:lnTo>
                  <a:pt x="0" y="124462"/>
                </a:lnTo>
                <a:lnTo>
                  <a:pt x="11466" y="167851"/>
                </a:lnTo>
                <a:lnTo>
                  <a:pt x="34398" y="202691"/>
                </a:lnTo>
                <a:lnTo>
                  <a:pt x="614417" y="202691"/>
                </a:lnTo>
                <a:lnTo>
                  <a:pt x="637349" y="167851"/>
                </a:lnTo>
                <a:lnTo>
                  <a:pt x="648815" y="124462"/>
                </a:lnTo>
                <a:lnTo>
                  <a:pt x="648815" y="78223"/>
                </a:lnTo>
                <a:lnTo>
                  <a:pt x="637349" y="34833"/>
                </a:lnTo>
                <a:lnTo>
                  <a:pt x="614417" y="-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310629" y="2730194"/>
            <a:ext cx="1983739" cy="217804"/>
          </a:xfrm>
          <a:custGeom>
            <a:avLst/>
            <a:gdLst/>
            <a:ahLst/>
            <a:cxnLst/>
            <a:rect l="l" t="t" r="r" b="b"/>
            <a:pathLst>
              <a:path w="1983739" h="217805">
                <a:moveTo>
                  <a:pt x="1983232" y="78232"/>
                </a:moveTo>
                <a:lnTo>
                  <a:pt x="1971763" y="34836"/>
                </a:lnTo>
                <a:lnTo>
                  <a:pt x="1948827" y="0"/>
                </a:lnTo>
                <a:lnTo>
                  <a:pt x="1746135" y="0"/>
                </a:lnTo>
                <a:lnTo>
                  <a:pt x="1736483" y="14655"/>
                </a:lnTo>
                <a:lnTo>
                  <a:pt x="854811" y="14655"/>
                </a:lnTo>
                <a:lnTo>
                  <a:pt x="845172" y="0"/>
                </a:lnTo>
                <a:lnTo>
                  <a:pt x="34404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404" y="202692"/>
                </a:lnTo>
                <a:lnTo>
                  <a:pt x="835520" y="202692"/>
                </a:lnTo>
                <a:lnTo>
                  <a:pt x="845172" y="217347"/>
                </a:lnTo>
                <a:lnTo>
                  <a:pt x="1747151" y="217347"/>
                </a:lnTo>
                <a:lnTo>
                  <a:pt x="1756791" y="202692"/>
                </a:lnTo>
                <a:lnTo>
                  <a:pt x="1948827" y="202692"/>
                </a:lnTo>
                <a:lnTo>
                  <a:pt x="1971763" y="167855"/>
                </a:lnTo>
                <a:lnTo>
                  <a:pt x="1983232" y="124460"/>
                </a:lnTo>
                <a:lnTo>
                  <a:pt x="1983232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9399416" y="2866770"/>
            <a:ext cx="1332230" cy="203200"/>
          </a:xfrm>
          <a:custGeom>
            <a:avLst/>
            <a:gdLst/>
            <a:ahLst/>
            <a:cxnLst/>
            <a:rect l="l" t="t" r="r" b="b"/>
            <a:pathLst>
              <a:path w="1332229" h="203200">
                <a:moveTo>
                  <a:pt x="1297608" y="-1"/>
                </a:moveTo>
                <a:lnTo>
                  <a:pt x="34398" y="-1"/>
                </a:lnTo>
                <a:lnTo>
                  <a:pt x="11466" y="34838"/>
                </a:lnTo>
                <a:lnTo>
                  <a:pt x="0" y="78226"/>
                </a:lnTo>
                <a:lnTo>
                  <a:pt x="0" y="124464"/>
                </a:lnTo>
                <a:lnTo>
                  <a:pt x="11466" y="167852"/>
                </a:lnTo>
                <a:lnTo>
                  <a:pt x="34398" y="202691"/>
                </a:lnTo>
                <a:lnTo>
                  <a:pt x="1297608" y="202691"/>
                </a:lnTo>
                <a:lnTo>
                  <a:pt x="1320540" y="167852"/>
                </a:lnTo>
                <a:lnTo>
                  <a:pt x="1332006" y="124464"/>
                </a:lnTo>
                <a:lnTo>
                  <a:pt x="1332006" y="78226"/>
                </a:lnTo>
                <a:lnTo>
                  <a:pt x="1320540" y="34838"/>
                </a:lnTo>
                <a:lnTo>
                  <a:pt x="1297608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7375283" y="2852115"/>
            <a:ext cx="2045970" cy="217804"/>
          </a:xfrm>
          <a:custGeom>
            <a:avLst/>
            <a:gdLst/>
            <a:ahLst/>
            <a:cxnLst/>
            <a:rect l="l" t="t" r="r" b="b"/>
            <a:pathLst>
              <a:path w="2045970" h="217805">
                <a:moveTo>
                  <a:pt x="2045677" y="78232"/>
                </a:moveTo>
                <a:lnTo>
                  <a:pt x="2034209" y="34836"/>
                </a:lnTo>
                <a:lnTo>
                  <a:pt x="2011286" y="0"/>
                </a:lnTo>
                <a:lnTo>
                  <a:pt x="1808594" y="0"/>
                </a:lnTo>
                <a:lnTo>
                  <a:pt x="1785658" y="34836"/>
                </a:lnTo>
                <a:lnTo>
                  <a:pt x="1782330" y="47409"/>
                </a:lnTo>
                <a:lnTo>
                  <a:pt x="1760778" y="14655"/>
                </a:lnTo>
                <a:lnTo>
                  <a:pt x="487286" y="14655"/>
                </a:lnTo>
                <a:lnTo>
                  <a:pt x="465937" y="47078"/>
                </a:lnTo>
                <a:lnTo>
                  <a:pt x="462711" y="34836"/>
                </a:lnTo>
                <a:lnTo>
                  <a:pt x="439788" y="0"/>
                </a:lnTo>
                <a:lnTo>
                  <a:pt x="34404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404" y="202692"/>
                </a:lnTo>
                <a:lnTo>
                  <a:pt x="439788" y="202692"/>
                </a:lnTo>
                <a:lnTo>
                  <a:pt x="461111" y="170281"/>
                </a:lnTo>
                <a:lnTo>
                  <a:pt x="464350" y="182511"/>
                </a:lnTo>
                <a:lnTo>
                  <a:pt x="487286" y="217347"/>
                </a:lnTo>
                <a:lnTo>
                  <a:pt x="1760778" y="217347"/>
                </a:lnTo>
                <a:lnTo>
                  <a:pt x="1783715" y="182511"/>
                </a:lnTo>
                <a:lnTo>
                  <a:pt x="1787029" y="169951"/>
                </a:lnTo>
                <a:lnTo>
                  <a:pt x="1808594" y="202692"/>
                </a:lnTo>
                <a:lnTo>
                  <a:pt x="2011286" y="202692"/>
                </a:lnTo>
                <a:lnTo>
                  <a:pt x="2034209" y="167855"/>
                </a:lnTo>
                <a:lnTo>
                  <a:pt x="2045677" y="124460"/>
                </a:lnTo>
                <a:lnTo>
                  <a:pt x="2045677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8068198" y="5851431"/>
            <a:ext cx="3964304" cy="229235"/>
          </a:xfrm>
          <a:custGeom>
            <a:avLst/>
            <a:gdLst/>
            <a:ahLst/>
            <a:cxnLst/>
            <a:rect l="l" t="t" r="r" b="b"/>
            <a:pathLst>
              <a:path w="3964304" h="229235">
                <a:moveTo>
                  <a:pt x="3925378" y="0"/>
                </a:moveTo>
                <a:lnTo>
                  <a:pt x="38858" y="0"/>
                </a:lnTo>
                <a:lnTo>
                  <a:pt x="12961" y="39344"/>
                </a:lnTo>
                <a:lnTo>
                  <a:pt x="12" y="88342"/>
                </a:lnTo>
                <a:lnTo>
                  <a:pt x="12" y="140559"/>
                </a:lnTo>
                <a:lnTo>
                  <a:pt x="12961" y="189557"/>
                </a:lnTo>
                <a:lnTo>
                  <a:pt x="38858" y="228902"/>
                </a:lnTo>
                <a:lnTo>
                  <a:pt x="3925378" y="228902"/>
                </a:lnTo>
                <a:lnTo>
                  <a:pt x="3951275" y="189557"/>
                </a:lnTo>
                <a:lnTo>
                  <a:pt x="3964224" y="140559"/>
                </a:lnTo>
                <a:lnTo>
                  <a:pt x="3964224" y="88342"/>
                </a:lnTo>
                <a:lnTo>
                  <a:pt x="3951275" y="39344"/>
                </a:lnTo>
                <a:lnTo>
                  <a:pt x="392537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3303999" y="4984803"/>
            <a:ext cx="2501900" cy="203200"/>
          </a:xfrm>
          <a:custGeom>
            <a:avLst/>
            <a:gdLst/>
            <a:ahLst/>
            <a:cxnLst/>
            <a:rect l="l" t="t" r="r" b="b"/>
            <a:pathLst>
              <a:path w="2501900" h="203200">
                <a:moveTo>
                  <a:pt x="2467072" y="8"/>
                </a:moveTo>
                <a:lnTo>
                  <a:pt x="34449" y="8"/>
                </a:lnTo>
                <a:lnTo>
                  <a:pt x="11483" y="34898"/>
                </a:lnTo>
                <a:lnTo>
                  <a:pt x="0" y="78349"/>
                </a:lnTo>
                <a:lnTo>
                  <a:pt x="0" y="124654"/>
                </a:lnTo>
                <a:lnTo>
                  <a:pt x="11483" y="168105"/>
                </a:lnTo>
                <a:lnTo>
                  <a:pt x="34449" y="202994"/>
                </a:lnTo>
                <a:lnTo>
                  <a:pt x="2467072" y="202994"/>
                </a:lnTo>
                <a:lnTo>
                  <a:pt x="2490038" y="168105"/>
                </a:lnTo>
                <a:lnTo>
                  <a:pt x="2501521" y="124654"/>
                </a:lnTo>
                <a:lnTo>
                  <a:pt x="2501521" y="78349"/>
                </a:lnTo>
                <a:lnTo>
                  <a:pt x="2490038" y="34898"/>
                </a:lnTo>
                <a:lnTo>
                  <a:pt x="2467072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10279145" y="5487695"/>
            <a:ext cx="1617980" cy="203200"/>
          </a:xfrm>
          <a:custGeom>
            <a:avLst/>
            <a:gdLst/>
            <a:ahLst/>
            <a:cxnLst/>
            <a:rect l="l" t="t" r="r" b="b"/>
            <a:pathLst>
              <a:path w="1617979" h="203200">
                <a:moveTo>
                  <a:pt x="1583181" y="-1"/>
                </a:moveTo>
                <a:lnTo>
                  <a:pt x="34397" y="-1"/>
                </a:lnTo>
                <a:lnTo>
                  <a:pt x="11465" y="34838"/>
                </a:lnTo>
                <a:lnTo>
                  <a:pt x="0" y="78226"/>
                </a:lnTo>
                <a:lnTo>
                  <a:pt x="0" y="124464"/>
                </a:lnTo>
                <a:lnTo>
                  <a:pt x="11465" y="167852"/>
                </a:lnTo>
                <a:lnTo>
                  <a:pt x="34397" y="202691"/>
                </a:lnTo>
                <a:lnTo>
                  <a:pt x="1583181" y="202691"/>
                </a:lnTo>
                <a:lnTo>
                  <a:pt x="1606113" y="167852"/>
                </a:lnTo>
                <a:lnTo>
                  <a:pt x="1617579" y="124464"/>
                </a:lnTo>
                <a:lnTo>
                  <a:pt x="1617579" y="78226"/>
                </a:lnTo>
                <a:lnTo>
                  <a:pt x="1606113" y="34838"/>
                </a:lnTo>
                <a:lnTo>
                  <a:pt x="1583181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7375283" y="5243829"/>
            <a:ext cx="2925445" cy="447040"/>
          </a:xfrm>
          <a:custGeom>
            <a:avLst/>
            <a:gdLst/>
            <a:ahLst/>
            <a:cxnLst/>
            <a:rect l="l" t="t" r="r" b="b"/>
            <a:pathLst>
              <a:path w="2925445" h="447039">
                <a:moveTo>
                  <a:pt x="1492808" y="78232"/>
                </a:moveTo>
                <a:lnTo>
                  <a:pt x="1481340" y="34848"/>
                </a:lnTo>
                <a:lnTo>
                  <a:pt x="1458417" y="0"/>
                </a:lnTo>
                <a:lnTo>
                  <a:pt x="34404" y="0"/>
                </a:lnTo>
                <a:lnTo>
                  <a:pt x="11468" y="34848"/>
                </a:lnTo>
                <a:lnTo>
                  <a:pt x="0" y="78232"/>
                </a:lnTo>
                <a:lnTo>
                  <a:pt x="0" y="124472"/>
                </a:lnTo>
                <a:lnTo>
                  <a:pt x="11468" y="167855"/>
                </a:lnTo>
                <a:lnTo>
                  <a:pt x="34404" y="202692"/>
                </a:lnTo>
                <a:lnTo>
                  <a:pt x="1458417" y="202692"/>
                </a:lnTo>
                <a:lnTo>
                  <a:pt x="1481340" y="167855"/>
                </a:lnTo>
                <a:lnTo>
                  <a:pt x="1492808" y="124472"/>
                </a:lnTo>
                <a:lnTo>
                  <a:pt x="1492808" y="78232"/>
                </a:lnTo>
                <a:close/>
              </a:path>
              <a:path w="2925445" h="447039">
                <a:moveTo>
                  <a:pt x="2925026" y="307441"/>
                </a:moveTo>
                <a:lnTo>
                  <a:pt x="2913557" y="264045"/>
                </a:lnTo>
                <a:lnTo>
                  <a:pt x="2890634" y="229209"/>
                </a:lnTo>
                <a:lnTo>
                  <a:pt x="2079866" y="229209"/>
                </a:lnTo>
                <a:lnTo>
                  <a:pt x="2056930" y="264045"/>
                </a:lnTo>
                <a:lnTo>
                  <a:pt x="2051558" y="284365"/>
                </a:lnTo>
                <a:lnTo>
                  <a:pt x="2050072" y="278714"/>
                </a:lnTo>
                <a:lnTo>
                  <a:pt x="2027148" y="243865"/>
                </a:lnTo>
                <a:lnTo>
                  <a:pt x="487286" y="243865"/>
                </a:lnTo>
                <a:lnTo>
                  <a:pt x="465937" y="276288"/>
                </a:lnTo>
                <a:lnTo>
                  <a:pt x="462711" y="264045"/>
                </a:lnTo>
                <a:lnTo>
                  <a:pt x="439788" y="229209"/>
                </a:lnTo>
                <a:lnTo>
                  <a:pt x="34404" y="229209"/>
                </a:lnTo>
                <a:lnTo>
                  <a:pt x="11468" y="264045"/>
                </a:lnTo>
                <a:lnTo>
                  <a:pt x="0" y="307441"/>
                </a:lnTo>
                <a:lnTo>
                  <a:pt x="0" y="353669"/>
                </a:lnTo>
                <a:lnTo>
                  <a:pt x="11468" y="397065"/>
                </a:lnTo>
                <a:lnTo>
                  <a:pt x="34404" y="431901"/>
                </a:lnTo>
                <a:lnTo>
                  <a:pt x="439788" y="431901"/>
                </a:lnTo>
                <a:lnTo>
                  <a:pt x="461111" y="399491"/>
                </a:lnTo>
                <a:lnTo>
                  <a:pt x="464350" y="411721"/>
                </a:lnTo>
                <a:lnTo>
                  <a:pt x="487286" y="446557"/>
                </a:lnTo>
                <a:lnTo>
                  <a:pt x="2027148" y="446557"/>
                </a:lnTo>
                <a:lnTo>
                  <a:pt x="2050072" y="411721"/>
                </a:lnTo>
                <a:lnTo>
                  <a:pt x="2055431" y="391426"/>
                </a:lnTo>
                <a:lnTo>
                  <a:pt x="2056930" y="397065"/>
                </a:lnTo>
                <a:lnTo>
                  <a:pt x="2079866" y="431901"/>
                </a:lnTo>
                <a:lnTo>
                  <a:pt x="2890634" y="431901"/>
                </a:lnTo>
                <a:lnTo>
                  <a:pt x="2913557" y="397065"/>
                </a:lnTo>
                <a:lnTo>
                  <a:pt x="2925026" y="353669"/>
                </a:lnTo>
                <a:lnTo>
                  <a:pt x="2925026" y="30744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2" name="object 52" descr=""/>
          <p:cNvGrpSpPr/>
          <p:nvPr/>
        </p:nvGrpSpPr>
        <p:grpSpPr>
          <a:xfrm>
            <a:off x="81984" y="4984803"/>
            <a:ext cx="2973070" cy="217804"/>
            <a:chOff x="81984" y="4984803"/>
            <a:chExt cx="2973070" cy="217804"/>
          </a:xfrm>
        </p:grpSpPr>
        <p:sp>
          <p:nvSpPr>
            <p:cNvPr id="53" name="object 53" descr=""/>
            <p:cNvSpPr/>
            <p:nvPr/>
          </p:nvSpPr>
          <p:spPr>
            <a:xfrm>
              <a:off x="1298467" y="4999736"/>
              <a:ext cx="1552575" cy="203200"/>
            </a:xfrm>
            <a:custGeom>
              <a:avLst/>
              <a:gdLst/>
              <a:ahLst/>
              <a:cxnLst/>
              <a:rect l="l" t="t" r="r" b="b"/>
              <a:pathLst>
                <a:path w="1552575" h="203200">
                  <a:moveTo>
                    <a:pt x="1518106" y="0"/>
                  </a:moveTo>
                  <a:lnTo>
                    <a:pt x="34397" y="0"/>
                  </a:lnTo>
                  <a:lnTo>
                    <a:pt x="11465" y="34839"/>
                  </a:lnTo>
                  <a:lnTo>
                    <a:pt x="0" y="78227"/>
                  </a:lnTo>
                  <a:lnTo>
                    <a:pt x="0" y="124464"/>
                  </a:lnTo>
                  <a:lnTo>
                    <a:pt x="11465" y="167852"/>
                  </a:lnTo>
                  <a:lnTo>
                    <a:pt x="34397" y="202691"/>
                  </a:lnTo>
                  <a:lnTo>
                    <a:pt x="1518106" y="202691"/>
                  </a:lnTo>
                  <a:lnTo>
                    <a:pt x="1541038" y="167852"/>
                  </a:lnTo>
                  <a:lnTo>
                    <a:pt x="1552504" y="124464"/>
                  </a:lnTo>
                  <a:lnTo>
                    <a:pt x="1552504" y="78227"/>
                  </a:lnTo>
                  <a:lnTo>
                    <a:pt x="1541038" y="34839"/>
                  </a:lnTo>
                  <a:lnTo>
                    <a:pt x="1518106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81978" y="4984813"/>
              <a:ext cx="2973070" cy="203200"/>
            </a:xfrm>
            <a:custGeom>
              <a:avLst/>
              <a:gdLst/>
              <a:ahLst/>
              <a:cxnLst/>
              <a:rect l="l" t="t" r="r" b="b"/>
              <a:pathLst>
                <a:path w="2973070" h="203200">
                  <a:moveTo>
                    <a:pt x="1285354" y="78346"/>
                  </a:moveTo>
                  <a:lnTo>
                    <a:pt x="1273873" y="34886"/>
                  </a:lnTo>
                  <a:lnTo>
                    <a:pt x="1250911" y="0"/>
                  </a:lnTo>
                  <a:lnTo>
                    <a:pt x="34442" y="0"/>
                  </a:lnTo>
                  <a:lnTo>
                    <a:pt x="11480" y="34886"/>
                  </a:lnTo>
                  <a:lnTo>
                    <a:pt x="0" y="78346"/>
                  </a:lnTo>
                  <a:lnTo>
                    <a:pt x="0" y="124650"/>
                  </a:lnTo>
                  <a:lnTo>
                    <a:pt x="11480" y="168097"/>
                  </a:lnTo>
                  <a:lnTo>
                    <a:pt x="34442" y="202984"/>
                  </a:lnTo>
                  <a:lnTo>
                    <a:pt x="1250911" y="202984"/>
                  </a:lnTo>
                  <a:lnTo>
                    <a:pt x="1273873" y="168097"/>
                  </a:lnTo>
                  <a:lnTo>
                    <a:pt x="1285354" y="124650"/>
                  </a:lnTo>
                  <a:lnTo>
                    <a:pt x="1285354" y="78346"/>
                  </a:lnTo>
                  <a:close/>
                </a:path>
                <a:path w="2973070" h="203200">
                  <a:moveTo>
                    <a:pt x="2972701" y="78346"/>
                  </a:moveTo>
                  <a:lnTo>
                    <a:pt x="2961221" y="34886"/>
                  </a:lnTo>
                  <a:lnTo>
                    <a:pt x="2938246" y="0"/>
                  </a:lnTo>
                  <a:lnTo>
                    <a:pt x="2735249" y="0"/>
                  </a:lnTo>
                  <a:lnTo>
                    <a:pt x="2712288" y="34886"/>
                  </a:lnTo>
                  <a:lnTo>
                    <a:pt x="2700807" y="78346"/>
                  </a:lnTo>
                  <a:lnTo>
                    <a:pt x="2700807" y="124650"/>
                  </a:lnTo>
                  <a:lnTo>
                    <a:pt x="2712288" y="168097"/>
                  </a:lnTo>
                  <a:lnTo>
                    <a:pt x="2735249" y="202984"/>
                  </a:lnTo>
                  <a:lnTo>
                    <a:pt x="2938246" y="202984"/>
                  </a:lnTo>
                  <a:lnTo>
                    <a:pt x="2961221" y="168097"/>
                  </a:lnTo>
                  <a:lnTo>
                    <a:pt x="2972701" y="124650"/>
                  </a:lnTo>
                  <a:lnTo>
                    <a:pt x="2972701" y="78346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object 56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selector</a:t>
            </a:r>
          </a:p>
        </p:txBody>
      </p:sp>
      <p:sp>
        <p:nvSpPr>
          <p:cNvPr id="64" name="object 6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graphicFrame>
        <p:nvGraphicFramePr>
          <p:cNvPr id="62" name="object 62" descr=""/>
          <p:cNvGraphicFramePr>
            <a:graphicFrameLocks noGrp="1"/>
          </p:cNvGraphicFramePr>
          <p:nvPr/>
        </p:nvGraphicFramePr>
        <p:xfrm>
          <a:off x="46989" y="741680"/>
          <a:ext cx="12158980" cy="497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1355"/>
                <a:gridCol w="4070350"/>
                <a:gridCol w="4777105"/>
              </a:tblGrid>
              <a:tr h="49149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30" b="1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常用選擇器類型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250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7968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選取對象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250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7968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600" spc="-40" b="1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範例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250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7968"/>
                    </a:solidFill>
                  </a:tcPr>
                </a:tc>
              </a:tr>
              <a:tr h="125603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dirty="0" baseline="-3472" sz="2400" spc="-37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標籤選擇器</a:t>
                      </a:r>
                      <a:r>
                        <a:rPr dirty="0" baseline="-3472" sz="2400" spc="-3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（</a:t>
                      </a:r>
                      <a:r>
                        <a:rPr dirty="0" sz="1600" spc="-2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r>
                        <a:rPr dirty="0" sz="1600" spc="-15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selector</a:t>
                      </a:r>
                      <a:r>
                        <a:rPr dirty="0" baseline="-3472" sz="2400" spc="-1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）</a:t>
                      </a:r>
                      <a:endParaRPr baseline="-3472" sz="2400">
                        <a:latin typeface="Microsoft JhengHei"/>
                        <a:cs typeface="Microsoft JhengHei"/>
                      </a:endParaRPr>
                    </a:p>
                    <a:p>
                      <a:pPr marL="62865" marR="114300">
                        <a:lnSpc>
                          <a:spcPct val="150000"/>
                        </a:lnSpc>
                        <a:spcBef>
                          <a:spcPts val="5"/>
                        </a:spcBef>
                      </a:pPr>
                      <a:r>
                        <a:rPr dirty="0" baseline="-3472" sz="2400" spc="-37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或元素選擇器</a:t>
                      </a:r>
                      <a:r>
                        <a:rPr dirty="0" baseline="-3472" sz="240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（</a:t>
                      </a:r>
                      <a:r>
                        <a:rPr dirty="0" sz="16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dirty="0" sz="1600" spc="-15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selector</a:t>
                      </a:r>
                      <a:r>
                        <a:rPr dirty="0" baseline="-3472" sz="2400" spc="-1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）</a:t>
                      </a:r>
                      <a:r>
                        <a:rPr dirty="0" baseline="-3472" sz="2400" spc="-37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或類型選擇器</a:t>
                      </a:r>
                      <a:r>
                        <a:rPr dirty="0" baseline="-3472" sz="240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（</a:t>
                      </a:r>
                      <a:r>
                        <a:rPr dirty="0" sz="16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selector</a:t>
                      </a:r>
                      <a:r>
                        <a:rPr dirty="0" baseline="-3472" sz="2400" spc="-1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）</a:t>
                      </a:r>
                      <a:endParaRPr baseline="-3472"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885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6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7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指定所有</a:t>
                      </a:r>
                      <a:r>
                        <a:rPr dirty="0" baseline="3472" sz="24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dirty="0" baseline="3472" sz="2400" spc="15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3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元素中的特定</a:t>
                      </a:r>
                      <a:r>
                        <a:rPr dirty="0" baseline="3472" sz="24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r>
                        <a:rPr dirty="0" baseline="3472" sz="2400" spc="7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4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元素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6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600" spc="9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{} </a:t>
                      </a:r>
                      <a:r>
                        <a:rPr dirty="0" baseline="-3472" sz="2400" spc="240" b="1">
                          <a:solidFill>
                            <a:srgbClr val="A6A6A6"/>
                          </a:solidFill>
                          <a:latin typeface="Microsoft JhengHei"/>
                          <a:cs typeface="Microsoft JhengHei"/>
                        </a:rPr>
                        <a:t>選取</a:t>
                      </a:r>
                      <a:r>
                        <a:rPr dirty="0" sz="1600" spc="-25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&lt;p&gt;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sz="16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dirty="0" sz="16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span</a:t>
                      </a:r>
                      <a:r>
                        <a:rPr dirty="0" sz="1600" spc="8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{} </a:t>
                      </a:r>
                      <a:r>
                        <a:rPr dirty="0" baseline="-3472" sz="2400" spc="240" b="1">
                          <a:solidFill>
                            <a:srgbClr val="A6A6A6"/>
                          </a:solidFill>
                          <a:latin typeface="Microsoft JhengHei"/>
                          <a:cs typeface="Microsoft JhengHei"/>
                        </a:rPr>
                        <a:t>選取</a:t>
                      </a:r>
                      <a:r>
                        <a:rPr dirty="0" sz="160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&lt;p</a:t>
                      </a:r>
                      <a:r>
                        <a:rPr dirty="0" sz="1600" spc="5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&gt; </a:t>
                      </a:r>
                      <a:r>
                        <a:rPr dirty="0" baseline="-3472" sz="2400" spc="509" b="1">
                          <a:solidFill>
                            <a:srgbClr val="A6A6A6"/>
                          </a:solidFill>
                          <a:latin typeface="Microsoft JhengHei"/>
                          <a:cs typeface="Microsoft JhengHei"/>
                        </a:rPr>
                        <a:t>和</a:t>
                      </a:r>
                      <a:r>
                        <a:rPr dirty="0" sz="1600" spc="-1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&lt;span&gt;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6D3"/>
                    </a:solidFill>
                  </a:tcPr>
                </a:tc>
              </a:tr>
              <a:tr h="6623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dirty="0" sz="16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1600" spc="-5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-3472" sz="2400" spc="-37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選擇器</a:t>
                      </a:r>
                      <a:r>
                        <a:rPr dirty="0" baseline="-3472" sz="240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（</a:t>
                      </a:r>
                      <a:r>
                        <a:rPr dirty="0" sz="16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1600" spc="5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selector</a:t>
                      </a:r>
                      <a:r>
                        <a:rPr dirty="0" baseline="-3472" sz="2400" spc="-1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）</a:t>
                      </a:r>
                      <a:endParaRPr baseline="-3472"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97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600" spc="-2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指定頁面上的特定 </a:t>
                      </a:r>
                      <a:r>
                        <a:rPr dirty="0" baseline="3472" sz="24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baseline="3472" sz="2400" spc="44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4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元素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（</a:t>
                      </a:r>
                      <a:r>
                        <a:rPr dirty="0" sz="1400" spc="15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單一</a:t>
                      </a:r>
                      <a:r>
                        <a:rPr dirty="0" baseline="3968" sz="21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dirty="0" baseline="3968" sz="2100" spc="-44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中，每個 </a:t>
                      </a:r>
                      <a:r>
                        <a:rPr dirty="0" baseline="3968" sz="21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baseline="3968" sz="2100" spc="-15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4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只能綁定一個</a:t>
                      </a:r>
                      <a:r>
                        <a:rPr dirty="0" baseline="3968" sz="2100" spc="-3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r>
                        <a:rPr dirty="0" sz="1400" spc="-2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）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600" spc="-2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#</a:t>
                      </a:r>
                      <a:r>
                        <a:rPr dirty="0" sz="1600" spc="-2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my-</a:t>
                      </a:r>
                      <a:r>
                        <a:rPr dirty="0" sz="1600" spc="-25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baseline="-3472" sz="2400" spc="240" b="1">
                          <a:solidFill>
                            <a:srgbClr val="A6A6A6"/>
                          </a:solidFill>
                          <a:latin typeface="Microsoft JhengHei"/>
                          <a:cs typeface="Microsoft JhengHei"/>
                        </a:rPr>
                        <a:t>控制</a:t>
                      </a:r>
                      <a:r>
                        <a:rPr dirty="0" sz="160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&lt;p</a:t>
                      </a:r>
                      <a:r>
                        <a:rPr dirty="0" sz="1600" spc="15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id="my-</a:t>
                      </a:r>
                      <a:r>
                        <a:rPr dirty="0" sz="160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id"</a:t>
                      </a:r>
                      <a:r>
                        <a:rPr dirty="0" sz="1600" spc="1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&gt; </a:t>
                      </a:r>
                      <a:r>
                        <a:rPr dirty="0" baseline="-3472" sz="2400" spc="525" b="1">
                          <a:solidFill>
                            <a:srgbClr val="A6A6A6"/>
                          </a:solidFill>
                          <a:latin typeface="Microsoft JhengHei"/>
                          <a:cs typeface="Microsoft JhengHei"/>
                        </a:rPr>
                        <a:t>或</a:t>
                      </a:r>
                      <a:r>
                        <a:rPr dirty="0" sz="160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&lt;a</a:t>
                      </a:r>
                      <a:r>
                        <a:rPr dirty="0" sz="1600" spc="5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id="my-id"&gt;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B"/>
                    </a:solidFill>
                  </a:tcPr>
                </a:tc>
              </a:tr>
              <a:tr h="1282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sz="16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1600" spc="-35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-3472" sz="2400" spc="-37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選擇器</a:t>
                      </a:r>
                      <a:r>
                        <a:rPr dirty="0" baseline="-3472" sz="240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（</a:t>
                      </a:r>
                      <a:r>
                        <a:rPr dirty="0" sz="16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sz="1600" spc="-5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selector</a:t>
                      </a:r>
                      <a:r>
                        <a:rPr dirty="0" baseline="-3472" sz="2400" spc="-1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）</a:t>
                      </a:r>
                      <a:endParaRPr baseline="-3472"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6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sz="1600" spc="-2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指定頁面上的特定 </a:t>
                      </a:r>
                      <a:r>
                        <a:rPr dirty="0" baseline="3472" sz="24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baseline="3472" sz="2400" spc="3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4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元素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（</a:t>
                      </a:r>
                      <a:r>
                        <a:rPr dirty="0" sz="1400" spc="15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單一</a:t>
                      </a:r>
                      <a:r>
                        <a:rPr dirty="0" baseline="3968" sz="21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r>
                        <a:rPr dirty="0" baseline="3968" sz="2100" spc="-52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中，</a:t>
                      </a:r>
                      <a:r>
                        <a:rPr dirty="0" baseline="3968" sz="21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r>
                        <a:rPr dirty="0" baseline="3968" sz="2100" spc="-3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4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屬性可以被多個</a:t>
                      </a:r>
                      <a:r>
                        <a:rPr dirty="0" baseline="3968" sz="210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r>
                        <a:rPr dirty="0" baseline="3968" sz="2100" spc="-44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使用</a:t>
                      </a:r>
                      <a:r>
                        <a:rPr dirty="0" sz="1400" spc="-50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）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180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6D3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class1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baseline="-3472" sz="2400" spc="240" b="1">
                          <a:solidFill>
                            <a:srgbClr val="A6A6A6"/>
                          </a:solidFill>
                          <a:latin typeface="Microsoft JhengHei"/>
                          <a:cs typeface="Microsoft JhengHei"/>
                        </a:rPr>
                        <a:t>控制</a:t>
                      </a:r>
                      <a:r>
                        <a:rPr dirty="0" sz="160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&lt;p </a:t>
                      </a:r>
                      <a:r>
                        <a:rPr dirty="0" sz="1600" spc="-1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class="class1"&gt; </a:t>
                      </a:r>
                      <a:r>
                        <a:rPr dirty="0" baseline="-3472" sz="2400" spc="525" b="1">
                          <a:solidFill>
                            <a:srgbClr val="A6A6A6"/>
                          </a:solidFill>
                          <a:latin typeface="Microsoft JhengHei"/>
                          <a:cs typeface="Microsoft JhengHei"/>
                        </a:rPr>
                        <a:t>與</a:t>
                      </a:r>
                      <a:r>
                        <a:rPr dirty="0" sz="160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&lt;a</a:t>
                      </a:r>
                      <a:r>
                        <a:rPr dirty="0" sz="1600" spc="-1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class="class1</a:t>
                      </a:r>
                      <a:r>
                        <a:rPr dirty="0" sz="1600" spc="-1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class2"&gt;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600" spc="-1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class1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baseline="-3472" sz="2400" spc="240" b="1">
                          <a:solidFill>
                            <a:srgbClr val="A6A6A6"/>
                          </a:solidFill>
                          <a:latin typeface="Microsoft JhengHei"/>
                          <a:cs typeface="Microsoft JhengHei"/>
                        </a:rPr>
                        <a:t>控制</a:t>
                      </a:r>
                      <a:r>
                        <a:rPr dirty="0" sz="160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&lt;p</a:t>
                      </a:r>
                      <a:r>
                        <a:rPr dirty="0" sz="1600" spc="5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class="class1"&gt;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6D3"/>
                    </a:solidFill>
                  </a:tcPr>
                </a:tc>
              </a:tr>
              <a:tr h="1282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dirty="0" baseline="-3472" sz="2400" spc="-44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屬性選擇器</a:t>
                      </a:r>
                      <a:r>
                        <a:rPr dirty="0" baseline="-3472" sz="2400" spc="-1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（</a:t>
                      </a: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Attribute</a:t>
                      </a:r>
                      <a:r>
                        <a:rPr dirty="0" sz="1600" spc="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selector</a:t>
                      </a:r>
                      <a:r>
                        <a:rPr dirty="0" baseline="-3472" sz="2400" spc="-1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）</a:t>
                      </a:r>
                      <a:endParaRPr baseline="-3472"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sz="1600" spc="-3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指定頁面上的特定屬性元素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B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img</a:t>
                      </a:r>
                      <a:r>
                        <a:rPr dirty="0" sz="1600" spc="-1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src</a:t>
                      </a:r>
                      <a:r>
                        <a:rPr dirty="0" sz="1600" spc="-1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baseline="-3472" sz="2400" spc="240" b="1">
                          <a:solidFill>
                            <a:srgbClr val="A6A6A6"/>
                          </a:solidFill>
                          <a:latin typeface="Microsoft JhengHei"/>
                          <a:cs typeface="Microsoft JhengHei"/>
                        </a:rPr>
                        <a:t>控制</a:t>
                      </a:r>
                      <a:r>
                        <a:rPr dirty="0" sz="160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&lt;img</a:t>
                      </a:r>
                      <a:r>
                        <a:rPr dirty="0" sz="1600" spc="-5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src="a.png</a:t>
                      </a:r>
                      <a:r>
                        <a:rPr dirty="0" sz="1600" spc="5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"&gt; </a:t>
                      </a:r>
                      <a:r>
                        <a:rPr dirty="0" baseline="-3472" sz="2400" spc="104" b="1">
                          <a:solidFill>
                            <a:srgbClr val="A6A6A6"/>
                          </a:solidFill>
                          <a:latin typeface="Microsoft JhengHei"/>
                          <a:cs typeface="Microsoft JhengHei"/>
                        </a:rPr>
                        <a:t>但不控制</a:t>
                      </a:r>
                      <a:r>
                        <a:rPr dirty="0" sz="1600" spc="-1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&lt;img&gt;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img</a:t>
                      </a:r>
                      <a:r>
                        <a:rPr dirty="0" sz="1600" spc="-1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z="1600" spc="-1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src="a.png"</a:t>
                      </a:r>
                      <a:r>
                        <a:rPr dirty="0" sz="1600" spc="-10" b="1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dirty="0" baseline="-3472" sz="2400" spc="240" b="1">
                          <a:solidFill>
                            <a:srgbClr val="A6A6A6"/>
                          </a:solidFill>
                          <a:latin typeface="Microsoft JhengHei"/>
                          <a:cs typeface="Microsoft JhengHei"/>
                        </a:rPr>
                        <a:t>控制</a:t>
                      </a:r>
                      <a:r>
                        <a:rPr dirty="0" sz="160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&lt;img</a:t>
                      </a:r>
                      <a:r>
                        <a:rPr dirty="0" sz="1600" spc="-2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src="a.png"</a:t>
                      </a:r>
                      <a:r>
                        <a:rPr dirty="0" sz="1600" spc="5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&gt; </a:t>
                      </a:r>
                      <a:r>
                        <a:rPr dirty="0" baseline="-3472" sz="2400" spc="104" b="1">
                          <a:solidFill>
                            <a:srgbClr val="A6A6A6"/>
                          </a:solidFill>
                          <a:latin typeface="Microsoft JhengHei"/>
                          <a:cs typeface="Microsoft JhengHei"/>
                        </a:rPr>
                        <a:t>但不控制</a:t>
                      </a:r>
                      <a:r>
                        <a:rPr dirty="0" sz="160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&lt;img</a:t>
                      </a:r>
                      <a:r>
                        <a:rPr dirty="0" sz="1600" spc="-15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src="b.png"&gt;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B"/>
                    </a:solidFill>
                  </a:tcPr>
                </a:tc>
              </a:tr>
            </a:tbl>
          </a:graphicData>
        </a:graphic>
      </p:graphicFrame>
      <p:sp>
        <p:nvSpPr>
          <p:cNvPr id="63" name="object 63" descr=""/>
          <p:cNvSpPr txBox="1"/>
          <p:nvPr/>
        </p:nvSpPr>
        <p:spPr>
          <a:xfrm>
            <a:off x="7807832" y="5813552"/>
            <a:ext cx="41986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 spc="-15" b="1">
                <a:solidFill>
                  <a:srgbClr val="3A3838"/>
                </a:solidFill>
                <a:latin typeface="Microsoft JhengHei"/>
                <a:cs typeface="Microsoft JhengHei"/>
              </a:rPr>
              <a:t>另外還有通用選擇器、組合選擇器等等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3178" y="2003755"/>
            <a:ext cx="5528310" cy="231140"/>
          </a:xfrm>
          <a:custGeom>
            <a:avLst/>
            <a:gdLst/>
            <a:ahLst/>
            <a:cxnLst/>
            <a:rect l="l" t="t" r="r" b="b"/>
            <a:pathLst>
              <a:path w="5528310" h="231139">
                <a:moveTo>
                  <a:pt x="5527764" y="78232"/>
                </a:moveTo>
                <a:lnTo>
                  <a:pt x="5516296" y="34836"/>
                </a:lnTo>
                <a:lnTo>
                  <a:pt x="5493359" y="0"/>
                </a:lnTo>
                <a:lnTo>
                  <a:pt x="2445677" y="0"/>
                </a:lnTo>
                <a:lnTo>
                  <a:pt x="2422741" y="34836"/>
                </a:lnTo>
                <a:lnTo>
                  <a:pt x="2417559" y="54406"/>
                </a:lnTo>
                <a:lnTo>
                  <a:pt x="2400439" y="28371"/>
                </a:lnTo>
                <a:lnTo>
                  <a:pt x="1907705" y="28371"/>
                </a:lnTo>
                <a:lnTo>
                  <a:pt x="1890217" y="54940"/>
                </a:lnTo>
                <a:lnTo>
                  <a:pt x="1884908" y="34836"/>
                </a:lnTo>
                <a:lnTo>
                  <a:pt x="1861985" y="0"/>
                </a:lnTo>
                <a:lnTo>
                  <a:pt x="34404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404" y="202692"/>
                </a:lnTo>
                <a:lnTo>
                  <a:pt x="1861985" y="202692"/>
                </a:lnTo>
                <a:lnTo>
                  <a:pt x="1879447" y="176149"/>
                </a:lnTo>
                <a:lnTo>
                  <a:pt x="1884768" y="196227"/>
                </a:lnTo>
                <a:lnTo>
                  <a:pt x="1907705" y="231063"/>
                </a:lnTo>
                <a:lnTo>
                  <a:pt x="2400439" y="231063"/>
                </a:lnTo>
                <a:lnTo>
                  <a:pt x="2423376" y="196227"/>
                </a:lnTo>
                <a:lnTo>
                  <a:pt x="2428544" y="176682"/>
                </a:lnTo>
                <a:lnTo>
                  <a:pt x="2445677" y="202692"/>
                </a:lnTo>
                <a:lnTo>
                  <a:pt x="5493359" y="202692"/>
                </a:lnTo>
                <a:lnTo>
                  <a:pt x="5516296" y="167855"/>
                </a:lnTo>
                <a:lnTo>
                  <a:pt x="5527764" y="124460"/>
                </a:lnTo>
                <a:lnTo>
                  <a:pt x="5527764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93186" y="1637990"/>
            <a:ext cx="3516629" cy="203200"/>
          </a:xfrm>
          <a:custGeom>
            <a:avLst/>
            <a:gdLst/>
            <a:ahLst/>
            <a:cxnLst/>
            <a:rect l="l" t="t" r="r" b="b"/>
            <a:pathLst>
              <a:path w="3516629" h="203200">
                <a:moveTo>
                  <a:pt x="3481993" y="0"/>
                </a:moveTo>
                <a:lnTo>
                  <a:pt x="34397" y="0"/>
                </a:lnTo>
                <a:lnTo>
                  <a:pt x="11465" y="34837"/>
                </a:lnTo>
                <a:lnTo>
                  <a:pt x="0" y="78225"/>
                </a:lnTo>
                <a:lnTo>
                  <a:pt x="0" y="124462"/>
                </a:lnTo>
                <a:lnTo>
                  <a:pt x="11465" y="167849"/>
                </a:lnTo>
                <a:lnTo>
                  <a:pt x="34397" y="202688"/>
                </a:lnTo>
                <a:lnTo>
                  <a:pt x="3481993" y="202688"/>
                </a:lnTo>
                <a:lnTo>
                  <a:pt x="3504925" y="167849"/>
                </a:lnTo>
                <a:lnTo>
                  <a:pt x="3516391" y="124462"/>
                </a:lnTo>
                <a:lnTo>
                  <a:pt x="3516391" y="78225"/>
                </a:lnTo>
                <a:lnTo>
                  <a:pt x="3504925" y="34837"/>
                </a:lnTo>
                <a:lnTo>
                  <a:pt x="3481993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93178" y="1272234"/>
            <a:ext cx="4350385" cy="231140"/>
          </a:xfrm>
          <a:custGeom>
            <a:avLst/>
            <a:gdLst/>
            <a:ahLst/>
            <a:cxnLst/>
            <a:rect l="l" t="t" r="r" b="b"/>
            <a:pathLst>
              <a:path w="4350385" h="231140">
                <a:moveTo>
                  <a:pt x="4350270" y="78232"/>
                </a:moveTo>
                <a:lnTo>
                  <a:pt x="4338815" y="34836"/>
                </a:lnTo>
                <a:lnTo>
                  <a:pt x="4315879" y="0"/>
                </a:lnTo>
                <a:lnTo>
                  <a:pt x="4113187" y="0"/>
                </a:lnTo>
                <a:lnTo>
                  <a:pt x="4094505" y="28371"/>
                </a:lnTo>
                <a:lnTo>
                  <a:pt x="1674914" y="28371"/>
                </a:lnTo>
                <a:lnTo>
                  <a:pt x="1656245" y="0"/>
                </a:lnTo>
                <a:lnTo>
                  <a:pt x="34404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404" y="202692"/>
                </a:lnTo>
                <a:lnTo>
                  <a:pt x="1637563" y="202692"/>
                </a:lnTo>
                <a:lnTo>
                  <a:pt x="1656245" y="231063"/>
                </a:lnTo>
                <a:lnTo>
                  <a:pt x="4112768" y="231063"/>
                </a:lnTo>
                <a:lnTo>
                  <a:pt x="4131437" y="202692"/>
                </a:lnTo>
                <a:lnTo>
                  <a:pt x="4315879" y="202692"/>
                </a:lnTo>
                <a:lnTo>
                  <a:pt x="4338815" y="167855"/>
                </a:lnTo>
                <a:lnTo>
                  <a:pt x="4350270" y="124460"/>
                </a:lnTo>
                <a:lnTo>
                  <a:pt x="4350270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object 6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6456" y="955547"/>
              <a:ext cx="4267200" cy="155447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35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20">
                <a:latin typeface="Microsoft JhengHei"/>
                <a:cs typeface="Microsoft JhengHei"/>
              </a:rPr>
              <a:t>HTML</a:t>
            </a:r>
            <a:endParaRPr sz="2500">
              <a:latin typeface="Microsoft JhengHei"/>
              <a:cs typeface="Microsoft JhengHe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64336" y="3099816"/>
            <a:ext cx="9799320" cy="2677795"/>
          </a:xfrm>
          <a:prstGeom prst="rect">
            <a:avLst/>
          </a:prstGeom>
          <a:solidFill>
            <a:srgbClr val="1D1C1C"/>
          </a:solidFill>
        </p:spPr>
        <p:txBody>
          <a:bodyPr wrap="square" lIns="0" tIns="38100" rIns="0" bIns="0" rtlCol="0" vert="horz">
            <a:spAutoFit/>
          </a:bodyPr>
          <a:lstStyle/>
          <a:p>
            <a:pPr marL="91440">
              <a:lnSpc>
                <a:spcPts val="1675"/>
              </a:lnSpc>
              <a:spcBef>
                <a:spcPts val="300"/>
              </a:spcBef>
            </a:pPr>
            <a:r>
              <a:rPr dirty="0" sz="1400">
                <a:solidFill>
                  <a:srgbClr val="808080"/>
                </a:solidFill>
                <a:latin typeface="Consolas"/>
                <a:cs typeface="Consolas"/>
              </a:rPr>
              <a:t>&lt;!</a:t>
            </a:r>
            <a:r>
              <a:rPr dirty="0" sz="1400">
                <a:solidFill>
                  <a:srgbClr val="559CD5"/>
                </a:solidFill>
                <a:latin typeface="Consolas"/>
                <a:cs typeface="Consolas"/>
              </a:rPr>
              <a:t>DOCTYPE</a:t>
            </a:r>
            <a:r>
              <a:rPr dirty="0" sz="1400" spc="3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400" spc="-20">
                <a:solidFill>
                  <a:srgbClr val="9CDCFD"/>
                </a:solidFill>
                <a:latin typeface="Consolas"/>
                <a:cs typeface="Consolas"/>
              </a:rPr>
              <a:t>html</a:t>
            </a:r>
            <a:r>
              <a:rPr dirty="0" sz="14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400" spc="-10">
                <a:solidFill>
                  <a:srgbClr val="6A9954"/>
                </a:solidFill>
                <a:latin typeface="Consolas"/>
                <a:cs typeface="Consolas"/>
              </a:rPr>
              <a:t>&lt;!-- </a:t>
            </a:r>
            <a:r>
              <a:rPr dirty="0" sz="1400" spc="25">
                <a:solidFill>
                  <a:srgbClr val="6A9954"/>
                </a:solidFill>
                <a:latin typeface="Microsoft JhengHei"/>
                <a:cs typeface="Microsoft JhengHei"/>
              </a:rPr>
              <a:t>文件類別聲明須在第一行 </a:t>
            </a:r>
            <a:r>
              <a:rPr dirty="0" sz="1400" spc="-30">
                <a:solidFill>
                  <a:srgbClr val="6A9954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ts val="1675"/>
              </a:lnSpc>
            </a:pP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400" spc="-1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15"/>
              </a:spcBef>
              <a:tabLst>
                <a:tab pos="7237095" algn="l"/>
              </a:tabLst>
            </a:pPr>
            <a:r>
              <a:rPr dirty="0" sz="1400" spc="-2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400" spc="-2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dirty="0" sz="14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400" spc="-2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dirty="0" sz="140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dirty="0" sz="1400" spc="7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9954"/>
                </a:solidFill>
                <a:latin typeface="Consolas"/>
                <a:cs typeface="Consolas"/>
              </a:rPr>
              <a:t>head</a:t>
            </a:r>
            <a:r>
              <a:rPr dirty="0" sz="1400" spc="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9954"/>
                </a:solidFill>
                <a:latin typeface="Microsoft JhengHei"/>
                <a:cs typeface="Microsoft JhengHei"/>
              </a:rPr>
              <a:t>內容置入網頁內容本</a:t>
            </a:r>
            <a:r>
              <a:rPr dirty="0" sz="1400" spc="-15">
                <a:solidFill>
                  <a:srgbClr val="6A9954"/>
                </a:solidFill>
                <a:latin typeface="Microsoft JhengHei"/>
                <a:cs typeface="Microsoft JhengHei"/>
              </a:rPr>
              <a:t>體</a:t>
            </a:r>
            <a:r>
              <a:rPr dirty="0" sz="1400">
                <a:solidFill>
                  <a:srgbClr val="6A9954"/>
                </a:solidFill>
                <a:latin typeface="Microsoft JhengHei"/>
                <a:cs typeface="Microsoft JhengHei"/>
              </a:rPr>
              <a:t>以外</a:t>
            </a:r>
            <a:r>
              <a:rPr dirty="0" sz="1400" spc="-15">
                <a:solidFill>
                  <a:srgbClr val="6A9954"/>
                </a:solidFill>
                <a:latin typeface="Microsoft JhengHei"/>
                <a:cs typeface="Microsoft JhengHei"/>
              </a:rPr>
              <a:t>的</a:t>
            </a:r>
            <a:r>
              <a:rPr dirty="0" sz="1400">
                <a:solidFill>
                  <a:srgbClr val="6A9954"/>
                </a:solidFill>
                <a:latin typeface="Microsoft JhengHei"/>
                <a:cs typeface="Microsoft JhengHei"/>
              </a:rPr>
              <a:t>設定</a:t>
            </a:r>
            <a:r>
              <a:rPr dirty="0" sz="1400" spc="-15">
                <a:solidFill>
                  <a:srgbClr val="6A9954"/>
                </a:solidFill>
                <a:latin typeface="Microsoft JhengHei"/>
                <a:cs typeface="Microsoft JhengHei"/>
              </a:rPr>
              <a:t>及</a:t>
            </a:r>
            <a:r>
              <a:rPr dirty="0" sz="1400">
                <a:solidFill>
                  <a:srgbClr val="6A9954"/>
                </a:solidFill>
                <a:latin typeface="Microsoft JhengHei"/>
                <a:cs typeface="Microsoft JhengHei"/>
              </a:rPr>
              <a:t>語法</a:t>
            </a:r>
            <a:r>
              <a:rPr dirty="0" sz="1400" spc="-10">
                <a:solidFill>
                  <a:srgbClr val="6A9954"/>
                </a:solidFill>
                <a:latin typeface="Microsoft JhengHei"/>
                <a:cs typeface="Microsoft JhengHei"/>
              </a:rPr>
              <a:t>（</a:t>
            </a:r>
            <a:r>
              <a:rPr dirty="0" sz="1400">
                <a:solidFill>
                  <a:srgbClr val="6A9954"/>
                </a:solidFill>
                <a:latin typeface="Microsoft JhengHei"/>
                <a:cs typeface="Microsoft JhengHei"/>
              </a:rPr>
              <a:t>給網</a:t>
            </a:r>
            <a:r>
              <a:rPr dirty="0" sz="1400" spc="-15">
                <a:solidFill>
                  <a:srgbClr val="6A9954"/>
                </a:solidFill>
                <a:latin typeface="Microsoft JhengHei"/>
                <a:cs typeface="Microsoft JhengHei"/>
              </a:rPr>
              <a:t>頁</a:t>
            </a:r>
            <a:r>
              <a:rPr dirty="0" sz="1400">
                <a:solidFill>
                  <a:srgbClr val="6A9954"/>
                </a:solidFill>
                <a:latin typeface="Microsoft JhengHei"/>
                <a:cs typeface="Microsoft JhengHei"/>
              </a:rPr>
              <a:t>瀏覽</a:t>
            </a:r>
            <a:r>
              <a:rPr dirty="0" sz="1400" spc="-15">
                <a:solidFill>
                  <a:srgbClr val="6A9954"/>
                </a:solidFill>
                <a:latin typeface="Microsoft JhengHei"/>
                <a:cs typeface="Microsoft JhengHei"/>
              </a:rPr>
              <a:t>器</a:t>
            </a:r>
            <a:r>
              <a:rPr dirty="0" sz="1400">
                <a:solidFill>
                  <a:srgbClr val="6A9954"/>
                </a:solidFill>
                <a:latin typeface="Microsoft JhengHei"/>
                <a:cs typeface="Microsoft JhengHei"/>
              </a:rPr>
              <a:t>看的</a:t>
            </a:r>
            <a:r>
              <a:rPr dirty="0" sz="1400" spc="-50">
                <a:solidFill>
                  <a:srgbClr val="6A9954"/>
                </a:solidFill>
                <a:latin typeface="Microsoft JhengHei"/>
                <a:cs typeface="Microsoft JhengHei"/>
              </a:rPr>
              <a:t>）</a:t>
            </a:r>
            <a:r>
              <a:rPr dirty="0" sz="1400">
                <a:solidFill>
                  <a:srgbClr val="6A9954"/>
                </a:solidFill>
                <a:latin typeface="Microsoft JhengHei"/>
                <a:cs typeface="Microsoft JhengHei"/>
              </a:rPr>
              <a:t>	</a:t>
            </a:r>
            <a:r>
              <a:rPr dirty="0" sz="1400" spc="-2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400" spc="-5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905510">
              <a:lnSpc>
                <a:spcPct val="100000"/>
              </a:lnSpc>
              <a:spcBef>
                <a:spcPts val="80"/>
              </a:spcBef>
              <a:tabLst>
                <a:tab pos="5478145" algn="l"/>
              </a:tabLst>
            </a:pPr>
            <a:r>
              <a:rPr dirty="0" sz="14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400">
                <a:solidFill>
                  <a:srgbClr val="559CD5"/>
                </a:solidFill>
                <a:latin typeface="Consolas"/>
                <a:cs typeface="Consolas"/>
              </a:rPr>
              <a:t>meta</a:t>
            </a:r>
            <a:r>
              <a:rPr dirty="0" sz="1400" spc="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9CDCFD"/>
                </a:solidFill>
                <a:latin typeface="Consolas"/>
                <a:cs typeface="Consolas"/>
              </a:rPr>
              <a:t>charset</a:t>
            </a:r>
            <a:r>
              <a:rPr dirty="0" sz="14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400" spc="-10">
                <a:solidFill>
                  <a:srgbClr val="CE9178"/>
                </a:solidFill>
                <a:latin typeface="Consolas"/>
                <a:cs typeface="Consolas"/>
              </a:rPr>
              <a:t>"utf-</a:t>
            </a:r>
            <a:r>
              <a:rPr dirty="0" sz="1400" spc="-25">
                <a:solidFill>
                  <a:srgbClr val="CE9178"/>
                </a:solidFill>
                <a:latin typeface="Consolas"/>
                <a:cs typeface="Consolas"/>
              </a:rPr>
              <a:t>8"</a:t>
            </a:r>
            <a:r>
              <a:rPr dirty="0" sz="1400" spc="-25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400">
                <a:solidFill>
                  <a:srgbClr val="808080"/>
                </a:solidFill>
                <a:latin typeface="Consolas"/>
                <a:cs typeface="Consolas"/>
              </a:rPr>
              <a:t>	</a:t>
            </a:r>
            <a:r>
              <a:rPr dirty="0" sz="1400" spc="-15">
                <a:solidFill>
                  <a:srgbClr val="6A9954"/>
                </a:solidFill>
                <a:latin typeface="Consolas"/>
                <a:cs typeface="Consolas"/>
              </a:rPr>
              <a:t>&lt;!-- </a:t>
            </a:r>
            <a:r>
              <a:rPr dirty="0" sz="1400">
                <a:solidFill>
                  <a:srgbClr val="6A9954"/>
                </a:solidFill>
                <a:latin typeface="Consolas"/>
                <a:cs typeface="Consolas"/>
              </a:rPr>
              <a:t>meta</a:t>
            </a:r>
            <a:r>
              <a:rPr dirty="0" sz="1400" spc="2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400" spc="45">
                <a:solidFill>
                  <a:srgbClr val="6A9954"/>
                </a:solidFill>
                <a:latin typeface="Microsoft JhengHei"/>
                <a:cs typeface="Microsoft JhengHei"/>
              </a:rPr>
              <a:t>屬性可指定編碼 </a:t>
            </a:r>
            <a:r>
              <a:rPr dirty="0" sz="1400" spc="-30">
                <a:solidFill>
                  <a:srgbClr val="6A9954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905510">
              <a:lnSpc>
                <a:spcPct val="100000"/>
              </a:lnSpc>
              <a:tabLst>
                <a:tab pos="5478145" algn="l"/>
              </a:tabLst>
            </a:pPr>
            <a:r>
              <a:rPr dirty="0" sz="1400" spc="-2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400" spc="-2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dirty="0" sz="14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400">
                <a:solidFill>
                  <a:srgbClr val="D3D3D3"/>
                </a:solidFill>
                <a:latin typeface="Microsoft JhengHei"/>
                <a:cs typeface="Microsoft JhengHei"/>
              </a:rPr>
              <a:t>展示</a:t>
            </a: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400" spc="-1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400">
                <a:solidFill>
                  <a:srgbClr val="808080"/>
                </a:solidFill>
                <a:latin typeface="Consolas"/>
                <a:cs typeface="Consolas"/>
              </a:rPr>
              <a:t>	</a:t>
            </a:r>
            <a:r>
              <a:rPr dirty="0" sz="1400" spc="-2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dirty="0" sz="140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dirty="0" sz="1400" spc="1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9954"/>
                </a:solidFill>
                <a:latin typeface="Consolas"/>
                <a:cs typeface="Consolas"/>
              </a:rPr>
              <a:t>title</a:t>
            </a:r>
            <a:r>
              <a:rPr dirty="0" sz="1400" spc="2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A9954"/>
                </a:solidFill>
                <a:latin typeface="Microsoft JhengHei"/>
                <a:cs typeface="Microsoft JhengHei"/>
              </a:rPr>
              <a:t>內容為瀏覽器上頁籤的文字</a:t>
            </a:r>
            <a:r>
              <a:rPr dirty="0" sz="1400" spc="395">
                <a:solidFill>
                  <a:srgbClr val="6A9954"/>
                </a:solidFill>
                <a:latin typeface="Microsoft JhengHei"/>
                <a:cs typeface="Microsoft JhengHei"/>
              </a:rPr>
              <a:t> </a:t>
            </a:r>
            <a:r>
              <a:rPr dirty="0" sz="1400" spc="-2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dirty="0" sz="1400" spc="-5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905510">
              <a:lnSpc>
                <a:spcPct val="100000"/>
              </a:lnSpc>
              <a:tabLst>
                <a:tab pos="5478145" algn="l"/>
              </a:tabLst>
            </a:pP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400" spc="-10">
                <a:solidFill>
                  <a:srgbClr val="559CD5"/>
                </a:solidFill>
                <a:latin typeface="Consolas"/>
                <a:cs typeface="Consolas"/>
              </a:rPr>
              <a:t>style</a:t>
            </a: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dirty="0" sz="1400" spc="-10">
                <a:solidFill>
                  <a:srgbClr val="559CD5"/>
                </a:solidFill>
                <a:latin typeface="Consolas"/>
                <a:cs typeface="Consolas"/>
              </a:rPr>
              <a:t>style</a:t>
            </a: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400">
                <a:solidFill>
                  <a:srgbClr val="808080"/>
                </a:solidFill>
                <a:latin typeface="Consolas"/>
                <a:cs typeface="Consolas"/>
              </a:rPr>
              <a:t>	</a:t>
            </a:r>
            <a:r>
              <a:rPr dirty="0" sz="1400" spc="-15">
                <a:solidFill>
                  <a:srgbClr val="6A9954"/>
                </a:solidFill>
                <a:latin typeface="Consolas"/>
                <a:cs typeface="Consolas"/>
              </a:rPr>
              <a:t>&lt;!-- </a:t>
            </a:r>
            <a:r>
              <a:rPr dirty="0" sz="1400">
                <a:solidFill>
                  <a:srgbClr val="6A9954"/>
                </a:solidFill>
                <a:latin typeface="Consolas"/>
                <a:cs typeface="Consolas"/>
              </a:rPr>
              <a:t>style</a:t>
            </a:r>
            <a:r>
              <a:rPr dirty="0" sz="1400" spc="1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400" spc="100">
                <a:solidFill>
                  <a:srgbClr val="6A9954"/>
                </a:solidFill>
                <a:latin typeface="Microsoft JhengHei"/>
                <a:cs typeface="Microsoft JhengHei"/>
              </a:rPr>
              <a:t>內容為 </a:t>
            </a:r>
            <a:r>
              <a:rPr dirty="0" sz="1400">
                <a:solidFill>
                  <a:srgbClr val="6A9954"/>
                </a:solidFill>
                <a:latin typeface="Consolas"/>
                <a:cs typeface="Consolas"/>
              </a:rPr>
              <a:t>CSS </a:t>
            </a:r>
            <a:r>
              <a:rPr dirty="0" sz="1400" spc="135">
                <a:solidFill>
                  <a:srgbClr val="6A9954"/>
                </a:solidFill>
                <a:latin typeface="Microsoft JhengHei"/>
                <a:cs typeface="Microsoft JhengHei"/>
              </a:rPr>
              <a:t>語法 </a:t>
            </a:r>
            <a:r>
              <a:rPr dirty="0" sz="1400" spc="-30">
                <a:solidFill>
                  <a:srgbClr val="6A9954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905510">
              <a:lnSpc>
                <a:spcPts val="1635"/>
              </a:lnSpc>
              <a:tabLst>
                <a:tab pos="5478145" algn="l"/>
              </a:tabLst>
            </a:pPr>
            <a:r>
              <a:rPr dirty="0" sz="14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40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dirty="0" sz="1400" spc="-4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14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400" spc="-1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dirty="0" sz="1400" spc="-1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400">
                <a:solidFill>
                  <a:srgbClr val="808080"/>
                </a:solidFill>
                <a:latin typeface="Consolas"/>
                <a:cs typeface="Consolas"/>
              </a:rPr>
              <a:t>	</a:t>
            </a:r>
            <a:r>
              <a:rPr dirty="0" sz="1400" spc="-20">
                <a:solidFill>
                  <a:srgbClr val="6A9954"/>
                </a:solidFill>
                <a:latin typeface="Consolas"/>
                <a:cs typeface="Consolas"/>
              </a:rPr>
              <a:t>&lt;!-- </a:t>
            </a:r>
            <a:r>
              <a:rPr dirty="0" sz="1400">
                <a:solidFill>
                  <a:srgbClr val="6A9954"/>
                </a:solidFill>
                <a:latin typeface="Consolas"/>
                <a:cs typeface="Consolas"/>
              </a:rPr>
              <a:t>script</a:t>
            </a:r>
            <a:r>
              <a:rPr dirty="0" sz="1400" spc="5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400" spc="95">
                <a:solidFill>
                  <a:srgbClr val="6A9954"/>
                </a:solidFill>
                <a:latin typeface="Microsoft JhengHei"/>
                <a:cs typeface="Microsoft JhengHei"/>
              </a:rPr>
              <a:t>內容為 </a:t>
            </a:r>
            <a:r>
              <a:rPr dirty="0" sz="140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r>
              <a:rPr dirty="0" sz="1400" spc="3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400" spc="125">
                <a:solidFill>
                  <a:srgbClr val="6A9954"/>
                </a:solidFill>
                <a:latin typeface="Microsoft JhengHei"/>
                <a:cs typeface="Microsoft JhengHei"/>
              </a:rPr>
              <a:t>語法 </a:t>
            </a:r>
            <a:r>
              <a:rPr dirty="0" sz="1400" spc="-30">
                <a:solidFill>
                  <a:srgbClr val="6A9954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 marL="485140">
              <a:lnSpc>
                <a:spcPts val="1635"/>
              </a:lnSpc>
            </a:pP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400" spc="-1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15"/>
              </a:spcBef>
            </a:pPr>
            <a:r>
              <a:rPr dirty="0" sz="1400" spc="-2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400" spc="-2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dirty="0" sz="14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400" spc="-5">
                <a:solidFill>
                  <a:srgbClr val="6A9954"/>
                </a:solidFill>
                <a:latin typeface="Consolas"/>
                <a:cs typeface="Consolas"/>
              </a:rPr>
              <a:t>&lt;!-- </a:t>
            </a:r>
            <a:r>
              <a:rPr dirty="0" sz="1400">
                <a:solidFill>
                  <a:srgbClr val="6A9954"/>
                </a:solidFill>
                <a:latin typeface="Consolas"/>
                <a:cs typeface="Consolas"/>
              </a:rPr>
              <a:t>body</a:t>
            </a:r>
            <a:r>
              <a:rPr dirty="0" sz="1400" spc="4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dirty="0" sz="1400" spc="-5">
                <a:solidFill>
                  <a:srgbClr val="6A9954"/>
                </a:solidFill>
                <a:latin typeface="Microsoft JhengHei"/>
                <a:cs typeface="Microsoft JhengHei"/>
              </a:rPr>
              <a:t>內容置入網頁內容本體</a:t>
            </a:r>
            <a:r>
              <a:rPr dirty="0" sz="1400">
                <a:solidFill>
                  <a:srgbClr val="6A9954"/>
                </a:solidFill>
                <a:latin typeface="Microsoft JhengHei"/>
                <a:cs typeface="Microsoft JhengHei"/>
              </a:rPr>
              <a:t>（</a:t>
            </a:r>
            <a:r>
              <a:rPr dirty="0" sz="1400" spc="-15">
                <a:solidFill>
                  <a:srgbClr val="6A9954"/>
                </a:solidFill>
                <a:latin typeface="Microsoft JhengHei"/>
                <a:cs typeface="Microsoft JhengHei"/>
              </a:rPr>
              <a:t>給網頁瀏覽者看的</a:t>
            </a:r>
            <a:r>
              <a:rPr dirty="0" sz="1400">
                <a:solidFill>
                  <a:srgbClr val="6A9954"/>
                </a:solidFill>
                <a:latin typeface="Microsoft JhengHei"/>
                <a:cs typeface="Microsoft JhengHei"/>
              </a:rPr>
              <a:t>）</a:t>
            </a:r>
            <a:r>
              <a:rPr dirty="0" sz="1400" spc="405">
                <a:solidFill>
                  <a:srgbClr val="6A9954"/>
                </a:solidFill>
                <a:latin typeface="Microsoft JhengHei"/>
                <a:cs typeface="Microsoft JhengHei"/>
              </a:rPr>
              <a:t> </a:t>
            </a:r>
            <a:r>
              <a:rPr dirty="0" sz="1400" spc="-30">
                <a:solidFill>
                  <a:srgbClr val="6A9954"/>
                </a:solidFill>
                <a:latin typeface="Consolas"/>
                <a:cs typeface="Consolas"/>
              </a:rPr>
              <a:t>--&gt;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</a:pP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400" spc="-1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400" spc="-1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dirty="0" sz="14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14883" y="1114704"/>
            <a:ext cx="5484495" cy="191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82370">
              <a:lnSpc>
                <a:spcPct val="15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3A3838"/>
                </a:solidFill>
                <a:latin typeface="Microsoft JhengHei"/>
                <a:cs typeface="Microsoft JhengHei"/>
              </a:rPr>
              <a:t>超文件標記語言</a:t>
            </a:r>
            <a:r>
              <a:rPr dirty="0" sz="1600" b="1">
                <a:solidFill>
                  <a:srgbClr val="3A3838"/>
                </a:solidFill>
                <a:latin typeface="Microsoft JhengHei"/>
                <a:cs typeface="Microsoft JhengHei"/>
              </a:rPr>
              <a:t>（</a:t>
            </a:r>
            <a:r>
              <a:rPr dirty="0" sz="1600" b="1">
                <a:solidFill>
                  <a:srgbClr val="3A3838"/>
                </a:solidFill>
                <a:latin typeface="Calibri"/>
                <a:cs typeface="Calibri"/>
              </a:rPr>
              <a:t>Hyper </a:t>
            </a:r>
            <a:r>
              <a:rPr dirty="0" sz="1600" spc="-40" b="1">
                <a:solidFill>
                  <a:srgbClr val="3A3838"/>
                </a:solidFill>
                <a:latin typeface="Calibri"/>
                <a:cs typeface="Calibri"/>
              </a:rPr>
              <a:t>Text</a:t>
            </a:r>
            <a:r>
              <a:rPr dirty="0" sz="1600" spc="-4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3A3838"/>
                </a:solidFill>
                <a:latin typeface="Calibri"/>
                <a:cs typeface="Calibri"/>
              </a:rPr>
              <a:t>Markup </a:t>
            </a:r>
            <a:r>
              <a:rPr dirty="0" sz="1600" spc="-10" b="1">
                <a:solidFill>
                  <a:srgbClr val="3A3838"/>
                </a:solidFill>
                <a:latin typeface="Calibri"/>
                <a:cs typeface="Calibri"/>
              </a:rPr>
              <a:t>Language</a:t>
            </a:r>
            <a:r>
              <a:rPr dirty="0" sz="16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r>
              <a:rPr dirty="0" sz="1600" spc="-30" b="1">
                <a:solidFill>
                  <a:srgbClr val="3A3838"/>
                </a:solidFill>
                <a:latin typeface="Microsoft JhengHei"/>
                <a:cs typeface="Microsoft JhengHei"/>
              </a:rPr>
              <a:t>是一種用於建立網頁的標準標示語言。</a:t>
            </a:r>
            <a:endParaRPr sz="16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 spc="-25" b="1">
                <a:solidFill>
                  <a:srgbClr val="3A3838"/>
                </a:solidFill>
                <a:latin typeface="Microsoft JhengHei"/>
                <a:cs typeface="Microsoft JhengHei"/>
              </a:rPr>
              <a:t>網頁瀏覽器可以讀取 </a:t>
            </a:r>
            <a:r>
              <a:rPr dirty="0" sz="1600" b="1">
                <a:solidFill>
                  <a:srgbClr val="3A3838"/>
                </a:solidFill>
                <a:latin typeface="Calibri"/>
                <a:cs typeface="Calibri"/>
              </a:rPr>
              <a:t>HTML</a:t>
            </a:r>
            <a:r>
              <a:rPr dirty="0" sz="1600" spc="50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600" spc="-30" b="1">
                <a:solidFill>
                  <a:srgbClr val="3A3838"/>
                </a:solidFill>
                <a:latin typeface="Microsoft JhengHei"/>
                <a:cs typeface="Microsoft JhengHei"/>
              </a:rPr>
              <a:t>檔案，並將其呈現為視覺化頁面。</a:t>
            </a:r>
            <a:endParaRPr sz="16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1600">
              <a:latin typeface="Microsoft JhengHei"/>
              <a:cs typeface="Microsoft JhengHei"/>
            </a:endParaRPr>
          </a:p>
          <a:p>
            <a:pPr marL="927100" indent="-285750">
              <a:lnSpc>
                <a:spcPct val="100000"/>
              </a:lnSpc>
              <a:buFont typeface="Wingdings"/>
              <a:buChar char=""/>
              <a:tabLst>
                <a:tab pos="927100" algn="l"/>
              </a:tabLst>
            </a:pPr>
            <a:r>
              <a:rPr dirty="0" sz="1600" spc="-20" b="1">
                <a:solidFill>
                  <a:srgbClr val="3A3838"/>
                </a:solidFill>
                <a:latin typeface="Microsoft JhengHei"/>
                <a:cs typeface="Microsoft JhengHei"/>
              </a:rPr>
              <a:t>一個標準的 </a:t>
            </a:r>
            <a:r>
              <a:rPr dirty="0" sz="1600" b="1">
                <a:solidFill>
                  <a:srgbClr val="3A3838"/>
                </a:solidFill>
                <a:latin typeface="Microsoft JhengHei"/>
                <a:cs typeface="Microsoft JhengHei"/>
              </a:rPr>
              <a:t>HTML</a:t>
            </a:r>
            <a:r>
              <a:rPr dirty="0" sz="1600" spc="-30" b="1">
                <a:solidFill>
                  <a:srgbClr val="3A3838"/>
                </a:solidFill>
                <a:latin typeface="Microsoft JhengHei"/>
                <a:cs typeface="Microsoft JhengHei"/>
              </a:rPr>
              <a:t> 格式</a:t>
            </a:r>
            <a:endParaRPr sz="1600">
              <a:latin typeface="Microsoft JhengHei"/>
              <a:cs typeface="Microsoft JhengHe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092614" y="976546"/>
            <a:ext cx="1598295" cy="1362075"/>
            <a:chOff x="9092614" y="976546"/>
            <a:chExt cx="1598295" cy="1362075"/>
          </a:xfrm>
        </p:grpSpPr>
        <p:sp>
          <p:nvSpPr>
            <p:cNvPr id="16" name="object 16" descr=""/>
            <p:cNvSpPr/>
            <p:nvPr/>
          </p:nvSpPr>
          <p:spPr>
            <a:xfrm>
              <a:off x="9092614" y="1065446"/>
              <a:ext cx="859790" cy="0"/>
            </a:xfrm>
            <a:custGeom>
              <a:avLst/>
              <a:gdLst/>
              <a:ahLst/>
              <a:cxnLst/>
              <a:rect l="l" t="t" r="r" b="b"/>
              <a:pathLst>
                <a:path w="859790" h="0">
                  <a:moveTo>
                    <a:pt x="0" y="0"/>
                  </a:moveTo>
                  <a:lnTo>
                    <a:pt x="0" y="0"/>
                  </a:lnTo>
                  <a:lnTo>
                    <a:pt x="809058" y="0"/>
                  </a:lnTo>
                  <a:lnTo>
                    <a:pt x="859624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213688" y="1452881"/>
              <a:ext cx="787400" cy="0"/>
            </a:xfrm>
            <a:custGeom>
              <a:avLst/>
              <a:gdLst/>
              <a:ahLst/>
              <a:cxnLst/>
              <a:rect l="l" t="t" r="r" b="b"/>
              <a:pathLst>
                <a:path w="787400" h="0">
                  <a:moveTo>
                    <a:pt x="0" y="0"/>
                  </a:moveTo>
                  <a:lnTo>
                    <a:pt x="0" y="0"/>
                  </a:lnTo>
                  <a:lnTo>
                    <a:pt x="734514" y="0"/>
                  </a:lnTo>
                  <a:lnTo>
                    <a:pt x="786979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310548" y="1876638"/>
              <a:ext cx="1380490" cy="0"/>
            </a:xfrm>
            <a:custGeom>
              <a:avLst/>
              <a:gdLst/>
              <a:ahLst/>
              <a:cxnLst/>
              <a:rect l="l" t="t" r="r" b="b"/>
              <a:pathLst>
                <a:path w="1380490" h="0">
                  <a:moveTo>
                    <a:pt x="0" y="0"/>
                  </a:moveTo>
                  <a:lnTo>
                    <a:pt x="0" y="0"/>
                  </a:lnTo>
                  <a:lnTo>
                    <a:pt x="1329117" y="0"/>
                  </a:lnTo>
                  <a:lnTo>
                    <a:pt x="1380237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413890" y="2249110"/>
              <a:ext cx="979805" cy="0"/>
            </a:xfrm>
            <a:custGeom>
              <a:avLst/>
              <a:gdLst/>
              <a:ahLst/>
              <a:cxnLst/>
              <a:rect l="l" t="t" r="r" b="b"/>
              <a:pathLst>
                <a:path w="979804" h="0">
                  <a:moveTo>
                    <a:pt x="0" y="0"/>
                  </a:moveTo>
                  <a:lnTo>
                    <a:pt x="0" y="0"/>
                  </a:lnTo>
                  <a:lnTo>
                    <a:pt x="928162" y="0"/>
                  </a:lnTo>
                  <a:lnTo>
                    <a:pt x="979727" y="0"/>
                  </a:lnTo>
                </a:path>
              </a:pathLst>
            </a:custGeom>
            <a:ln w="177800">
              <a:solidFill>
                <a:srgbClr val="FFD1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59763" y="5275973"/>
            <a:ext cx="1043305" cy="260985"/>
          </a:xfrm>
          <a:custGeom>
            <a:avLst/>
            <a:gdLst/>
            <a:ahLst/>
            <a:cxnLst/>
            <a:rect l="l" t="t" r="r" b="b"/>
            <a:pathLst>
              <a:path w="1043304" h="260985">
                <a:moveTo>
                  <a:pt x="1043114" y="120230"/>
                </a:moveTo>
                <a:lnTo>
                  <a:pt x="1030185" y="71297"/>
                </a:lnTo>
                <a:lnTo>
                  <a:pt x="1004316" y="32004"/>
                </a:lnTo>
                <a:lnTo>
                  <a:pt x="547801" y="32004"/>
                </a:lnTo>
                <a:lnTo>
                  <a:pt x="527913" y="62230"/>
                </a:lnTo>
                <a:lnTo>
                  <a:pt x="521855" y="39293"/>
                </a:lnTo>
                <a:lnTo>
                  <a:pt x="495985" y="0"/>
                </a:lnTo>
                <a:lnTo>
                  <a:pt x="38785" y="0"/>
                </a:lnTo>
                <a:lnTo>
                  <a:pt x="12928" y="39293"/>
                </a:lnTo>
                <a:lnTo>
                  <a:pt x="0" y="88226"/>
                </a:lnTo>
                <a:lnTo>
                  <a:pt x="0" y="140373"/>
                </a:lnTo>
                <a:lnTo>
                  <a:pt x="12928" y="189306"/>
                </a:lnTo>
                <a:lnTo>
                  <a:pt x="38785" y="228587"/>
                </a:lnTo>
                <a:lnTo>
                  <a:pt x="495985" y="228587"/>
                </a:lnTo>
                <a:lnTo>
                  <a:pt x="515874" y="198374"/>
                </a:lnTo>
                <a:lnTo>
                  <a:pt x="521944" y="221310"/>
                </a:lnTo>
                <a:lnTo>
                  <a:pt x="547801" y="260604"/>
                </a:lnTo>
                <a:lnTo>
                  <a:pt x="1004316" y="260604"/>
                </a:lnTo>
                <a:lnTo>
                  <a:pt x="1030185" y="221310"/>
                </a:lnTo>
                <a:lnTo>
                  <a:pt x="1043114" y="172377"/>
                </a:lnTo>
                <a:lnTo>
                  <a:pt x="1043114" y="12023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00557" y="162890"/>
            <a:ext cx="735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 b="1">
                <a:solidFill>
                  <a:srgbClr val="256222"/>
                </a:solidFill>
                <a:latin typeface="Microsoft JhengHei"/>
                <a:cs typeface="Microsoft JhengHei"/>
              </a:rPr>
              <a:t>屬性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57200" y="1068324"/>
            <a:ext cx="6762115" cy="4681855"/>
            <a:chOff x="457200" y="1068324"/>
            <a:chExt cx="6762115" cy="468185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1068324"/>
              <a:ext cx="6761988" cy="46817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207" y="1132332"/>
              <a:ext cx="6583680" cy="450342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02157" y="1113282"/>
              <a:ext cx="6621780" cy="4541520"/>
            </a:xfrm>
            <a:custGeom>
              <a:avLst/>
              <a:gdLst/>
              <a:ahLst/>
              <a:cxnLst/>
              <a:rect l="l" t="t" r="r" b="b"/>
              <a:pathLst>
                <a:path w="6621780" h="4541520">
                  <a:moveTo>
                    <a:pt x="0" y="4541520"/>
                  </a:moveTo>
                  <a:lnTo>
                    <a:pt x="6621780" y="4541520"/>
                  </a:lnTo>
                  <a:lnTo>
                    <a:pt x="6621780" y="0"/>
                  </a:lnTo>
                  <a:lnTo>
                    <a:pt x="0" y="0"/>
                  </a:lnTo>
                  <a:lnTo>
                    <a:pt x="0" y="45415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499095" y="4689475"/>
            <a:ext cx="1685925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3A3838"/>
              </a:buClr>
              <a:buFont typeface="Wingdings"/>
              <a:buChar char=""/>
              <a:tabLst>
                <a:tab pos="299085" algn="l"/>
              </a:tabLst>
            </a:pPr>
            <a:r>
              <a:rPr dirty="0" u="sng" sz="1800" b="1">
                <a:solidFill>
                  <a:srgbClr val="0873A8"/>
                </a:solidFill>
                <a:uFill>
                  <a:solidFill>
                    <a:srgbClr val="0873A8"/>
                  </a:solidFill>
                </a:uFill>
                <a:latin typeface="Calibri"/>
                <a:cs typeface="Calibri"/>
                <a:hlinkClick r:id="rId5"/>
              </a:rPr>
              <a:t>CSS </a:t>
            </a:r>
            <a:r>
              <a:rPr dirty="0" u="sng" sz="1800" spc="-10" b="1">
                <a:solidFill>
                  <a:srgbClr val="0873A8"/>
                </a:solidFill>
                <a:uFill>
                  <a:solidFill>
                    <a:srgbClr val="0873A8"/>
                  </a:solidFill>
                </a:uFill>
                <a:latin typeface="Calibri"/>
                <a:cs typeface="Calibri"/>
                <a:hlinkClick r:id="rId5"/>
              </a:rPr>
              <a:t>Properties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200" b="1">
                <a:solidFill>
                  <a:srgbClr val="3A3838"/>
                </a:solidFill>
                <a:latin typeface="Microsoft JhengHei"/>
                <a:cs typeface="Microsoft JhengHei"/>
              </a:rPr>
              <a:t>對齊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align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00557" y="162890"/>
            <a:ext cx="735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 b="1">
                <a:solidFill>
                  <a:srgbClr val="256222"/>
                </a:solidFill>
                <a:latin typeface="Microsoft JhengHei"/>
                <a:cs typeface="Microsoft JhengHei"/>
              </a:rPr>
              <a:t>區塊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65175" y="1097280"/>
            <a:ext cx="2049780" cy="8280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76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90"/>
              </a:spcBef>
            </a:pPr>
            <a:r>
              <a:rPr dirty="0" sz="2800" spc="-25" b="1">
                <a:solidFill>
                  <a:srgbClr val="3A3838"/>
                </a:solidFill>
                <a:latin typeface="Calibri"/>
                <a:cs typeface="Calibri"/>
              </a:rPr>
              <a:t>&lt;p&gt;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73400" y="2592070"/>
            <a:ext cx="1704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C29D5A"/>
                </a:solidFill>
                <a:latin typeface="Calibri"/>
                <a:cs typeface="Calibri"/>
              </a:rPr>
              <a:t>Padding</a:t>
            </a:r>
            <a:r>
              <a:rPr dirty="0" sz="1800" spc="-10" b="1">
                <a:solidFill>
                  <a:srgbClr val="C29D5A"/>
                </a:solidFill>
                <a:latin typeface="Microsoft JhengHei"/>
                <a:cs typeface="Microsoft JhengHei"/>
              </a:rPr>
              <a:t>（</a:t>
            </a:r>
            <a:r>
              <a:rPr dirty="0" sz="1800" b="1">
                <a:solidFill>
                  <a:srgbClr val="C29D5A"/>
                </a:solidFill>
                <a:latin typeface="Microsoft JhengHei"/>
                <a:cs typeface="Microsoft JhengHei"/>
              </a:rPr>
              <a:t>邊距</a:t>
            </a:r>
            <a:r>
              <a:rPr dirty="0" sz="1800" spc="-50" b="1">
                <a:solidFill>
                  <a:srgbClr val="C29D5A"/>
                </a:solidFill>
                <a:latin typeface="Microsoft JhengHei"/>
                <a:cs typeface="Microsoft JhengHei"/>
              </a:rPr>
              <a:t>）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662427" y="858011"/>
            <a:ext cx="2519680" cy="1332230"/>
          </a:xfrm>
          <a:custGeom>
            <a:avLst/>
            <a:gdLst/>
            <a:ahLst/>
            <a:cxnLst/>
            <a:rect l="l" t="t" r="r" b="b"/>
            <a:pathLst>
              <a:path w="2519679" h="1332230">
                <a:moveTo>
                  <a:pt x="2519172" y="0"/>
                </a:moveTo>
                <a:lnTo>
                  <a:pt x="0" y="0"/>
                </a:lnTo>
                <a:lnTo>
                  <a:pt x="0" y="1331976"/>
                </a:lnTo>
                <a:lnTo>
                  <a:pt x="2519172" y="1331976"/>
                </a:lnTo>
                <a:lnTo>
                  <a:pt x="2519172" y="0"/>
                </a:lnTo>
                <a:close/>
              </a:path>
            </a:pathLst>
          </a:custGeom>
          <a:solidFill>
            <a:srgbClr val="E7D7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898648" y="1097280"/>
            <a:ext cx="2049780" cy="8280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765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390"/>
              </a:spcBef>
            </a:pPr>
            <a:r>
              <a:rPr dirty="0" sz="2800" spc="-25" b="1">
                <a:solidFill>
                  <a:srgbClr val="3A3838"/>
                </a:solidFill>
                <a:latin typeface="Calibri"/>
                <a:cs typeface="Calibri"/>
              </a:rPr>
              <a:t>&lt;p&gt;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705100" y="3073907"/>
            <a:ext cx="2437130" cy="923925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3019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59"/>
              </a:spcBef>
            </a:pPr>
            <a:r>
              <a:rPr dirty="0" sz="1800">
                <a:solidFill>
                  <a:srgbClr val="D6B97C"/>
                </a:solidFill>
                <a:latin typeface="Consolas"/>
                <a:cs typeface="Consolas"/>
              </a:rPr>
              <a:t>p</a:t>
            </a:r>
            <a:r>
              <a:rPr dirty="0" sz="1800" spc="-15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</a:pP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padding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8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B5CEA8"/>
                </a:solidFill>
                <a:latin typeface="Consolas"/>
                <a:cs typeface="Consolas"/>
              </a:rPr>
              <a:t>35px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dirty="0" sz="1800" spc="-5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185153" y="2565019"/>
            <a:ext cx="1589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256222"/>
                </a:solidFill>
                <a:latin typeface="Calibri"/>
                <a:cs typeface="Calibri"/>
              </a:rPr>
              <a:t>Border</a:t>
            </a:r>
            <a:r>
              <a:rPr dirty="0" sz="1800" spc="-10" b="1">
                <a:solidFill>
                  <a:srgbClr val="256222"/>
                </a:solidFill>
                <a:latin typeface="Microsoft JhengHei"/>
                <a:cs typeface="Microsoft JhengHei"/>
              </a:rPr>
              <a:t>（</a:t>
            </a:r>
            <a:r>
              <a:rPr dirty="0" sz="1800" b="1">
                <a:solidFill>
                  <a:srgbClr val="256222"/>
                </a:solidFill>
                <a:latin typeface="Microsoft JhengHei"/>
                <a:cs typeface="Microsoft JhengHei"/>
              </a:rPr>
              <a:t>邊框</a:t>
            </a:r>
            <a:r>
              <a:rPr dirty="0" sz="1800" spc="-50" b="1">
                <a:solidFill>
                  <a:srgbClr val="256222"/>
                </a:solidFill>
                <a:latin typeface="Microsoft JhengHei"/>
                <a:cs typeface="Microsoft JhengHei"/>
              </a:rPr>
              <a:t>）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29071" y="3063239"/>
            <a:ext cx="2901950" cy="1199515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175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dirty="0" sz="1800">
                <a:solidFill>
                  <a:srgbClr val="D6B97C"/>
                </a:solidFill>
                <a:latin typeface="Consolas"/>
                <a:cs typeface="Consolas"/>
              </a:rPr>
              <a:t>p</a:t>
            </a:r>
            <a:r>
              <a:rPr dirty="0" sz="1800" spc="-15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2455" marR="4318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padding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8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B5CEA8"/>
                </a:solidFill>
                <a:latin typeface="Consolas"/>
                <a:cs typeface="Consolas"/>
              </a:rPr>
              <a:t>35px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border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8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B5CEA8"/>
                </a:solidFill>
                <a:latin typeface="Consolas"/>
                <a:cs typeface="Consolas"/>
              </a:rPr>
              <a:t>5px</a:t>
            </a:r>
            <a:r>
              <a:rPr dirty="0" sz="1800" spc="-3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solid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dirty="0" sz="1800" spc="-5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688838" y="833374"/>
            <a:ext cx="2579370" cy="1390650"/>
            <a:chOff x="5688838" y="833374"/>
            <a:chExt cx="2579370" cy="1390650"/>
          </a:xfrm>
        </p:grpSpPr>
        <p:sp>
          <p:nvSpPr>
            <p:cNvPr id="17" name="object 17" descr=""/>
            <p:cNvSpPr/>
            <p:nvPr/>
          </p:nvSpPr>
          <p:spPr>
            <a:xfrm>
              <a:off x="5718048" y="862584"/>
              <a:ext cx="2520950" cy="1332230"/>
            </a:xfrm>
            <a:custGeom>
              <a:avLst/>
              <a:gdLst/>
              <a:ahLst/>
              <a:cxnLst/>
              <a:rect l="l" t="t" r="r" b="b"/>
              <a:pathLst>
                <a:path w="2520950" h="1332230">
                  <a:moveTo>
                    <a:pt x="2520696" y="0"/>
                  </a:moveTo>
                  <a:lnTo>
                    <a:pt x="0" y="0"/>
                  </a:lnTo>
                  <a:lnTo>
                    <a:pt x="0" y="1331976"/>
                  </a:lnTo>
                  <a:lnTo>
                    <a:pt x="2520696" y="1331976"/>
                  </a:lnTo>
                  <a:lnTo>
                    <a:pt x="2520696" y="0"/>
                  </a:lnTo>
                  <a:close/>
                </a:path>
              </a:pathLst>
            </a:custGeom>
            <a:solidFill>
              <a:srgbClr val="E7D7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718048" y="862584"/>
              <a:ext cx="2520950" cy="1332230"/>
            </a:xfrm>
            <a:custGeom>
              <a:avLst/>
              <a:gdLst/>
              <a:ahLst/>
              <a:cxnLst/>
              <a:rect l="l" t="t" r="r" b="b"/>
              <a:pathLst>
                <a:path w="2520950" h="1332230">
                  <a:moveTo>
                    <a:pt x="0" y="1331976"/>
                  </a:moveTo>
                  <a:lnTo>
                    <a:pt x="2520696" y="1331976"/>
                  </a:lnTo>
                  <a:lnTo>
                    <a:pt x="2520696" y="0"/>
                  </a:lnTo>
                  <a:lnTo>
                    <a:pt x="0" y="0"/>
                  </a:lnTo>
                  <a:lnTo>
                    <a:pt x="0" y="1331976"/>
                  </a:lnTo>
                  <a:close/>
                </a:path>
              </a:pathLst>
            </a:custGeom>
            <a:ln w="57912">
              <a:solidFill>
                <a:srgbClr val="2562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954267" y="1112519"/>
            <a:ext cx="2051685" cy="8280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771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395"/>
              </a:spcBef>
            </a:pPr>
            <a:r>
              <a:rPr dirty="0" sz="2800" spc="-25" b="1">
                <a:solidFill>
                  <a:srgbClr val="3A3838"/>
                </a:solidFill>
                <a:latin typeface="Calibri"/>
                <a:cs typeface="Calibri"/>
              </a:rPr>
              <a:t>&lt;p&gt;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420225" y="2542794"/>
            <a:ext cx="1617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6FC0"/>
                </a:solidFill>
                <a:latin typeface="Calibri"/>
                <a:cs typeface="Calibri"/>
              </a:rPr>
              <a:t>Margin</a:t>
            </a:r>
            <a:r>
              <a:rPr dirty="0" sz="1800" spc="-10" b="1">
                <a:solidFill>
                  <a:srgbClr val="006FC0"/>
                </a:solidFill>
                <a:latin typeface="Microsoft JhengHei"/>
                <a:cs typeface="Microsoft JhengHei"/>
              </a:rPr>
              <a:t>（</a:t>
            </a:r>
            <a:r>
              <a:rPr dirty="0" sz="1800" b="1">
                <a:solidFill>
                  <a:srgbClr val="006FC0"/>
                </a:solidFill>
                <a:latin typeface="Microsoft JhengHei"/>
                <a:cs typeface="Microsoft JhengHei"/>
              </a:rPr>
              <a:t>邊界</a:t>
            </a:r>
            <a:r>
              <a:rPr dirty="0" sz="1800" spc="-50" b="1">
                <a:solidFill>
                  <a:srgbClr val="006FC0"/>
                </a:solidFill>
                <a:latin typeface="Microsoft JhengHei"/>
                <a:cs typeface="Microsoft JhengHei"/>
              </a:rPr>
              <a:t>）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778240" y="3049523"/>
            <a:ext cx="2900680" cy="1477010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2384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D6B97C"/>
                </a:solidFill>
                <a:latin typeface="Consolas"/>
                <a:cs typeface="Consolas"/>
              </a:rPr>
              <a:t>p</a:t>
            </a:r>
            <a:r>
              <a:rPr dirty="0" sz="1800" spc="-15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1820" marR="41910">
              <a:lnSpc>
                <a:spcPct val="100000"/>
              </a:lnSpc>
            </a:pP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padding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8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B5CEA8"/>
                </a:solidFill>
                <a:latin typeface="Consolas"/>
                <a:cs typeface="Consolas"/>
              </a:rPr>
              <a:t>35px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border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8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B5CEA8"/>
                </a:solidFill>
                <a:latin typeface="Consolas"/>
                <a:cs typeface="Consolas"/>
              </a:rPr>
              <a:t>5px</a:t>
            </a:r>
            <a:r>
              <a:rPr dirty="0" sz="1800" spc="-3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solid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margin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8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B5CEA8"/>
                </a:solidFill>
                <a:latin typeface="Consolas"/>
                <a:cs typeface="Consolas"/>
              </a:rPr>
              <a:t>35px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8959595" y="848867"/>
            <a:ext cx="2539365" cy="1351915"/>
            <a:chOff x="8959595" y="848867"/>
            <a:chExt cx="2539365" cy="1351915"/>
          </a:xfrm>
        </p:grpSpPr>
        <p:sp>
          <p:nvSpPr>
            <p:cNvPr id="23" name="object 23" descr=""/>
            <p:cNvSpPr/>
            <p:nvPr/>
          </p:nvSpPr>
          <p:spPr>
            <a:xfrm>
              <a:off x="8969501" y="858773"/>
              <a:ext cx="2519680" cy="1332230"/>
            </a:xfrm>
            <a:custGeom>
              <a:avLst/>
              <a:gdLst/>
              <a:ahLst/>
              <a:cxnLst/>
              <a:rect l="l" t="t" r="r" b="b"/>
              <a:pathLst>
                <a:path w="2519679" h="1332230">
                  <a:moveTo>
                    <a:pt x="2519172" y="0"/>
                  </a:moveTo>
                  <a:lnTo>
                    <a:pt x="0" y="0"/>
                  </a:lnTo>
                  <a:lnTo>
                    <a:pt x="0" y="1331976"/>
                  </a:lnTo>
                  <a:lnTo>
                    <a:pt x="2519172" y="1331976"/>
                  </a:lnTo>
                  <a:lnTo>
                    <a:pt x="2519172" y="0"/>
                  </a:lnTo>
                  <a:close/>
                </a:path>
              </a:pathLst>
            </a:custGeom>
            <a:solidFill>
              <a:srgbClr val="0873A8">
                <a:alpha val="1686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969501" y="858773"/>
              <a:ext cx="2519680" cy="1332230"/>
            </a:xfrm>
            <a:custGeom>
              <a:avLst/>
              <a:gdLst/>
              <a:ahLst/>
              <a:cxnLst/>
              <a:rect l="l" t="t" r="r" b="b"/>
              <a:pathLst>
                <a:path w="2519679" h="1332230">
                  <a:moveTo>
                    <a:pt x="0" y="1331976"/>
                  </a:moveTo>
                  <a:lnTo>
                    <a:pt x="2519172" y="1331976"/>
                  </a:lnTo>
                  <a:lnTo>
                    <a:pt x="2519172" y="0"/>
                  </a:lnTo>
                  <a:lnTo>
                    <a:pt x="0" y="0"/>
                  </a:lnTo>
                  <a:lnTo>
                    <a:pt x="0" y="1331976"/>
                  </a:lnTo>
                  <a:close/>
                </a:path>
              </a:pathLst>
            </a:custGeom>
            <a:ln w="19812">
              <a:solidFill>
                <a:srgbClr val="3A383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186671" y="1083563"/>
              <a:ext cx="2083435" cy="881380"/>
            </a:xfrm>
            <a:custGeom>
              <a:avLst/>
              <a:gdLst/>
              <a:ahLst/>
              <a:cxnLst/>
              <a:rect l="l" t="t" r="r" b="b"/>
              <a:pathLst>
                <a:path w="2083434" h="881380">
                  <a:moveTo>
                    <a:pt x="2083307" y="0"/>
                  </a:moveTo>
                  <a:lnTo>
                    <a:pt x="0" y="0"/>
                  </a:lnTo>
                  <a:lnTo>
                    <a:pt x="0" y="880872"/>
                  </a:lnTo>
                  <a:lnTo>
                    <a:pt x="2083307" y="880872"/>
                  </a:lnTo>
                  <a:lnTo>
                    <a:pt x="2083307" y="0"/>
                  </a:lnTo>
                  <a:close/>
                </a:path>
              </a:pathLst>
            </a:custGeom>
            <a:solidFill>
              <a:srgbClr val="E7D7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186671" y="1083563"/>
              <a:ext cx="2083435" cy="881380"/>
            </a:xfrm>
            <a:custGeom>
              <a:avLst/>
              <a:gdLst/>
              <a:ahLst/>
              <a:cxnLst/>
              <a:rect l="l" t="t" r="r" b="b"/>
              <a:pathLst>
                <a:path w="2083434" h="881380">
                  <a:moveTo>
                    <a:pt x="0" y="880872"/>
                  </a:moveTo>
                  <a:lnTo>
                    <a:pt x="2083307" y="880872"/>
                  </a:lnTo>
                  <a:lnTo>
                    <a:pt x="2083307" y="0"/>
                  </a:lnTo>
                  <a:lnTo>
                    <a:pt x="0" y="0"/>
                  </a:lnTo>
                  <a:lnTo>
                    <a:pt x="0" y="880872"/>
                  </a:lnTo>
                  <a:close/>
                </a:path>
              </a:pathLst>
            </a:custGeom>
            <a:ln w="57912">
              <a:solidFill>
                <a:srgbClr val="2562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9447276" y="1281683"/>
            <a:ext cx="1562100" cy="4851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5715" rIns="0" bIns="0" rtlCol="0" vert="horz">
            <a:spAutoFit/>
          </a:bodyPr>
          <a:lstStyle/>
          <a:p>
            <a:pPr marL="509270">
              <a:lnSpc>
                <a:spcPct val="100000"/>
              </a:lnSpc>
              <a:spcBef>
                <a:spcPts val="45"/>
              </a:spcBef>
            </a:pPr>
            <a:r>
              <a:rPr dirty="0" sz="2800" spc="-25" b="1">
                <a:solidFill>
                  <a:srgbClr val="3A3838"/>
                </a:solidFill>
                <a:latin typeface="Calibri"/>
                <a:cs typeface="Calibri"/>
              </a:rPr>
              <a:t>&lt;p&gt;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8" name="object 28" descr=""/>
          <p:cNvSpPr txBox="1"/>
          <p:nvPr/>
        </p:nvSpPr>
        <p:spPr>
          <a:xfrm>
            <a:off x="4743112" y="5126484"/>
            <a:ext cx="3242310" cy="285750"/>
          </a:xfrm>
          <a:prstGeom prst="rect">
            <a:avLst/>
          </a:prstGeom>
          <a:ln w="12700">
            <a:solidFill>
              <a:srgbClr val="E4213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415">
              <a:lnSpc>
                <a:spcPct val="100000"/>
              </a:lnSpc>
            </a:pP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由內到外分別為padding,</a:t>
            </a:r>
            <a:r>
              <a:rPr dirty="0" sz="1400" spc="-5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b="0">
                <a:solidFill>
                  <a:srgbClr val="E52138"/>
                </a:solidFill>
                <a:latin typeface="Adobe Ming Std L"/>
                <a:cs typeface="Adobe Ming Std L"/>
              </a:rPr>
              <a:t>border,</a:t>
            </a:r>
            <a:r>
              <a:rPr dirty="0" sz="1400" spc="-5" b="0">
                <a:solidFill>
                  <a:srgbClr val="E52138"/>
                </a:solidFill>
                <a:latin typeface="Adobe Ming Std L"/>
                <a:cs typeface="Adobe Ming Std L"/>
              </a:rPr>
              <a:t> </a:t>
            </a:r>
            <a:r>
              <a:rPr dirty="0" sz="1400" spc="-10" b="0">
                <a:solidFill>
                  <a:srgbClr val="E52138"/>
                </a:solidFill>
                <a:latin typeface="Adobe Ming Std L"/>
                <a:cs typeface="Adobe Ming Std L"/>
              </a:rPr>
              <a:t>margin</a:t>
            </a:r>
            <a:endParaRPr sz="1400">
              <a:latin typeface="Adobe Ming Std L"/>
              <a:cs typeface="Adobe Ming Std 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801175" y="1758569"/>
            <a:ext cx="722630" cy="228600"/>
          </a:xfrm>
          <a:custGeom>
            <a:avLst/>
            <a:gdLst/>
            <a:ahLst/>
            <a:cxnLst/>
            <a:rect l="l" t="t" r="r" b="b"/>
            <a:pathLst>
              <a:path w="722629" h="228600">
                <a:moveTo>
                  <a:pt x="683216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6"/>
                </a:lnTo>
                <a:lnTo>
                  <a:pt x="0" y="140374"/>
                </a:lnTo>
                <a:lnTo>
                  <a:pt x="12931" y="189307"/>
                </a:lnTo>
                <a:lnTo>
                  <a:pt x="38794" y="228600"/>
                </a:lnTo>
                <a:lnTo>
                  <a:pt x="683216" y="228600"/>
                </a:lnTo>
                <a:lnTo>
                  <a:pt x="709080" y="189307"/>
                </a:lnTo>
                <a:lnTo>
                  <a:pt x="722012" y="140374"/>
                </a:lnTo>
                <a:lnTo>
                  <a:pt x="722012" y="88226"/>
                </a:lnTo>
                <a:lnTo>
                  <a:pt x="709080" y="39292"/>
                </a:lnTo>
                <a:lnTo>
                  <a:pt x="68321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493071" y="1726564"/>
            <a:ext cx="2135505" cy="228600"/>
          </a:xfrm>
          <a:custGeom>
            <a:avLst/>
            <a:gdLst/>
            <a:ahLst/>
            <a:cxnLst/>
            <a:rect l="l" t="t" r="r" b="b"/>
            <a:pathLst>
              <a:path w="2135504" h="228600">
                <a:moveTo>
                  <a:pt x="2096448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5"/>
                </a:lnTo>
                <a:lnTo>
                  <a:pt x="38794" y="228596"/>
                </a:lnTo>
                <a:lnTo>
                  <a:pt x="2096448" y="228596"/>
                </a:lnTo>
                <a:lnTo>
                  <a:pt x="2122311" y="189305"/>
                </a:lnTo>
                <a:lnTo>
                  <a:pt x="2135242" y="140372"/>
                </a:lnTo>
                <a:lnTo>
                  <a:pt x="2135242" y="88225"/>
                </a:lnTo>
                <a:lnTo>
                  <a:pt x="2122311" y="39292"/>
                </a:lnTo>
                <a:lnTo>
                  <a:pt x="2096448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061654" y="1726564"/>
            <a:ext cx="763905" cy="228600"/>
          </a:xfrm>
          <a:custGeom>
            <a:avLst/>
            <a:gdLst/>
            <a:ahLst/>
            <a:cxnLst/>
            <a:rect l="l" t="t" r="r" b="b"/>
            <a:pathLst>
              <a:path w="763904" h="228600">
                <a:moveTo>
                  <a:pt x="724975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5"/>
                </a:lnTo>
                <a:lnTo>
                  <a:pt x="38794" y="228596"/>
                </a:lnTo>
                <a:lnTo>
                  <a:pt x="724975" y="228596"/>
                </a:lnTo>
                <a:lnTo>
                  <a:pt x="750838" y="189305"/>
                </a:lnTo>
                <a:lnTo>
                  <a:pt x="763769" y="140372"/>
                </a:lnTo>
                <a:lnTo>
                  <a:pt x="763769" y="88225"/>
                </a:lnTo>
                <a:lnTo>
                  <a:pt x="750838" y="39292"/>
                </a:lnTo>
                <a:lnTo>
                  <a:pt x="72497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44789" y="1758569"/>
            <a:ext cx="847725" cy="228600"/>
          </a:xfrm>
          <a:custGeom>
            <a:avLst/>
            <a:gdLst/>
            <a:ahLst/>
            <a:cxnLst/>
            <a:rect l="l" t="t" r="r" b="b"/>
            <a:pathLst>
              <a:path w="847725" h="228600">
                <a:moveTo>
                  <a:pt x="808724" y="0"/>
                </a:moveTo>
                <a:lnTo>
                  <a:pt x="38795" y="0"/>
                </a:lnTo>
                <a:lnTo>
                  <a:pt x="12931" y="39292"/>
                </a:lnTo>
                <a:lnTo>
                  <a:pt x="0" y="88226"/>
                </a:lnTo>
                <a:lnTo>
                  <a:pt x="0" y="140374"/>
                </a:lnTo>
                <a:lnTo>
                  <a:pt x="12931" y="189307"/>
                </a:lnTo>
                <a:lnTo>
                  <a:pt x="38795" y="228600"/>
                </a:lnTo>
                <a:lnTo>
                  <a:pt x="808724" y="228600"/>
                </a:lnTo>
                <a:lnTo>
                  <a:pt x="834586" y="189307"/>
                </a:lnTo>
                <a:lnTo>
                  <a:pt x="847518" y="140374"/>
                </a:lnTo>
                <a:lnTo>
                  <a:pt x="847518" y="88226"/>
                </a:lnTo>
                <a:lnTo>
                  <a:pt x="834586" y="39292"/>
                </a:lnTo>
                <a:lnTo>
                  <a:pt x="80872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383291" y="1346479"/>
            <a:ext cx="722630" cy="229235"/>
          </a:xfrm>
          <a:custGeom>
            <a:avLst/>
            <a:gdLst/>
            <a:ahLst/>
            <a:cxnLst/>
            <a:rect l="l" t="t" r="r" b="b"/>
            <a:pathLst>
              <a:path w="722629" h="229234">
                <a:moveTo>
                  <a:pt x="683679" y="-1"/>
                </a:moveTo>
                <a:lnTo>
                  <a:pt x="38853" y="-1"/>
                </a:lnTo>
                <a:lnTo>
                  <a:pt x="12955" y="39343"/>
                </a:lnTo>
                <a:lnTo>
                  <a:pt x="6" y="88342"/>
                </a:lnTo>
                <a:lnTo>
                  <a:pt x="6" y="140560"/>
                </a:lnTo>
                <a:lnTo>
                  <a:pt x="12955" y="189559"/>
                </a:lnTo>
                <a:lnTo>
                  <a:pt x="38853" y="228904"/>
                </a:lnTo>
                <a:lnTo>
                  <a:pt x="683679" y="228904"/>
                </a:lnTo>
                <a:lnTo>
                  <a:pt x="709576" y="189559"/>
                </a:lnTo>
                <a:lnTo>
                  <a:pt x="722525" y="140560"/>
                </a:lnTo>
                <a:lnTo>
                  <a:pt x="722525" y="88342"/>
                </a:lnTo>
                <a:lnTo>
                  <a:pt x="709576" y="39343"/>
                </a:lnTo>
                <a:lnTo>
                  <a:pt x="683679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44738" y="1346479"/>
            <a:ext cx="742315" cy="229235"/>
          </a:xfrm>
          <a:custGeom>
            <a:avLst/>
            <a:gdLst/>
            <a:ahLst/>
            <a:cxnLst/>
            <a:rect l="l" t="t" r="r" b="b"/>
            <a:pathLst>
              <a:path w="742314" h="229234">
                <a:moveTo>
                  <a:pt x="702902" y="-1"/>
                </a:moveTo>
                <a:lnTo>
                  <a:pt x="38846" y="-1"/>
                </a:lnTo>
                <a:lnTo>
                  <a:pt x="12948" y="39343"/>
                </a:lnTo>
                <a:lnTo>
                  <a:pt x="0" y="88342"/>
                </a:lnTo>
                <a:lnTo>
                  <a:pt x="0" y="140560"/>
                </a:lnTo>
                <a:lnTo>
                  <a:pt x="12948" y="189559"/>
                </a:lnTo>
                <a:lnTo>
                  <a:pt x="38846" y="228904"/>
                </a:lnTo>
                <a:lnTo>
                  <a:pt x="702902" y="228904"/>
                </a:lnTo>
                <a:lnTo>
                  <a:pt x="728800" y="189559"/>
                </a:lnTo>
                <a:lnTo>
                  <a:pt x="741749" y="140560"/>
                </a:lnTo>
                <a:lnTo>
                  <a:pt x="741749" y="88342"/>
                </a:lnTo>
                <a:lnTo>
                  <a:pt x="728800" y="39343"/>
                </a:lnTo>
                <a:lnTo>
                  <a:pt x="702902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076712" y="1314433"/>
            <a:ext cx="993140" cy="229235"/>
          </a:xfrm>
          <a:custGeom>
            <a:avLst/>
            <a:gdLst/>
            <a:ahLst/>
            <a:cxnLst/>
            <a:rect l="l" t="t" r="r" b="b"/>
            <a:pathLst>
              <a:path w="993140" h="229234">
                <a:moveTo>
                  <a:pt x="953817" y="-1"/>
                </a:moveTo>
                <a:lnTo>
                  <a:pt x="38854" y="-1"/>
                </a:lnTo>
                <a:lnTo>
                  <a:pt x="12957" y="39342"/>
                </a:lnTo>
                <a:lnTo>
                  <a:pt x="9" y="88341"/>
                </a:lnTo>
                <a:lnTo>
                  <a:pt x="9" y="140557"/>
                </a:lnTo>
                <a:lnTo>
                  <a:pt x="12957" y="189556"/>
                </a:lnTo>
                <a:lnTo>
                  <a:pt x="38854" y="228900"/>
                </a:lnTo>
                <a:lnTo>
                  <a:pt x="953817" y="228900"/>
                </a:lnTo>
                <a:lnTo>
                  <a:pt x="979715" y="189556"/>
                </a:lnTo>
                <a:lnTo>
                  <a:pt x="992663" y="140557"/>
                </a:lnTo>
                <a:lnTo>
                  <a:pt x="992663" y="88341"/>
                </a:lnTo>
                <a:lnTo>
                  <a:pt x="979715" y="39342"/>
                </a:lnTo>
                <a:lnTo>
                  <a:pt x="953817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959495" y="1314433"/>
            <a:ext cx="1451610" cy="229235"/>
          </a:xfrm>
          <a:custGeom>
            <a:avLst/>
            <a:gdLst/>
            <a:ahLst/>
            <a:cxnLst/>
            <a:rect l="l" t="t" r="r" b="b"/>
            <a:pathLst>
              <a:path w="1451610" h="229234">
                <a:moveTo>
                  <a:pt x="1412281" y="-1"/>
                </a:moveTo>
                <a:lnTo>
                  <a:pt x="38848" y="-1"/>
                </a:lnTo>
                <a:lnTo>
                  <a:pt x="12950" y="39342"/>
                </a:lnTo>
                <a:lnTo>
                  <a:pt x="2" y="88341"/>
                </a:lnTo>
                <a:lnTo>
                  <a:pt x="2" y="140557"/>
                </a:lnTo>
                <a:lnTo>
                  <a:pt x="12950" y="189556"/>
                </a:lnTo>
                <a:lnTo>
                  <a:pt x="38848" y="228900"/>
                </a:lnTo>
                <a:lnTo>
                  <a:pt x="1412281" y="228900"/>
                </a:lnTo>
                <a:lnTo>
                  <a:pt x="1438178" y="189556"/>
                </a:lnTo>
                <a:lnTo>
                  <a:pt x="1451126" y="140557"/>
                </a:lnTo>
                <a:lnTo>
                  <a:pt x="1451126" y="88341"/>
                </a:lnTo>
                <a:lnTo>
                  <a:pt x="1438178" y="39342"/>
                </a:lnTo>
                <a:lnTo>
                  <a:pt x="1412281" y="-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object 11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00557" y="162890"/>
            <a:ext cx="735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 b="1">
                <a:solidFill>
                  <a:srgbClr val="256222"/>
                </a:solidFill>
                <a:latin typeface="Microsoft JhengHei"/>
                <a:cs typeface="Microsoft JhengHei"/>
              </a:rPr>
              <a:t>區塊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19100" y="954024"/>
            <a:ext cx="10922635" cy="5027930"/>
            <a:chOff x="419100" y="954024"/>
            <a:chExt cx="10922635" cy="502793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2695" y="2930652"/>
              <a:ext cx="4248911" cy="305104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6704" y="2994659"/>
              <a:ext cx="4070604" cy="287274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7137654" y="2975609"/>
              <a:ext cx="4109085" cy="2910840"/>
            </a:xfrm>
            <a:custGeom>
              <a:avLst/>
              <a:gdLst/>
              <a:ahLst/>
              <a:cxnLst/>
              <a:rect l="l" t="t" r="r" b="b"/>
              <a:pathLst>
                <a:path w="4109084" h="2910840">
                  <a:moveTo>
                    <a:pt x="0" y="2910840"/>
                  </a:moveTo>
                  <a:lnTo>
                    <a:pt x="4108704" y="2910840"/>
                  </a:lnTo>
                  <a:lnTo>
                    <a:pt x="4108704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00" y="960120"/>
              <a:ext cx="2354580" cy="172059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7088" y="954024"/>
              <a:ext cx="201168" cy="21488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7088" y="1370076"/>
              <a:ext cx="201168" cy="214884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3200400" y="2784348"/>
            <a:ext cx="3731260" cy="3293745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49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dirty="0" sz="1600">
                <a:solidFill>
                  <a:srgbClr val="D6B97C"/>
                </a:solidFill>
                <a:latin typeface="Consolas"/>
                <a:cs typeface="Consolas"/>
              </a:rPr>
              <a:t>p</a:t>
            </a:r>
            <a:r>
              <a:rPr dirty="0" sz="1600" spc="-5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3657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9CDCFD"/>
                </a:solidFill>
                <a:latin typeface="Consolas"/>
                <a:cs typeface="Consolas"/>
              </a:rPr>
              <a:t>margin</a:t>
            </a:r>
            <a:r>
              <a:rPr dirty="0" sz="16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6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B5CEA8"/>
                </a:solidFill>
                <a:latin typeface="Consolas"/>
                <a:cs typeface="Consolas"/>
              </a:rPr>
              <a:t>35px</a:t>
            </a:r>
            <a:r>
              <a:rPr dirty="0" sz="1600" spc="-2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36575">
              <a:lnSpc>
                <a:spcPct val="100000"/>
              </a:lnSpc>
            </a:pPr>
            <a:r>
              <a:rPr dirty="0" sz="1600">
                <a:solidFill>
                  <a:srgbClr val="9CDCFD"/>
                </a:solidFill>
                <a:latin typeface="Consolas"/>
                <a:cs typeface="Consolas"/>
              </a:rPr>
              <a:t>border</a:t>
            </a:r>
            <a:r>
              <a:rPr dirty="0" sz="16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600" spc="-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B5CEA8"/>
                </a:solidFill>
                <a:latin typeface="Consolas"/>
                <a:cs typeface="Consolas"/>
              </a:rPr>
              <a:t>5px</a:t>
            </a:r>
            <a:r>
              <a:rPr dirty="0" sz="1600" spc="-3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CE9178"/>
                </a:solidFill>
                <a:latin typeface="Consolas"/>
                <a:cs typeface="Consolas"/>
              </a:rPr>
              <a:t>solid</a:t>
            </a:r>
            <a:r>
              <a:rPr dirty="0" sz="1600" spc="-2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CE9178"/>
                </a:solidFill>
                <a:latin typeface="Consolas"/>
                <a:cs typeface="Consolas"/>
              </a:rPr>
              <a:t>green</a:t>
            </a:r>
            <a:r>
              <a:rPr dirty="0" sz="1600" spc="-1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5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>
                <a:solidFill>
                  <a:srgbClr val="D6B97C"/>
                </a:solidFill>
                <a:latin typeface="Consolas"/>
                <a:cs typeface="Consolas"/>
              </a:rPr>
              <a:t>p</a:t>
            </a:r>
            <a:r>
              <a:rPr dirty="0" sz="1600" spc="-5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36575">
              <a:lnSpc>
                <a:spcPct val="100000"/>
              </a:lnSpc>
            </a:pPr>
            <a:r>
              <a:rPr dirty="0" sz="1600">
                <a:solidFill>
                  <a:srgbClr val="9CDCFD"/>
                </a:solidFill>
                <a:latin typeface="Consolas"/>
                <a:cs typeface="Consolas"/>
              </a:rPr>
              <a:t>border</a:t>
            </a:r>
            <a:r>
              <a:rPr dirty="0" sz="16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6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B5CEA8"/>
                </a:solidFill>
                <a:latin typeface="Consolas"/>
                <a:cs typeface="Consolas"/>
              </a:rPr>
              <a:t>5px</a:t>
            </a:r>
            <a:r>
              <a:rPr dirty="0" sz="1600" spc="-35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CE9178"/>
                </a:solidFill>
                <a:latin typeface="Consolas"/>
                <a:cs typeface="Consolas"/>
              </a:rPr>
              <a:t>solid</a:t>
            </a:r>
            <a:r>
              <a:rPr dirty="0" sz="1600" spc="-2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CE9178"/>
                </a:solidFill>
                <a:latin typeface="Consolas"/>
                <a:cs typeface="Consolas"/>
              </a:rPr>
              <a:t>green</a:t>
            </a:r>
            <a:r>
              <a:rPr dirty="0" sz="1600" spc="-1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36575">
              <a:lnSpc>
                <a:spcPct val="100000"/>
              </a:lnSpc>
            </a:pPr>
            <a:r>
              <a:rPr dirty="0" sz="1600">
                <a:solidFill>
                  <a:srgbClr val="9CDCFD"/>
                </a:solidFill>
                <a:latin typeface="Consolas"/>
                <a:cs typeface="Consolas"/>
              </a:rPr>
              <a:t>padding</a:t>
            </a:r>
            <a:r>
              <a:rPr dirty="0" sz="16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600" spc="-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B5CEA8"/>
                </a:solidFill>
                <a:latin typeface="Consolas"/>
                <a:cs typeface="Consolas"/>
              </a:rPr>
              <a:t>35px</a:t>
            </a:r>
            <a:r>
              <a:rPr dirty="0" sz="1600" spc="-1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5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>
                <a:solidFill>
                  <a:srgbClr val="D6B97C"/>
                </a:solidFill>
                <a:latin typeface="Consolas"/>
                <a:cs typeface="Consolas"/>
              </a:rPr>
              <a:t>p</a:t>
            </a:r>
            <a:r>
              <a:rPr dirty="0" sz="1600" spc="-5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36575">
              <a:lnSpc>
                <a:spcPct val="100000"/>
              </a:lnSpc>
            </a:pPr>
            <a:r>
              <a:rPr dirty="0" sz="1600">
                <a:solidFill>
                  <a:srgbClr val="9CDCFD"/>
                </a:solidFill>
                <a:latin typeface="Consolas"/>
                <a:cs typeface="Consolas"/>
              </a:rPr>
              <a:t>margin</a:t>
            </a:r>
            <a:r>
              <a:rPr dirty="0" sz="16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6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B5CEA8"/>
                </a:solidFill>
                <a:latin typeface="Consolas"/>
                <a:cs typeface="Consolas"/>
              </a:rPr>
              <a:t>35px</a:t>
            </a:r>
            <a:r>
              <a:rPr dirty="0" sz="1600" spc="-2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36575">
              <a:lnSpc>
                <a:spcPct val="100000"/>
              </a:lnSpc>
            </a:pPr>
            <a:r>
              <a:rPr dirty="0" sz="1600">
                <a:solidFill>
                  <a:srgbClr val="9CDCFD"/>
                </a:solidFill>
                <a:latin typeface="Consolas"/>
                <a:cs typeface="Consolas"/>
              </a:rPr>
              <a:t>border</a:t>
            </a:r>
            <a:r>
              <a:rPr dirty="0" sz="16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6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B5CEA8"/>
                </a:solidFill>
                <a:latin typeface="Consolas"/>
                <a:cs typeface="Consolas"/>
              </a:rPr>
              <a:t>5px</a:t>
            </a:r>
            <a:r>
              <a:rPr dirty="0" sz="1600" spc="-35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CE9178"/>
                </a:solidFill>
                <a:latin typeface="Consolas"/>
                <a:cs typeface="Consolas"/>
              </a:rPr>
              <a:t>solid</a:t>
            </a:r>
            <a:r>
              <a:rPr dirty="0" sz="1600" spc="-2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CE9178"/>
                </a:solidFill>
                <a:latin typeface="Consolas"/>
                <a:cs typeface="Consolas"/>
              </a:rPr>
              <a:t>green</a:t>
            </a:r>
            <a:r>
              <a:rPr dirty="0" sz="1600" spc="-1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36575">
              <a:lnSpc>
                <a:spcPct val="100000"/>
              </a:lnSpc>
            </a:pPr>
            <a:r>
              <a:rPr dirty="0" sz="1600">
                <a:solidFill>
                  <a:srgbClr val="9CDCFD"/>
                </a:solidFill>
                <a:latin typeface="Consolas"/>
                <a:cs typeface="Consolas"/>
              </a:rPr>
              <a:t>padding</a:t>
            </a:r>
            <a:r>
              <a:rPr dirty="0" sz="16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600" spc="-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B5CEA8"/>
                </a:solidFill>
                <a:latin typeface="Consolas"/>
                <a:cs typeface="Consolas"/>
              </a:rPr>
              <a:t>35px</a:t>
            </a:r>
            <a:r>
              <a:rPr dirty="0" sz="1600" spc="-1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600" spc="-5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5" name="object 25" descr=""/>
          <p:cNvSpPr txBox="1"/>
          <p:nvPr/>
        </p:nvSpPr>
        <p:spPr>
          <a:xfrm>
            <a:off x="2984373" y="1138890"/>
            <a:ext cx="4618355" cy="84963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 b="1">
                <a:solidFill>
                  <a:srgbClr val="0873A8"/>
                </a:solidFill>
                <a:latin typeface="Calibri"/>
                <a:cs typeface="Calibri"/>
              </a:rPr>
              <a:t>margin</a:t>
            </a:r>
            <a:r>
              <a:rPr dirty="0" sz="1800" spc="-45" b="1">
                <a:solidFill>
                  <a:srgbClr val="0873A8"/>
                </a:solidFill>
                <a:latin typeface="Calibri"/>
                <a:cs typeface="Calibri"/>
              </a:rPr>
              <a:t> </a:t>
            </a:r>
            <a:r>
              <a:rPr dirty="0" sz="1800" spc="65" b="1">
                <a:solidFill>
                  <a:srgbClr val="3A3838"/>
                </a:solidFill>
                <a:latin typeface="Microsoft JhengHei"/>
                <a:cs typeface="Microsoft JhengHei"/>
              </a:rPr>
              <a:t>是調整邊界到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border</a:t>
            </a:r>
            <a:r>
              <a:rPr dirty="0" sz="1800" spc="-50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外的距離</a:t>
            </a:r>
            <a:endParaRPr sz="1800">
              <a:latin typeface="Microsoft JhengHei"/>
              <a:cs typeface="Microsoft JhengHei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b="1">
                <a:solidFill>
                  <a:srgbClr val="C29D5A"/>
                </a:solidFill>
                <a:latin typeface="Calibri"/>
                <a:cs typeface="Calibri"/>
              </a:rPr>
              <a:t>padding</a:t>
            </a:r>
            <a:r>
              <a:rPr dirty="0" sz="1800" spc="-60" b="1">
                <a:solidFill>
                  <a:srgbClr val="C29D5A"/>
                </a:solidFill>
                <a:latin typeface="Calibri"/>
                <a:cs typeface="Calibri"/>
              </a:rPr>
              <a:t> </a:t>
            </a:r>
            <a:r>
              <a:rPr dirty="0" sz="1800" spc="140" b="1">
                <a:solidFill>
                  <a:srgbClr val="3A3838"/>
                </a:solidFill>
                <a:latin typeface="Microsoft JhengHei"/>
                <a:cs typeface="Microsoft JhengHei"/>
              </a:rPr>
              <a:t>是調整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border</a:t>
            </a:r>
            <a:r>
              <a:rPr dirty="0" sz="1800" spc="-50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內到內文之間的距離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24640" y="1020554"/>
            <a:ext cx="542925" cy="215265"/>
          </a:xfrm>
          <a:custGeom>
            <a:avLst/>
            <a:gdLst/>
            <a:ahLst/>
            <a:cxnLst/>
            <a:rect l="l" t="t" r="r" b="b"/>
            <a:pathLst>
              <a:path w="542925" h="215265">
                <a:moveTo>
                  <a:pt x="506143" y="-2"/>
                </a:moveTo>
                <a:lnTo>
                  <a:pt x="36428" y="-2"/>
                </a:lnTo>
                <a:lnTo>
                  <a:pt x="12137" y="36902"/>
                </a:lnTo>
                <a:lnTo>
                  <a:pt x="-8" y="82863"/>
                </a:lnTo>
                <a:lnTo>
                  <a:pt x="-8" y="131842"/>
                </a:lnTo>
                <a:lnTo>
                  <a:pt x="12137" y="177804"/>
                </a:lnTo>
                <a:lnTo>
                  <a:pt x="36428" y="214709"/>
                </a:lnTo>
                <a:lnTo>
                  <a:pt x="506143" y="214709"/>
                </a:lnTo>
                <a:lnTo>
                  <a:pt x="530435" y="177804"/>
                </a:lnTo>
                <a:lnTo>
                  <a:pt x="542581" y="131842"/>
                </a:lnTo>
                <a:lnTo>
                  <a:pt x="542581" y="82863"/>
                </a:lnTo>
                <a:lnTo>
                  <a:pt x="530435" y="36902"/>
                </a:lnTo>
                <a:lnTo>
                  <a:pt x="506143" y="-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55632" y="983471"/>
            <a:ext cx="306705" cy="229235"/>
          </a:xfrm>
          <a:custGeom>
            <a:avLst/>
            <a:gdLst/>
            <a:ahLst/>
            <a:cxnLst/>
            <a:rect l="l" t="t" r="r" b="b"/>
            <a:pathLst>
              <a:path w="306704" h="229234">
                <a:moveTo>
                  <a:pt x="267740" y="-2"/>
                </a:moveTo>
                <a:lnTo>
                  <a:pt x="38836" y="-2"/>
                </a:lnTo>
                <a:lnTo>
                  <a:pt x="12939" y="39341"/>
                </a:lnTo>
                <a:lnTo>
                  <a:pt x="-9" y="88340"/>
                </a:lnTo>
                <a:lnTo>
                  <a:pt x="-9" y="140557"/>
                </a:lnTo>
                <a:lnTo>
                  <a:pt x="12939" y="189556"/>
                </a:lnTo>
                <a:lnTo>
                  <a:pt x="38836" y="228900"/>
                </a:lnTo>
                <a:lnTo>
                  <a:pt x="267740" y="228900"/>
                </a:lnTo>
                <a:lnTo>
                  <a:pt x="293637" y="189556"/>
                </a:lnTo>
                <a:lnTo>
                  <a:pt x="306586" y="140557"/>
                </a:lnTo>
                <a:lnTo>
                  <a:pt x="306586" y="88340"/>
                </a:lnTo>
                <a:lnTo>
                  <a:pt x="293637" y="39341"/>
                </a:lnTo>
                <a:lnTo>
                  <a:pt x="267740" y="-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87313" y="983471"/>
            <a:ext cx="3049905" cy="229235"/>
          </a:xfrm>
          <a:custGeom>
            <a:avLst/>
            <a:gdLst/>
            <a:ahLst/>
            <a:cxnLst/>
            <a:rect l="l" t="t" r="r" b="b"/>
            <a:pathLst>
              <a:path w="3049904" h="229234">
                <a:moveTo>
                  <a:pt x="3010953" y="-2"/>
                </a:moveTo>
                <a:lnTo>
                  <a:pt x="38843" y="-2"/>
                </a:lnTo>
                <a:lnTo>
                  <a:pt x="12946" y="39341"/>
                </a:lnTo>
                <a:lnTo>
                  <a:pt x="-1" y="88340"/>
                </a:lnTo>
                <a:lnTo>
                  <a:pt x="-1" y="140557"/>
                </a:lnTo>
                <a:lnTo>
                  <a:pt x="12946" y="189556"/>
                </a:lnTo>
                <a:lnTo>
                  <a:pt x="38843" y="228900"/>
                </a:lnTo>
                <a:lnTo>
                  <a:pt x="3010953" y="228900"/>
                </a:lnTo>
                <a:lnTo>
                  <a:pt x="3036850" y="189556"/>
                </a:lnTo>
                <a:lnTo>
                  <a:pt x="3049799" y="140557"/>
                </a:lnTo>
                <a:lnTo>
                  <a:pt x="3049799" y="88340"/>
                </a:lnTo>
                <a:lnTo>
                  <a:pt x="3036850" y="39341"/>
                </a:lnTo>
                <a:lnTo>
                  <a:pt x="3010953" y="-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94751" y="1020554"/>
            <a:ext cx="708660" cy="215265"/>
          </a:xfrm>
          <a:custGeom>
            <a:avLst/>
            <a:gdLst/>
            <a:ahLst/>
            <a:cxnLst/>
            <a:rect l="l" t="t" r="r" b="b"/>
            <a:pathLst>
              <a:path w="708660" h="215265">
                <a:moveTo>
                  <a:pt x="672099" y="-2"/>
                </a:moveTo>
                <a:lnTo>
                  <a:pt x="36437" y="-2"/>
                </a:lnTo>
                <a:lnTo>
                  <a:pt x="12145" y="36902"/>
                </a:lnTo>
                <a:lnTo>
                  <a:pt x="0" y="82863"/>
                </a:lnTo>
                <a:lnTo>
                  <a:pt x="0" y="131842"/>
                </a:lnTo>
                <a:lnTo>
                  <a:pt x="12145" y="177804"/>
                </a:lnTo>
                <a:lnTo>
                  <a:pt x="36437" y="214709"/>
                </a:lnTo>
                <a:lnTo>
                  <a:pt x="672099" y="214709"/>
                </a:lnTo>
                <a:lnTo>
                  <a:pt x="696391" y="177804"/>
                </a:lnTo>
                <a:lnTo>
                  <a:pt x="708537" y="131842"/>
                </a:lnTo>
                <a:lnTo>
                  <a:pt x="708537" y="82863"/>
                </a:lnTo>
                <a:lnTo>
                  <a:pt x="696391" y="36902"/>
                </a:lnTo>
                <a:lnTo>
                  <a:pt x="672099" y="-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object 7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00557" y="162890"/>
            <a:ext cx="18008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>
                <a:latin typeface="Microsoft JhengHei"/>
                <a:cs typeface="Microsoft JhengHei"/>
              </a:rPr>
              <a:t>外部樣式表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475589" y="945591"/>
            <a:ext cx="48609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800" b="1">
                <a:solidFill>
                  <a:srgbClr val="1F2021"/>
                </a:solidFill>
                <a:latin typeface="Arial"/>
                <a:cs typeface="Arial"/>
              </a:rPr>
              <a:t>HTML</a:t>
            </a:r>
            <a:r>
              <a:rPr dirty="0" sz="1800" spc="-3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1F2021"/>
                </a:solidFill>
                <a:latin typeface="Microsoft JhengHei"/>
                <a:cs typeface="Microsoft JhengHei"/>
              </a:rPr>
              <a:t>檔案連結一個外來的、獨立的 </a:t>
            </a:r>
            <a:r>
              <a:rPr dirty="0" sz="1800" b="1">
                <a:solidFill>
                  <a:srgbClr val="1F2021"/>
                </a:solidFill>
                <a:latin typeface="Arial"/>
                <a:cs typeface="Arial"/>
              </a:rPr>
              <a:t>CSS</a:t>
            </a:r>
            <a:r>
              <a:rPr dirty="0" sz="1800" spc="2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1F2021"/>
                </a:solidFill>
                <a:latin typeface="Microsoft JhengHei"/>
                <a:cs typeface="Microsoft JhengHei"/>
              </a:rPr>
              <a:t>檔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05000" y="2947416"/>
            <a:ext cx="5981700" cy="2863850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559CD5"/>
                </a:solidFill>
                <a:latin typeface="Consolas"/>
                <a:cs typeface="Consolas"/>
              </a:rPr>
              <a:t>link</a:t>
            </a:r>
            <a:r>
              <a:rPr dirty="0" sz="1800" spc="-6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rel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>
                <a:solidFill>
                  <a:srgbClr val="CE9178"/>
                </a:solidFill>
                <a:latin typeface="Consolas"/>
                <a:cs typeface="Consolas"/>
              </a:rPr>
              <a:t>"stylesheet"</a:t>
            </a:r>
            <a:r>
              <a:rPr dirty="0" sz="1800" spc="-4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href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"style.css"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  <a:spcBef>
                <a:spcPts val="10"/>
              </a:spcBef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投資一定有風險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 spc="-10">
                <a:solidFill>
                  <a:srgbClr val="D3D3D3"/>
                </a:solidFill>
                <a:latin typeface="Microsoft JhengHei"/>
                <a:cs typeface="Microsoft JhengHei"/>
              </a:rPr>
              <a:t>基金投資有賺有賠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2455">
              <a:lnSpc>
                <a:spcPts val="2155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1800">
                <a:solidFill>
                  <a:srgbClr val="D3D3D3"/>
                </a:solidFill>
                <a:latin typeface="Microsoft JhengHei"/>
                <a:cs typeface="Microsoft JhengHei"/>
              </a:rPr>
              <a:t>申購前應詳閱公開說明書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2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ts val="2155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1800" spc="-1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905000" y="1447800"/>
            <a:ext cx="4014470" cy="1201420"/>
          </a:xfrm>
          <a:prstGeom prst="rect">
            <a:avLst/>
          </a:prstGeom>
          <a:solidFill>
            <a:srgbClr val="3A3838"/>
          </a:solidFill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D6B97C"/>
                </a:solidFill>
                <a:latin typeface="Consolas"/>
                <a:cs typeface="Consolas"/>
              </a:rPr>
              <a:t>p</a:t>
            </a:r>
            <a:r>
              <a:rPr dirty="0" sz="1800" spc="-15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800" spc="-4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CE9178"/>
                </a:solidFill>
                <a:latin typeface="Consolas"/>
                <a:cs typeface="Consolas"/>
              </a:rPr>
              <a:t>red</a:t>
            </a:r>
            <a:r>
              <a:rPr dirty="0" sz="1800" spc="-2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91185">
              <a:lnSpc>
                <a:spcPct val="100000"/>
              </a:lnSpc>
            </a:pPr>
            <a:r>
              <a:rPr dirty="0" sz="1800" spc="-10">
                <a:solidFill>
                  <a:srgbClr val="9CDCFD"/>
                </a:solidFill>
                <a:latin typeface="Consolas"/>
                <a:cs typeface="Consolas"/>
              </a:rPr>
              <a:t>background-</a:t>
            </a:r>
            <a:r>
              <a:rPr dirty="0" sz="180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dirty="0" sz="180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dirty="0" sz="1800" spc="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CE9178"/>
                </a:solidFill>
                <a:latin typeface="Consolas"/>
                <a:cs typeface="Consolas"/>
              </a:rPr>
              <a:t>yellow</a:t>
            </a:r>
            <a:r>
              <a:rPr dirty="0" sz="1800" spc="-1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5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24280" y="1507312"/>
            <a:ext cx="98869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1F2021"/>
                </a:solidFill>
                <a:latin typeface="Arial"/>
                <a:cs typeface="Arial"/>
              </a:rPr>
              <a:t>style.css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1951" y="2939288"/>
            <a:ext cx="1182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1F2021"/>
                </a:solidFill>
                <a:latin typeface="Arial"/>
                <a:cs typeface="Arial"/>
              </a:rPr>
              <a:t>demo.html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185854" y="3204210"/>
            <a:ext cx="3507104" cy="228600"/>
          </a:xfrm>
          <a:custGeom>
            <a:avLst/>
            <a:gdLst/>
            <a:ahLst/>
            <a:cxnLst/>
            <a:rect l="l" t="t" r="r" b="b"/>
            <a:pathLst>
              <a:path w="3507104" h="228600">
                <a:moveTo>
                  <a:pt x="3467794" y="8"/>
                </a:moveTo>
                <a:lnTo>
                  <a:pt x="38794" y="8"/>
                </a:lnTo>
                <a:lnTo>
                  <a:pt x="12931" y="39299"/>
                </a:lnTo>
                <a:lnTo>
                  <a:pt x="0" y="88230"/>
                </a:lnTo>
                <a:lnTo>
                  <a:pt x="0" y="140375"/>
                </a:lnTo>
                <a:lnTo>
                  <a:pt x="12931" y="189306"/>
                </a:lnTo>
                <a:lnTo>
                  <a:pt x="38794" y="228596"/>
                </a:lnTo>
                <a:lnTo>
                  <a:pt x="3467794" y="228596"/>
                </a:lnTo>
                <a:lnTo>
                  <a:pt x="3493657" y="189306"/>
                </a:lnTo>
                <a:lnTo>
                  <a:pt x="3506588" y="140375"/>
                </a:lnTo>
                <a:lnTo>
                  <a:pt x="3506588" y="88230"/>
                </a:lnTo>
                <a:lnTo>
                  <a:pt x="3493657" y="39299"/>
                </a:lnTo>
                <a:lnTo>
                  <a:pt x="3467794" y="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185854" y="2792738"/>
            <a:ext cx="1906905" cy="228600"/>
          </a:xfrm>
          <a:custGeom>
            <a:avLst/>
            <a:gdLst/>
            <a:ahLst/>
            <a:cxnLst/>
            <a:rect l="l" t="t" r="r" b="b"/>
            <a:pathLst>
              <a:path w="1906904" h="228600">
                <a:moveTo>
                  <a:pt x="1867594" y="0"/>
                </a:moveTo>
                <a:lnTo>
                  <a:pt x="38794" y="0"/>
                </a:lnTo>
                <a:lnTo>
                  <a:pt x="12931" y="39290"/>
                </a:lnTo>
                <a:lnTo>
                  <a:pt x="0" y="88221"/>
                </a:lnTo>
                <a:lnTo>
                  <a:pt x="0" y="140366"/>
                </a:lnTo>
                <a:lnTo>
                  <a:pt x="12931" y="189297"/>
                </a:lnTo>
                <a:lnTo>
                  <a:pt x="38794" y="228587"/>
                </a:lnTo>
                <a:lnTo>
                  <a:pt x="1867594" y="228587"/>
                </a:lnTo>
                <a:lnTo>
                  <a:pt x="1893456" y="189297"/>
                </a:lnTo>
                <a:lnTo>
                  <a:pt x="1906388" y="140366"/>
                </a:lnTo>
                <a:lnTo>
                  <a:pt x="1906388" y="88221"/>
                </a:lnTo>
                <a:lnTo>
                  <a:pt x="1893456" y="39290"/>
                </a:lnTo>
                <a:lnTo>
                  <a:pt x="1867594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185803" y="2380714"/>
            <a:ext cx="1449705" cy="229235"/>
          </a:xfrm>
          <a:custGeom>
            <a:avLst/>
            <a:gdLst/>
            <a:ahLst/>
            <a:cxnLst/>
            <a:rect l="l" t="t" r="r" b="b"/>
            <a:pathLst>
              <a:path w="1449704" h="229235">
                <a:moveTo>
                  <a:pt x="1410755" y="0"/>
                </a:moveTo>
                <a:lnTo>
                  <a:pt x="38845" y="0"/>
                </a:lnTo>
                <a:lnTo>
                  <a:pt x="12948" y="39346"/>
                </a:lnTo>
                <a:lnTo>
                  <a:pt x="0" y="88346"/>
                </a:lnTo>
                <a:lnTo>
                  <a:pt x="0" y="140565"/>
                </a:lnTo>
                <a:lnTo>
                  <a:pt x="12948" y="189565"/>
                </a:lnTo>
                <a:lnTo>
                  <a:pt x="38845" y="228911"/>
                </a:lnTo>
                <a:lnTo>
                  <a:pt x="1410755" y="228911"/>
                </a:lnTo>
                <a:lnTo>
                  <a:pt x="1436652" y="189565"/>
                </a:lnTo>
                <a:lnTo>
                  <a:pt x="1449600" y="140565"/>
                </a:lnTo>
                <a:lnTo>
                  <a:pt x="1449600" y="88346"/>
                </a:lnTo>
                <a:lnTo>
                  <a:pt x="1436652" y="39346"/>
                </a:lnTo>
                <a:lnTo>
                  <a:pt x="141075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385750" y="4438903"/>
            <a:ext cx="4114165" cy="260985"/>
          </a:xfrm>
          <a:custGeom>
            <a:avLst/>
            <a:gdLst/>
            <a:ahLst/>
            <a:cxnLst/>
            <a:rect l="l" t="t" r="r" b="b"/>
            <a:pathLst>
              <a:path w="4114165" h="260985">
                <a:moveTo>
                  <a:pt x="4113771" y="88226"/>
                </a:moveTo>
                <a:lnTo>
                  <a:pt x="4100842" y="39293"/>
                </a:lnTo>
                <a:lnTo>
                  <a:pt x="4074972" y="0"/>
                </a:lnTo>
                <a:lnTo>
                  <a:pt x="2703118" y="0"/>
                </a:lnTo>
                <a:lnTo>
                  <a:pt x="2677261" y="39293"/>
                </a:lnTo>
                <a:lnTo>
                  <a:pt x="2671788" y="60007"/>
                </a:lnTo>
                <a:lnTo>
                  <a:pt x="2653373" y="32004"/>
                </a:lnTo>
                <a:lnTo>
                  <a:pt x="1919782" y="32004"/>
                </a:lnTo>
                <a:lnTo>
                  <a:pt x="1899615" y="62649"/>
                </a:lnTo>
                <a:lnTo>
                  <a:pt x="1893455" y="39293"/>
                </a:lnTo>
                <a:lnTo>
                  <a:pt x="1867585" y="0"/>
                </a:lnTo>
                <a:lnTo>
                  <a:pt x="38785" y="0"/>
                </a:lnTo>
                <a:lnTo>
                  <a:pt x="12928" y="39293"/>
                </a:lnTo>
                <a:lnTo>
                  <a:pt x="0" y="88226"/>
                </a:lnTo>
                <a:lnTo>
                  <a:pt x="0" y="140373"/>
                </a:lnTo>
                <a:lnTo>
                  <a:pt x="12928" y="189306"/>
                </a:lnTo>
                <a:lnTo>
                  <a:pt x="38785" y="228600"/>
                </a:lnTo>
                <a:lnTo>
                  <a:pt x="1867585" y="228600"/>
                </a:lnTo>
                <a:lnTo>
                  <a:pt x="1887753" y="197967"/>
                </a:lnTo>
                <a:lnTo>
                  <a:pt x="1893925" y="221322"/>
                </a:lnTo>
                <a:lnTo>
                  <a:pt x="1919782" y="260604"/>
                </a:lnTo>
                <a:lnTo>
                  <a:pt x="2653373" y="260604"/>
                </a:lnTo>
                <a:lnTo>
                  <a:pt x="2679230" y="221322"/>
                </a:lnTo>
                <a:lnTo>
                  <a:pt x="2684691" y="200621"/>
                </a:lnTo>
                <a:lnTo>
                  <a:pt x="2703118" y="228600"/>
                </a:lnTo>
                <a:lnTo>
                  <a:pt x="4074972" y="228600"/>
                </a:lnTo>
                <a:lnTo>
                  <a:pt x="4100842" y="189306"/>
                </a:lnTo>
                <a:lnTo>
                  <a:pt x="4113771" y="140373"/>
                </a:lnTo>
                <a:lnTo>
                  <a:pt x="4113771" y="8822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object 7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>
                <a:latin typeface="Microsoft JhengHei"/>
                <a:cs typeface="Microsoft JhengHei"/>
              </a:rPr>
              <a:t>練習 </a:t>
            </a:r>
            <a:r>
              <a:rPr dirty="0" spc="-10"/>
              <a:t>3</a:t>
            </a:r>
            <a:r>
              <a:rPr dirty="0" spc="-10">
                <a:latin typeface="Microsoft JhengHei"/>
                <a:cs typeface="Microsoft JhengHei"/>
              </a:rPr>
              <a:t>：</a:t>
            </a:r>
            <a:r>
              <a:rPr dirty="0" spc="-10"/>
              <a:t>me2.html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6411848" y="971549"/>
            <a:ext cx="4254500" cy="455295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spc="5" b="1">
                <a:solidFill>
                  <a:srgbClr val="3A3838"/>
                </a:solidFill>
                <a:latin typeface="Microsoft JhengHei"/>
                <a:cs typeface="Microsoft JhengHei"/>
              </a:rPr>
              <a:t>【編輯 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me2.html</a:t>
            </a:r>
            <a:r>
              <a:rPr dirty="0" sz="1800" spc="-50" b="1">
                <a:solidFill>
                  <a:srgbClr val="3A3838"/>
                </a:solidFill>
                <a:latin typeface="Microsoft JhengHei"/>
                <a:cs typeface="Microsoft JhengHei"/>
              </a:rPr>
              <a:t>】</a:t>
            </a:r>
            <a:endParaRPr sz="18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Calibri"/>
              <a:buAutoNum type="arabicPeriod"/>
              <a:tabLst>
                <a:tab pos="354965" algn="l"/>
              </a:tabLst>
            </a:pP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加入 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me.css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Font typeface="Calibri"/>
              <a:buAutoNum type="arabicPeriod"/>
              <a:tabLst>
                <a:tab pos="354965" algn="l"/>
              </a:tabLst>
            </a:pPr>
            <a:r>
              <a:rPr dirty="0" sz="1800" spc="50" b="1">
                <a:solidFill>
                  <a:srgbClr val="3A3838"/>
                </a:solidFill>
                <a:latin typeface="Microsoft JhengHei"/>
                <a:cs typeface="Microsoft JhengHei"/>
              </a:rPr>
              <a:t>調整標籤屬性套用</a:t>
            </a:r>
            <a:r>
              <a:rPr dirty="0" sz="1800" spc="-25" b="1">
                <a:solidFill>
                  <a:srgbClr val="3A3838"/>
                </a:solidFill>
                <a:latin typeface="Calibri"/>
                <a:cs typeface="Calibri"/>
              </a:rPr>
              <a:t>css</a:t>
            </a:r>
            <a:endParaRPr sz="18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812165" algn="l"/>
              </a:tabLst>
            </a:pP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固定圖片大小</a:t>
            </a:r>
            <a:endParaRPr sz="1800">
              <a:latin typeface="Microsoft JhengHei"/>
              <a:cs typeface="Microsoft JhengHei"/>
            </a:endParaRPr>
          </a:p>
          <a:p>
            <a:pPr lvl="1" marL="812165" indent="-342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812165" algn="l"/>
              </a:tabLst>
            </a:pP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上半輸入區塊黃底</a:t>
            </a:r>
            <a:endParaRPr sz="1800">
              <a:latin typeface="Microsoft JhengHei"/>
              <a:cs typeface="Microsoft JhengHei"/>
            </a:endParaRPr>
          </a:p>
          <a:p>
            <a:pPr lvl="1" marL="812165" indent="-3422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812165" algn="l"/>
              </a:tabLst>
            </a:pP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旅遊地輸入框置中且第一個粉紅底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【調整 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me.css</a:t>
            </a:r>
            <a:r>
              <a:rPr dirty="0" sz="1800" spc="-50" b="1">
                <a:solidFill>
                  <a:srgbClr val="3A3838"/>
                </a:solidFill>
                <a:latin typeface="Microsoft JhengHei"/>
                <a:cs typeface="Microsoft JhengHei"/>
              </a:rPr>
              <a:t>】</a:t>
            </a: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spc="50" b="1">
                <a:solidFill>
                  <a:srgbClr val="3A3838"/>
                </a:solidFill>
                <a:latin typeface="Microsoft JhengHei"/>
                <a:cs typeface="Microsoft JhengHei"/>
              </a:rPr>
              <a:t>加入新設定：所有</a:t>
            </a: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&lt;input</a:t>
            </a:r>
            <a:r>
              <a:rPr dirty="0" sz="1800" spc="-20" b="1">
                <a:solidFill>
                  <a:srgbClr val="3A3838"/>
                </a:solidFill>
                <a:latin typeface="Calibri"/>
                <a:cs typeface="Calibri"/>
              </a:rPr>
              <a:t>&gt; 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內的文字置中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18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最後呈現如左圖</a:t>
            </a:r>
            <a:endParaRPr sz="1800">
              <a:latin typeface="Microsoft JhengHei"/>
              <a:cs typeface="Microsoft JhengHe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59536" y="827532"/>
            <a:ext cx="4375785" cy="4762500"/>
            <a:chOff x="859536" y="827532"/>
            <a:chExt cx="4375785" cy="4762500"/>
          </a:xfrm>
        </p:grpSpPr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536" y="827532"/>
              <a:ext cx="4375404" cy="47625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544" y="891540"/>
              <a:ext cx="4197096" cy="458419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904494" y="872490"/>
              <a:ext cx="4235450" cy="4622800"/>
            </a:xfrm>
            <a:custGeom>
              <a:avLst/>
              <a:gdLst/>
              <a:ahLst/>
              <a:cxnLst/>
              <a:rect l="l" t="t" r="r" b="b"/>
              <a:pathLst>
                <a:path w="4235450" h="4622800">
                  <a:moveTo>
                    <a:pt x="0" y="4622291"/>
                  </a:moveTo>
                  <a:lnTo>
                    <a:pt x="4235196" y="4622291"/>
                  </a:lnTo>
                  <a:lnTo>
                    <a:pt x="4235196" y="0"/>
                  </a:lnTo>
                  <a:lnTo>
                    <a:pt x="0" y="0"/>
                  </a:lnTo>
                  <a:lnTo>
                    <a:pt x="0" y="462229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622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6414515"/>
            <a:ext cx="1716024" cy="24841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1897868" y="6356603"/>
            <a:ext cx="294640" cy="364490"/>
          </a:xfrm>
          <a:custGeom>
            <a:avLst/>
            <a:gdLst/>
            <a:ahLst/>
            <a:cxnLst/>
            <a:rect l="l" t="t" r="r" b="b"/>
            <a:pathLst>
              <a:path w="294640" h="364490">
                <a:moveTo>
                  <a:pt x="294131" y="0"/>
                </a:moveTo>
                <a:lnTo>
                  <a:pt x="0" y="0"/>
                </a:lnTo>
                <a:lnTo>
                  <a:pt x="0" y="364236"/>
                </a:lnTo>
                <a:lnTo>
                  <a:pt x="294131" y="364236"/>
                </a:lnTo>
                <a:lnTo>
                  <a:pt x="294131" y="0"/>
                </a:lnTo>
                <a:close/>
              </a:path>
            </a:pathLst>
          </a:custGeom>
          <a:solidFill>
            <a:srgbClr val="EB9E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195315" y="3617976"/>
            <a:ext cx="1801495" cy="180340"/>
          </a:xfrm>
          <a:custGeom>
            <a:avLst/>
            <a:gdLst/>
            <a:ahLst/>
            <a:cxnLst/>
            <a:rect l="l" t="t" r="r" b="b"/>
            <a:pathLst>
              <a:path w="1801495" h="180339">
                <a:moveTo>
                  <a:pt x="1801367" y="0"/>
                </a:moveTo>
                <a:lnTo>
                  <a:pt x="0" y="0"/>
                </a:lnTo>
                <a:lnTo>
                  <a:pt x="0" y="179831"/>
                </a:lnTo>
                <a:lnTo>
                  <a:pt x="1801367" y="179831"/>
                </a:lnTo>
                <a:lnTo>
                  <a:pt x="1801367" y="0"/>
                </a:lnTo>
                <a:close/>
              </a:path>
            </a:pathLst>
          </a:custGeom>
          <a:solidFill>
            <a:srgbClr val="AFD0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6071" y="2732913"/>
            <a:ext cx="24199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</a:rPr>
              <a:t>Thank </a:t>
            </a:r>
            <a:r>
              <a:rPr dirty="0" sz="4400" spc="-105">
                <a:solidFill>
                  <a:srgbClr val="FFFFFF"/>
                </a:solidFill>
              </a:rPr>
              <a:t>You</a:t>
            </a:r>
            <a:endParaRPr sz="4400"/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05120" y="2901442"/>
            <a:ext cx="13811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>
                <a:solidFill>
                  <a:srgbClr val="3A3838"/>
                </a:solidFill>
              </a:rPr>
              <a:t>HTML</a:t>
            </a:r>
            <a:endParaRPr sz="440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83801" y="1823222"/>
            <a:ext cx="556260" cy="228600"/>
          </a:xfrm>
          <a:custGeom>
            <a:avLst/>
            <a:gdLst/>
            <a:ahLst/>
            <a:cxnLst/>
            <a:rect l="l" t="t" r="r" b="b"/>
            <a:pathLst>
              <a:path w="556259" h="228600">
                <a:moveTo>
                  <a:pt x="517025" y="0"/>
                </a:moveTo>
                <a:lnTo>
                  <a:pt x="38794" y="0"/>
                </a:lnTo>
                <a:lnTo>
                  <a:pt x="12931" y="39290"/>
                </a:lnTo>
                <a:lnTo>
                  <a:pt x="0" y="88222"/>
                </a:lnTo>
                <a:lnTo>
                  <a:pt x="0" y="140367"/>
                </a:lnTo>
                <a:lnTo>
                  <a:pt x="12931" y="189299"/>
                </a:lnTo>
                <a:lnTo>
                  <a:pt x="38794" y="228589"/>
                </a:lnTo>
                <a:lnTo>
                  <a:pt x="517025" y="228589"/>
                </a:lnTo>
                <a:lnTo>
                  <a:pt x="542888" y="189299"/>
                </a:lnTo>
                <a:lnTo>
                  <a:pt x="555820" y="140367"/>
                </a:lnTo>
                <a:lnTo>
                  <a:pt x="555820" y="88222"/>
                </a:lnTo>
                <a:lnTo>
                  <a:pt x="542888" y="39290"/>
                </a:lnTo>
                <a:lnTo>
                  <a:pt x="51702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3059" y="1791220"/>
            <a:ext cx="5210175" cy="260985"/>
          </a:xfrm>
          <a:custGeom>
            <a:avLst/>
            <a:gdLst/>
            <a:ahLst/>
            <a:cxnLst/>
            <a:rect l="l" t="t" r="r" b="b"/>
            <a:pathLst>
              <a:path w="5210175" h="260985">
                <a:moveTo>
                  <a:pt x="5209552" y="88226"/>
                </a:moveTo>
                <a:lnTo>
                  <a:pt x="5196624" y="39293"/>
                </a:lnTo>
                <a:lnTo>
                  <a:pt x="5170767" y="0"/>
                </a:lnTo>
                <a:lnTo>
                  <a:pt x="4484967" y="0"/>
                </a:lnTo>
                <a:lnTo>
                  <a:pt x="4463885" y="32004"/>
                </a:lnTo>
                <a:lnTo>
                  <a:pt x="3717455" y="32004"/>
                </a:lnTo>
                <a:lnTo>
                  <a:pt x="3696398" y="0"/>
                </a:lnTo>
                <a:lnTo>
                  <a:pt x="38798" y="0"/>
                </a:lnTo>
                <a:lnTo>
                  <a:pt x="12928" y="39293"/>
                </a:lnTo>
                <a:lnTo>
                  <a:pt x="0" y="88226"/>
                </a:lnTo>
                <a:lnTo>
                  <a:pt x="0" y="140373"/>
                </a:lnTo>
                <a:lnTo>
                  <a:pt x="12928" y="189306"/>
                </a:lnTo>
                <a:lnTo>
                  <a:pt x="38798" y="228587"/>
                </a:lnTo>
                <a:lnTo>
                  <a:pt x="3675977" y="228587"/>
                </a:lnTo>
                <a:lnTo>
                  <a:pt x="3697059" y="260604"/>
                </a:lnTo>
                <a:lnTo>
                  <a:pt x="4484586" y="260604"/>
                </a:lnTo>
                <a:lnTo>
                  <a:pt x="4505655" y="228587"/>
                </a:lnTo>
                <a:lnTo>
                  <a:pt x="5170767" y="228587"/>
                </a:lnTo>
                <a:lnTo>
                  <a:pt x="5196624" y="189306"/>
                </a:lnTo>
                <a:lnTo>
                  <a:pt x="5209552" y="140373"/>
                </a:lnTo>
                <a:lnTo>
                  <a:pt x="5209552" y="8822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object 5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0557" y="162890"/>
            <a:ext cx="1445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>
                <a:latin typeface="Microsoft JhengHei"/>
                <a:cs typeface="Microsoft JhengHei"/>
              </a:rPr>
              <a:t>網頁組成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725423" y="2804160"/>
            <a:ext cx="10829925" cy="1892935"/>
            <a:chOff x="725423" y="2804160"/>
            <a:chExt cx="10829925" cy="1892935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127" y="2804160"/>
              <a:ext cx="6720840" cy="189280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8135" y="2868168"/>
              <a:ext cx="6542531" cy="17144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879085" y="2849118"/>
              <a:ext cx="6581140" cy="1752600"/>
            </a:xfrm>
            <a:custGeom>
              <a:avLst/>
              <a:gdLst/>
              <a:ahLst/>
              <a:cxnLst/>
              <a:rect l="l" t="t" r="r" b="b"/>
              <a:pathLst>
                <a:path w="6581140" h="1752600">
                  <a:moveTo>
                    <a:pt x="0" y="1752599"/>
                  </a:moveTo>
                  <a:lnTo>
                    <a:pt x="6580631" y="1752599"/>
                  </a:lnTo>
                  <a:lnTo>
                    <a:pt x="6580631" y="0"/>
                  </a:lnTo>
                  <a:lnTo>
                    <a:pt x="0" y="0"/>
                  </a:lnTo>
                  <a:lnTo>
                    <a:pt x="0" y="175259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23" y="2804160"/>
              <a:ext cx="2750819" cy="189280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431" y="2868168"/>
              <a:ext cx="2572512" cy="17144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70381" y="2849118"/>
              <a:ext cx="2611120" cy="1752600"/>
            </a:xfrm>
            <a:custGeom>
              <a:avLst/>
              <a:gdLst/>
              <a:ahLst/>
              <a:cxnLst/>
              <a:rect l="l" t="t" r="r" b="b"/>
              <a:pathLst>
                <a:path w="2611120" h="1752600">
                  <a:moveTo>
                    <a:pt x="0" y="1752599"/>
                  </a:moveTo>
                  <a:lnTo>
                    <a:pt x="2610612" y="1752599"/>
                  </a:lnTo>
                  <a:lnTo>
                    <a:pt x="2610612" y="0"/>
                  </a:lnTo>
                  <a:lnTo>
                    <a:pt x="0" y="0"/>
                  </a:lnTo>
                  <a:lnTo>
                    <a:pt x="0" y="175259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5031" y="3502152"/>
              <a:ext cx="888491" cy="44805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685031" y="3502152"/>
              <a:ext cx="889000" cy="448309"/>
            </a:xfrm>
            <a:custGeom>
              <a:avLst/>
              <a:gdLst/>
              <a:ahLst/>
              <a:cxnLst/>
              <a:rect l="l" t="t" r="r" b="b"/>
              <a:pathLst>
                <a:path w="889000" h="448310">
                  <a:moveTo>
                    <a:pt x="0" y="224028"/>
                  </a:moveTo>
                  <a:lnTo>
                    <a:pt x="224027" y="0"/>
                  </a:lnTo>
                  <a:lnTo>
                    <a:pt x="224027" y="112014"/>
                  </a:lnTo>
                  <a:lnTo>
                    <a:pt x="664463" y="112014"/>
                  </a:lnTo>
                  <a:lnTo>
                    <a:pt x="664463" y="0"/>
                  </a:lnTo>
                  <a:lnTo>
                    <a:pt x="888491" y="224028"/>
                  </a:lnTo>
                  <a:lnTo>
                    <a:pt x="664463" y="448056"/>
                  </a:lnTo>
                  <a:lnTo>
                    <a:pt x="664463" y="336042"/>
                  </a:lnTo>
                  <a:lnTo>
                    <a:pt x="224027" y="336042"/>
                  </a:lnTo>
                  <a:lnTo>
                    <a:pt x="224027" y="448056"/>
                  </a:lnTo>
                  <a:lnTo>
                    <a:pt x="0" y="224028"/>
                  </a:lnTo>
                  <a:close/>
                </a:path>
              </a:pathLst>
            </a:custGeom>
            <a:ln w="6096">
              <a:solidFill>
                <a:srgbClr val="82796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00557" y="1036701"/>
            <a:ext cx="5913120" cy="1016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800" b="1">
                <a:solidFill>
                  <a:srgbClr val="3A3838"/>
                </a:solidFill>
                <a:latin typeface="Calibri"/>
                <a:cs typeface="Calibri"/>
              </a:rPr>
              <a:t>HTML</a:t>
            </a:r>
            <a:r>
              <a:rPr dirty="0" sz="1800" spc="-35" b="1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會告訴瀏覽器該如何呈現你的網頁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370"/>
              </a:spcBef>
              <a:buClr>
                <a:srgbClr val="3A3838"/>
              </a:buClr>
              <a:buFont typeface="Arial"/>
              <a:buChar char="•"/>
            </a:pPr>
            <a:endParaRPr sz="1800">
              <a:latin typeface="Microsoft JhengHei"/>
              <a:cs typeface="Microsoft JhengHei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換言之，要把想出現在畫面的元素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（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element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r>
              <a:rPr dirty="0" sz="1800" spc="-5" b="1">
                <a:solidFill>
                  <a:srgbClr val="3A3838"/>
                </a:solidFill>
                <a:latin typeface="Microsoft JhengHei"/>
                <a:cs typeface="Microsoft JhengHei"/>
              </a:rPr>
              <a:t>置入 </a:t>
            </a:r>
            <a:r>
              <a:rPr dirty="0" sz="1800" spc="-20" b="1">
                <a:solidFill>
                  <a:srgbClr val="3A3838"/>
                </a:solidFill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0432" y="214684"/>
            <a:ext cx="836294" cy="355600"/>
          </a:xfrm>
          <a:custGeom>
            <a:avLst/>
            <a:gdLst/>
            <a:ahLst/>
            <a:cxnLst/>
            <a:rect l="l" t="t" r="r" b="b"/>
            <a:pathLst>
              <a:path w="836294" h="355600">
                <a:moveTo>
                  <a:pt x="773311" y="6"/>
                </a:moveTo>
                <a:lnTo>
                  <a:pt x="62824" y="6"/>
                </a:lnTo>
                <a:lnTo>
                  <a:pt x="35338" y="35890"/>
                </a:lnTo>
                <a:lnTo>
                  <a:pt x="15706" y="79094"/>
                </a:lnTo>
                <a:lnTo>
                  <a:pt x="3926" y="127176"/>
                </a:lnTo>
                <a:lnTo>
                  <a:pt x="0" y="177698"/>
                </a:lnTo>
                <a:lnTo>
                  <a:pt x="3926" y="228220"/>
                </a:lnTo>
                <a:lnTo>
                  <a:pt x="15706" y="276302"/>
                </a:lnTo>
                <a:lnTo>
                  <a:pt x="35338" y="319506"/>
                </a:lnTo>
                <a:lnTo>
                  <a:pt x="62824" y="355390"/>
                </a:lnTo>
                <a:lnTo>
                  <a:pt x="773311" y="355390"/>
                </a:lnTo>
                <a:lnTo>
                  <a:pt x="800797" y="319506"/>
                </a:lnTo>
                <a:lnTo>
                  <a:pt x="820430" y="276302"/>
                </a:lnTo>
                <a:lnTo>
                  <a:pt x="832209" y="228220"/>
                </a:lnTo>
                <a:lnTo>
                  <a:pt x="836136" y="177698"/>
                </a:lnTo>
                <a:lnTo>
                  <a:pt x="832209" y="127176"/>
                </a:lnTo>
                <a:lnTo>
                  <a:pt x="820430" y="79094"/>
                </a:lnTo>
                <a:lnTo>
                  <a:pt x="800797" y="35890"/>
                </a:lnTo>
                <a:lnTo>
                  <a:pt x="773311" y="6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724543" y="2010862"/>
            <a:ext cx="676910" cy="203200"/>
          </a:xfrm>
          <a:custGeom>
            <a:avLst/>
            <a:gdLst/>
            <a:ahLst/>
            <a:cxnLst/>
            <a:rect l="l" t="t" r="r" b="b"/>
            <a:pathLst>
              <a:path w="676910" h="203200">
                <a:moveTo>
                  <a:pt x="642485" y="2"/>
                </a:moveTo>
                <a:lnTo>
                  <a:pt x="34399" y="2"/>
                </a:lnTo>
                <a:lnTo>
                  <a:pt x="11466" y="34840"/>
                </a:lnTo>
                <a:lnTo>
                  <a:pt x="0" y="78227"/>
                </a:lnTo>
                <a:lnTo>
                  <a:pt x="0" y="124464"/>
                </a:lnTo>
                <a:lnTo>
                  <a:pt x="11466" y="167851"/>
                </a:lnTo>
                <a:lnTo>
                  <a:pt x="34399" y="202689"/>
                </a:lnTo>
                <a:lnTo>
                  <a:pt x="642485" y="202689"/>
                </a:lnTo>
                <a:lnTo>
                  <a:pt x="665418" y="167851"/>
                </a:lnTo>
                <a:lnTo>
                  <a:pt x="676884" y="124464"/>
                </a:lnTo>
                <a:lnTo>
                  <a:pt x="676884" y="78227"/>
                </a:lnTo>
                <a:lnTo>
                  <a:pt x="665418" y="34840"/>
                </a:lnTo>
                <a:lnTo>
                  <a:pt x="642485" y="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704303" y="3906777"/>
            <a:ext cx="5120005" cy="254635"/>
          </a:xfrm>
          <a:custGeom>
            <a:avLst/>
            <a:gdLst/>
            <a:ahLst/>
            <a:cxnLst/>
            <a:rect l="l" t="t" r="r" b="b"/>
            <a:pathLst>
              <a:path w="5120005" h="254635">
                <a:moveTo>
                  <a:pt x="5074610" y="2"/>
                </a:moveTo>
                <a:lnTo>
                  <a:pt x="44990" y="2"/>
                </a:lnTo>
                <a:lnTo>
                  <a:pt x="19995" y="35517"/>
                </a:lnTo>
                <a:lnTo>
                  <a:pt x="4999" y="79314"/>
                </a:lnTo>
                <a:lnTo>
                  <a:pt x="0" y="127253"/>
                </a:lnTo>
                <a:lnTo>
                  <a:pt x="4999" y="175192"/>
                </a:lnTo>
                <a:lnTo>
                  <a:pt x="19995" y="218989"/>
                </a:lnTo>
                <a:lnTo>
                  <a:pt x="44990" y="254504"/>
                </a:lnTo>
                <a:lnTo>
                  <a:pt x="5074610" y="254504"/>
                </a:lnTo>
                <a:lnTo>
                  <a:pt x="5099605" y="218989"/>
                </a:lnTo>
                <a:lnTo>
                  <a:pt x="5114602" y="175192"/>
                </a:lnTo>
                <a:lnTo>
                  <a:pt x="5119601" y="127253"/>
                </a:lnTo>
                <a:lnTo>
                  <a:pt x="5114602" y="79314"/>
                </a:lnTo>
                <a:lnTo>
                  <a:pt x="5099605" y="35517"/>
                </a:lnTo>
                <a:lnTo>
                  <a:pt x="5074610" y="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51467" y="1106550"/>
            <a:ext cx="808355" cy="228600"/>
          </a:xfrm>
          <a:custGeom>
            <a:avLst/>
            <a:gdLst/>
            <a:ahLst/>
            <a:cxnLst/>
            <a:rect l="l" t="t" r="r" b="b"/>
            <a:pathLst>
              <a:path w="808354" h="228600">
                <a:moveTo>
                  <a:pt x="768945" y="0"/>
                </a:moveTo>
                <a:lnTo>
                  <a:pt x="38795" y="0"/>
                </a:lnTo>
                <a:lnTo>
                  <a:pt x="12932" y="39292"/>
                </a:lnTo>
                <a:lnTo>
                  <a:pt x="0" y="88226"/>
                </a:lnTo>
                <a:lnTo>
                  <a:pt x="0" y="140374"/>
                </a:lnTo>
                <a:lnTo>
                  <a:pt x="12932" y="189308"/>
                </a:lnTo>
                <a:lnTo>
                  <a:pt x="38795" y="228600"/>
                </a:lnTo>
                <a:lnTo>
                  <a:pt x="768945" y="228600"/>
                </a:lnTo>
                <a:lnTo>
                  <a:pt x="794808" y="189308"/>
                </a:lnTo>
                <a:lnTo>
                  <a:pt x="807740" y="140374"/>
                </a:lnTo>
                <a:lnTo>
                  <a:pt x="807740" y="88226"/>
                </a:lnTo>
                <a:lnTo>
                  <a:pt x="794808" y="39292"/>
                </a:lnTo>
                <a:lnTo>
                  <a:pt x="76894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860742" y="1106550"/>
            <a:ext cx="467995" cy="228600"/>
          </a:xfrm>
          <a:custGeom>
            <a:avLst/>
            <a:gdLst/>
            <a:ahLst/>
            <a:cxnLst/>
            <a:rect l="l" t="t" r="r" b="b"/>
            <a:pathLst>
              <a:path w="467995" h="228600">
                <a:moveTo>
                  <a:pt x="429016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6"/>
                </a:lnTo>
                <a:lnTo>
                  <a:pt x="0" y="140374"/>
                </a:lnTo>
                <a:lnTo>
                  <a:pt x="12931" y="189308"/>
                </a:lnTo>
                <a:lnTo>
                  <a:pt x="38794" y="228600"/>
                </a:lnTo>
                <a:lnTo>
                  <a:pt x="429016" y="228600"/>
                </a:lnTo>
                <a:lnTo>
                  <a:pt x="454879" y="189308"/>
                </a:lnTo>
                <a:lnTo>
                  <a:pt x="467810" y="140374"/>
                </a:lnTo>
                <a:lnTo>
                  <a:pt x="467810" y="88226"/>
                </a:lnTo>
                <a:lnTo>
                  <a:pt x="454879" y="39292"/>
                </a:lnTo>
                <a:lnTo>
                  <a:pt x="429016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581463" y="1074547"/>
            <a:ext cx="763905" cy="228600"/>
          </a:xfrm>
          <a:custGeom>
            <a:avLst/>
            <a:gdLst/>
            <a:ahLst/>
            <a:cxnLst/>
            <a:rect l="l" t="t" r="r" b="b"/>
            <a:pathLst>
              <a:path w="763904" h="228600">
                <a:moveTo>
                  <a:pt x="724595" y="0"/>
                </a:moveTo>
                <a:lnTo>
                  <a:pt x="38795" y="0"/>
                </a:lnTo>
                <a:lnTo>
                  <a:pt x="12932" y="39292"/>
                </a:lnTo>
                <a:lnTo>
                  <a:pt x="1" y="88225"/>
                </a:lnTo>
                <a:lnTo>
                  <a:pt x="1" y="140372"/>
                </a:lnTo>
                <a:lnTo>
                  <a:pt x="12932" y="189305"/>
                </a:lnTo>
                <a:lnTo>
                  <a:pt x="38795" y="228596"/>
                </a:lnTo>
                <a:lnTo>
                  <a:pt x="724595" y="228596"/>
                </a:lnTo>
                <a:lnTo>
                  <a:pt x="750458" y="189305"/>
                </a:lnTo>
                <a:lnTo>
                  <a:pt x="763389" y="140372"/>
                </a:lnTo>
                <a:lnTo>
                  <a:pt x="763389" y="88225"/>
                </a:lnTo>
                <a:lnTo>
                  <a:pt x="750458" y="39292"/>
                </a:lnTo>
                <a:lnTo>
                  <a:pt x="72459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250886" y="1074547"/>
            <a:ext cx="1678305" cy="228600"/>
          </a:xfrm>
          <a:custGeom>
            <a:avLst/>
            <a:gdLst/>
            <a:ahLst/>
            <a:cxnLst/>
            <a:rect l="l" t="t" r="r" b="b"/>
            <a:pathLst>
              <a:path w="1678304" h="228600">
                <a:moveTo>
                  <a:pt x="1638995" y="0"/>
                </a:moveTo>
                <a:lnTo>
                  <a:pt x="38794" y="0"/>
                </a:lnTo>
                <a:lnTo>
                  <a:pt x="12932" y="39292"/>
                </a:lnTo>
                <a:lnTo>
                  <a:pt x="0" y="88225"/>
                </a:lnTo>
                <a:lnTo>
                  <a:pt x="0" y="140372"/>
                </a:lnTo>
                <a:lnTo>
                  <a:pt x="12932" y="189305"/>
                </a:lnTo>
                <a:lnTo>
                  <a:pt x="38794" y="228596"/>
                </a:lnTo>
                <a:lnTo>
                  <a:pt x="1638995" y="228596"/>
                </a:lnTo>
                <a:lnTo>
                  <a:pt x="1664858" y="189305"/>
                </a:lnTo>
                <a:lnTo>
                  <a:pt x="1677789" y="140372"/>
                </a:lnTo>
                <a:lnTo>
                  <a:pt x="1677789" y="88225"/>
                </a:lnTo>
                <a:lnTo>
                  <a:pt x="1664858" y="39292"/>
                </a:lnTo>
                <a:lnTo>
                  <a:pt x="1638995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03063" y="1074547"/>
            <a:ext cx="2135505" cy="228600"/>
          </a:xfrm>
          <a:custGeom>
            <a:avLst/>
            <a:gdLst/>
            <a:ahLst/>
            <a:cxnLst/>
            <a:rect l="l" t="t" r="r" b="b"/>
            <a:pathLst>
              <a:path w="2135505" h="228600">
                <a:moveTo>
                  <a:pt x="2096220" y="0"/>
                </a:moveTo>
                <a:lnTo>
                  <a:pt x="38794" y="0"/>
                </a:lnTo>
                <a:lnTo>
                  <a:pt x="12931" y="39292"/>
                </a:lnTo>
                <a:lnTo>
                  <a:pt x="0" y="88225"/>
                </a:lnTo>
                <a:lnTo>
                  <a:pt x="0" y="140372"/>
                </a:lnTo>
                <a:lnTo>
                  <a:pt x="12931" y="189305"/>
                </a:lnTo>
                <a:lnTo>
                  <a:pt x="38794" y="228596"/>
                </a:lnTo>
                <a:lnTo>
                  <a:pt x="2096220" y="228596"/>
                </a:lnTo>
                <a:lnTo>
                  <a:pt x="2122083" y="189305"/>
                </a:lnTo>
                <a:lnTo>
                  <a:pt x="2135014" y="140372"/>
                </a:lnTo>
                <a:lnTo>
                  <a:pt x="2135014" y="88225"/>
                </a:lnTo>
                <a:lnTo>
                  <a:pt x="2122083" y="39292"/>
                </a:lnTo>
                <a:lnTo>
                  <a:pt x="2096220" y="0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086228" y="5549684"/>
            <a:ext cx="2742565" cy="260985"/>
          </a:xfrm>
          <a:custGeom>
            <a:avLst/>
            <a:gdLst/>
            <a:ahLst/>
            <a:cxnLst/>
            <a:rect l="l" t="t" r="r" b="b"/>
            <a:pathLst>
              <a:path w="2742565" h="260985">
                <a:moveTo>
                  <a:pt x="2741955" y="88341"/>
                </a:moveTo>
                <a:lnTo>
                  <a:pt x="2729001" y="39344"/>
                </a:lnTo>
                <a:lnTo>
                  <a:pt x="2703106" y="0"/>
                </a:lnTo>
                <a:lnTo>
                  <a:pt x="645388" y="0"/>
                </a:lnTo>
                <a:lnTo>
                  <a:pt x="619493" y="39344"/>
                </a:lnTo>
                <a:lnTo>
                  <a:pt x="613410" y="62344"/>
                </a:lnTo>
                <a:lnTo>
                  <a:pt x="593471" y="32042"/>
                </a:lnTo>
                <a:lnTo>
                  <a:pt x="38836" y="32042"/>
                </a:lnTo>
                <a:lnTo>
                  <a:pt x="12941" y="71386"/>
                </a:lnTo>
                <a:lnTo>
                  <a:pt x="0" y="120383"/>
                </a:lnTo>
                <a:lnTo>
                  <a:pt x="0" y="172605"/>
                </a:lnTo>
                <a:lnTo>
                  <a:pt x="12941" y="221602"/>
                </a:lnTo>
                <a:lnTo>
                  <a:pt x="38836" y="260946"/>
                </a:lnTo>
                <a:lnTo>
                  <a:pt x="593471" y="260946"/>
                </a:lnTo>
                <a:lnTo>
                  <a:pt x="619379" y="221602"/>
                </a:lnTo>
                <a:lnTo>
                  <a:pt x="625449" y="198615"/>
                </a:lnTo>
                <a:lnTo>
                  <a:pt x="645388" y="228904"/>
                </a:lnTo>
                <a:lnTo>
                  <a:pt x="2703106" y="228904"/>
                </a:lnTo>
                <a:lnTo>
                  <a:pt x="2729001" y="189560"/>
                </a:lnTo>
                <a:lnTo>
                  <a:pt x="2741955" y="140563"/>
                </a:lnTo>
                <a:lnTo>
                  <a:pt x="2741955" y="88341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013463" y="4688839"/>
            <a:ext cx="729615" cy="419734"/>
          </a:xfrm>
          <a:custGeom>
            <a:avLst/>
            <a:gdLst/>
            <a:ahLst/>
            <a:cxnLst/>
            <a:rect l="l" t="t" r="r" b="b"/>
            <a:pathLst>
              <a:path w="729615" h="419735">
                <a:moveTo>
                  <a:pt x="602195" y="295224"/>
                </a:moveTo>
                <a:lnTo>
                  <a:pt x="590727" y="251828"/>
                </a:lnTo>
                <a:lnTo>
                  <a:pt x="567804" y="216992"/>
                </a:lnTo>
                <a:lnTo>
                  <a:pt x="162420" y="216992"/>
                </a:lnTo>
                <a:lnTo>
                  <a:pt x="139484" y="251828"/>
                </a:lnTo>
                <a:lnTo>
                  <a:pt x="128016" y="295224"/>
                </a:lnTo>
                <a:lnTo>
                  <a:pt x="128016" y="341452"/>
                </a:lnTo>
                <a:lnTo>
                  <a:pt x="139484" y="384848"/>
                </a:lnTo>
                <a:lnTo>
                  <a:pt x="162420" y="419684"/>
                </a:lnTo>
                <a:lnTo>
                  <a:pt x="567804" y="419684"/>
                </a:lnTo>
                <a:lnTo>
                  <a:pt x="590727" y="384848"/>
                </a:lnTo>
                <a:lnTo>
                  <a:pt x="602195" y="341452"/>
                </a:lnTo>
                <a:lnTo>
                  <a:pt x="602195" y="295224"/>
                </a:lnTo>
                <a:close/>
              </a:path>
              <a:path w="729615" h="419735">
                <a:moveTo>
                  <a:pt x="729576" y="78232"/>
                </a:moveTo>
                <a:lnTo>
                  <a:pt x="718108" y="34848"/>
                </a:lnTo>
                <a:lnTo>
                  <a:pt x="695172" y="0"/>
                </a:lnTo>
                <a:lnTo>
                  <a:pt x="34404" y="0"/>
                </a:lnTo>
                <a:lnTo>
                  <a:pt x="11468" y="34848"/>
                </a:lnTo>
                <a:lnTo>
                  <a:pt x="0" y="78232"/>
                </a:lnTo>
                <a:lnTo>
                  <a:pt x="0" y="124472"/>
                </a:lnTo>
                <a:lnTo>
                  <a:pt x="11468" y="167855"/>
                </a:lnTo>
                <a:lnTo>
                  <a:pt x="34404" y="202692"/>
                </a:lnTo>
                <a:lnTo>
                  <a:pt x="695172" y="202692"/>
                </a:lnTo>
                <a:lnTo>
                  <a:pt x="718108" y="167855"/>
                </a:lnTo>
                <a:lnTo>
                  <a:pt x="729576" y="124472"/>
                </a:lnTo>
                <a:lnTo>
                  <a:pt x="729576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337570" y="3092267"/>
            <a:ext cx="881380" cy="203200"/>
          </a:xfrm>
          <a:custGeom>
            <a:avLst/>
            <a:gdLst/>
            <a:ahLst/>
            <a:cxnLst/>
            <a:rect l="l" t="t" r="r" b="b"/>
            <a:pathLst>
              <a:path w="881379" h="203200">
                <a:moveTo>
                  <a:pt x="846372" y="3"/>
                </a:moveTo>
                <a:lnTo>
                  <a:pt x="34396" y="3"/>
                </a:lnTo>
                <a:lnTo>
                  <a:pt x="11465" y="34841"/>
                </a:lnTo>
                <a:lnTo>
                  <a:pt x="0" y="78227"/>
                </a:lnTo>
                <a:lnTo>
                  <a:pt x="0" y="124464"/>
                </a:lnTo>
                <a:lnTo>
                  <a:pt x="11465" y="167851"/>
                </a:lnTo>
                <a:lnTo>
                  <a:pt x="34396" y="202689"/>
                </a:lnTo>
                <a:lnTo>
                  <a:pt x="846372" y="202689"/>
                </a:lnTo>
                <a:lnTo>
                  <a:pt x="869303" y="167851"/>
                </a:lnTo>
                <a:lnTo>
                  <a:pt x="880768" y="124464"/>
                </a:lnTo>
                <a:lnTo>
                  <a:pt x="880768" y="78227"/>
                </a:lnTo>
                <a:lnTo>
                  <a:pt x="869303" y="34841"/>
                </a:lnTo>
                <a:lnTo>
                  <a:pt x="846372" y="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976391" y="3092267"/>
            <a:ext cx="880110" cy="203200"/>
          </a:xfrm>
          <a:custGeom>
            <a:avLst/>
            <a:gdLst/>
            <a:ahLst/>
            <a:cxnLst/>
            <a:rect l="l" t="t" r="r" b="b"/>
            <a:pathLst>
              <a:path w="880110" h="203200">
                <a:moveTo>
                  <a:pt x="845164" y="3"/>
                </a:moveTo>
                <a:lnTo>
                  <a:pt x="34396" y="3"/>
                </a:lnTo>
                <a:lnTo>
                  <a:pt x="11465" y="34841"/>
                </a:lnTo>
                <a:lnTo>
                  <a:pt x="0" y="78227"/>
                </a:lnTo>
                <a:lnTo>
                  <a:pt x="0" y="124464"/>
                </a:lnTo>
                <a:lnTo>
                  <a:pt x="11465" y="167851"/>
                </a:lnTo>
                <a:lnTo>
                  <a:pt x="34396" y="202689"/>
                </a:lnTo>
                <a:lnTo>
                  <a:pt x="845164" y="202689"/>
                </a:lnTo>
                <a:lnTo>
                  <a:pt x="868096" y="167851"/>
                </a:lnTo>
                <a:lnTo>
                  <a:pt x="879562" y="124464"/>
                </a:lnTo>
                <a:lnTo>
                  <a:pt x="879562" y="78227"/>
                </a:lnTo>
                <a:lnTo>
                  <a:pt x="868096" y="34841"/>
                </a:lnTo>
                <a:lnTo>
                  <a:pt x="845164" y="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object 15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00557" y="1036701"/>
            <a:ext cx="5718810" cy="1016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元素包含了「標籤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（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tags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」與「內容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（</a:t>
            </a:r>
            <a:r>
              <a:rPr dirty="0" sz="1800" spc="-10" b="1">
                <a:solidFill>
                  <a:srgbClr val="3A3838"/>
                </a:solidFill>
                <a:latin typeface="Calibri"/>
                <a:cs typeface="Calibri"/>
              </a:rPr>
              <a:t>content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r>
              <a:rPr dirty="0" sz="1800" spc="-25" b="1">
                <a:solidFill>
                  <a:srgbClr val="3A3838"/>
                </a:solidFill>
                <a:latin typeface="Microsoft JhengHei"/>
                <a:cs typeface="Microsoft JhengHei"/>
              </a:rPr>
              <a:t>」。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370"/>
              </a:spcBef>
              <a:buClr>
                <a:srgbClr val="3A3838"/>
              </a:buClr>
              <a:buFont typeface="Arial"/>
              <a:buChar char="•"/>
            </a:pPr>
            <a:endParaRPr sz="1800">
              <a:latin typeface="Microsoft JhengHei"/>
              <a:cs typeface="Microsoft JhengHei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例如：</a:t>
            </a:r>
            <a:r>
              <a:rPr dirty="0" u="sng" sz="1800" b="1">
                <a:solidFill>
                  <a:srgbClr val="241BEC"/>
                </a:solidFill>
                <a:uFill>
                  <a:solidFill>
                    <a:srgbClr val="241BEC"/>
                  </a:solidFill>
                </a:uFill>
                <a:latin typeface="Consolas"/>
                <a:cs typeface="Consolas"/>
              </a:rPr>
              <a:t>A</a:t>
            </a:r>
            <a:r>
              <a:rPr dirty="0" u="sng" sz="1800" spc="-40" b="1">
                <a:solidFill>
                  <a:srgbClr val="241BEC"/>
                </a:solidFill>
                <a:uFill>
                  <a:solidFill>
                    <a:srgbClr val="241BEC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800" b="1">
                <a:solidFill>
                  <a:srgbClr val="241BEC"/>
                </a:solidFill>
                <a:uFill>
                  <a:solidFill>
                    <a:srgbClr val="241BEC"/>
                  </a:solidFill>
                </a:uFill>
                <a:latin typeface="Consolas"/>
                <a:cs typeface="Consolas"/>
              </a:rPr>
              <a:t>link</a:t>
            </a:r>
            <a:r>
              <a:rPr dirty="0" u="sng" sz="1800" spc="-30" b="1">
                <a:solidFill>
                  <a:srgbClr val="241BEC"/>
                </a:solidFill>
                <a:uFill>
                  <a:solidFill>
                    <a:srgbClr val="241BEC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800" b="1">
                <a:solidFill>
                  <a:srgbClr val="241BEC"/>
                </a:solidFill>
                <a:uFill>
                  <a:solidFill>
                    <a:srgbClr val="241BEC"/>
                  </a:solidFill>
                </a:uFill>
                <a:latin typeface="Consolas"/>
                <a:cs typeface="Consolas"/>
              </a:rPr>
              <a:t>to</a:t>
            </a:r>
            <a:r>
              <a:rPr dirty="0" u="sng" sz="1800" spc="-25" b="1">
                <a:solidFill>
                  <a:srgbClr val="241BEC"/>
                </a:solidFill>
                <a:uFill>
                  <a:solidFill>
                    <a:srgbClr val="241BEC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800" b="1">
                <a:solidFill>
                  <a:srgbClr val="241BEC"/>
                </a:solidFill>
                <a:uFill>
                  <a:solidFill>
                    <a:srgbClr val="241BEC"/>
                  </a:solidFill>
                </a:uFill>
                <a:latin typeface="Consolas"/>
                <a:cs typeface="Consolas"/>
              </a:rPr>
              <a:t>Cathay</a:t>
            </a:r>
            <a:r>
              <a:rPr dirty="0" u="sng" sz="1800" spc="-20" b="1">
                <a:solidFill>
                  <a:srgbClr val="241BEC"/>
                </a:solidFill>
                <a:uFill>
                  <a:solidFill>
                    <a:srgbClr val="241BEC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800" b="1">
                <a:solidFill>
                  <a:srgbClr val="241BEC"/>
                </a:solidFill>
                <a:uFill>
                  <a:solidFill>
                    <a:srgbClr val="241BEC"/>
                  </a:solidFill>
                </a:uFill>
                <a:latin typeface="Consolas"/>
                <a:cs typeface="Consolas"/>
              </a:rPr>
              <a:t>United</a:t>
            </a:r>
            <a:r>
              <a:rPr dirty="0" u="sng" sz="1800" spc="-10" b="1">
                <a:solidFill>
                  <a:srgbClr val="241BEC"/>
                </a:solidFill>
                <a:uFill>
                  <a:solidFill>
                    <a:srgbClr val="241BEC"/>
                  </a:solidFill>
                </a:uFill>
                <a:latin typeface="Consolas"/>
                <a:cs typeface="Consolas"/>
              </a:rPr>
              <a:t> Bank!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00557" y="162890"/>
            <a:ext cx="735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 b="1">
                <a:solidFill>
                  <a:srgbClr val="256222"/>
                </a:solidFill>
                <a:latin typeface="Microsoft JhengHei"/>
                <a:cs typeface="Microsoft JhengHei"/>
              </a:rPr>
              <a:t>元素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365079" y="2762752"/>
            <a:ext cx="6555105" cy="1448435"/>
            <a:chOff x="2365079" y="2762752"/>
            <a:chExt cx="6555105" cy="1448435"/>
          </a:xfrm>
        </p:grpSpPr>
        <p:sp>
          <p:nvSpPr>
            <p:cNvPr id="23" name="object 23" descr=""/>
            <p:cNvSpPr/>
            <p:nvPr/>
          </p:nvSpPr>
          <p:spPr>
            <a:xfrm>
              <a:off x="3657600" y="3810000"/>
              <a:ext cx="5262880" cy="401320"/>
            </a:xfrm>
            <a:custGeom>
              <a:avLst/>
              <a:gdLst/>
              <a:ahLst/>
              <a:cxnLst/>
              <a:rect l="l" t="t" r="r" b="b"/>
              <a:pathLst>
                <a:path w="5262880" h="401320">
                  <a:moveTo>
                    <a:pt x="5262372" y="0"/>
                  </a:moveTo>
                  <a:lnTo>
                    <a:pt x="0" y="0"/>
                  </a:lnTo>
                  <a:lnTo>
                    <a:pt x="0" y="400812"/>
                  </a:lnTo>
                  <a:lnTo>
                    <a:pt x="5262372" y="400812"/>
                  </a:lnTo>
                  <a:lnTo>
                    <a:pt x="5262372" y="0"/>
                  </a:lnTo>
                  <a:close/>
                </a:path>
              </a:pathLst>
            </a:custGeom>
            <a:solidFill>
              <a:srgbClr val="1D1C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371429" y="2769102"/>
              <a:ext cx="2087880" cy="1116330"/>
            </a:xfrm>
            <a:custGeom>
              <a:avLst/>
              <a:gdLst/>
              <a:ahLst/>
              <a:cxnLst/>
              <a:rect l="l" t="t" r="r" b="b"/>
              <a:pathLst>
                <a:path w="2087879" h="1116329">
                  <a:moveTo>
                    <a:pt x="1062541" y="0"/>
                  </a:moveTo>
                  <a:lnTo>
                    <a:pt x="996483" y="386"/>
                  </a:lnTo>
                  <a:lnTo>
                    <a:pt x="930625" y="2485"/>
                  </a:lnTo>
                  <a:lnTo>
                    <a:pt x="866041" y="6227"/>
                  </a:lnTo>
                  <a:lnTo>
                    <a:pt x="802846" y="11559"/>
                  </a:lnTo>
                  <a:lnTo>
                    <a:pt x="741157" y="18427"/>
                  </a:lnTo>
                  <a:lnTo>
                    <a:pt x="681091" y="26780"/>
                  </a:lnTo>
                  <a:lnTo>
                    <a:pt x="622764" y="36564"/>
                  </a:lnTo>
                  <a:lnTo>
                    <a:pt x="566293" y="47727"/>
                  </a:lnTo>
                  <a:lnTo>
                    <a:pt x="511795" y="60217"/>
                  </a:lnTo>
                  <a:lnTo>
                    <a:pt x="459385" y="73979"/>
                  </a:lnTo>
                  <a:lnTo>
                    <a:pt x="409180" y="88962"/>
                  </a:lnTo>
                  <a:lnTo>
                    <a:pt x="361297" y="105112"/>
                  </a:lnTo>
                  <a:lnTo>
                    <a:pt x="315853" y="122378"/>
                  </a:lnTo>
                  <a:lnTo>
                    <a:pt x="272964" y="140705"/>
                  </a:lnTo>
                  <a:lnTo>
                    <a:pt x="232746" y="160043"/>
                  </a:lnTo>
                  <a:lnTo>
                    <a:pt x="195316" y="180336"/>
                  </a:lnTo>
                  <a:lnTo>
                    <a:pt x="160791" y="201534"/>
                  </a:lnTo>
                  <a:lnTo>
                    <a:pt x="129287" y="223583"/>
                  </a:lnTo>
                  <a:lnTo>
                    <a:pt x="75808" y="270023"/>
                  </a:lnTo>
                  <a:lnTo>
                    <a:pt x="35813" y="319234"/>
                  </a:lnTo>
                  <a:lnTo>
                    <a:pt x="10232" y="370795"/>
                  </a:lnTo>
                  <a:lnTo>
                    <a:pt x="0" y="424283"/>
                  </a:lnTo>
                  <a:lnTo>
                    <a:pt x="930" y="451617"/>
                  </a:lnTo>
                  <a:lnTo>
                    <a:pt x="14996" y="505608"/>
                  </a:lnTo>
                  <a:lnTo>
                    <a:pt x="44441" y="557300"/>
                  </a:lnTo>
                  <a:lnTo>
                    <a:pt x="88241" y="606307"/>
                  </a:lnTo>
                  <a:lnTo>
                    <a:pt x="145378" y="652244"/>
                  </a:lnTo>
                  <a:lnTo>
                    <a:pt x="178628" y="673940"/>
                  </a:lnTo>
                  <a:lnTo>
                    <a:pt x="214829" y="694723"/>
                  </a:lnTo>
                  <a:lnTo>
                    <a:pt x="253853" y="714546"/>
                  </a:lnTo>
                  <a:lnTo>
                    <a:pt x="295573" y="733359"/>
                  </a:lnTo>
                  <a:lnTo>
                    <a:pt x="339861" y="751115"/>
                  </a:lnTo>
                  <a:lnTo>
                    <a:pt x="386589" y="767765"/>
                  </a:lnTo>
                  <a:lnTo>
                    <a:pt x="435631" y="783261"/>
                  </a:lnTo>
                  <a:lnTo>
                    <a:pt x="486857" y="797554"/>
                  </a:lnTo>
                  <a:lnTo>
                    <a:pt x="540141" y="810597"/>
                  </a:lnTo>
                  <a:lnTo>
                    <a:pt x="595355" y="822341"/>
                  </a:lnTo>
                  <a:lnTo>
                    <a:pt x="652371" y="832738"/>
                  </a:lnTo>
                  <a:lnTo>
                    <a:pt x="711061" y="841739"/>
                  </a:lnTo>
                  <a:lnTo>
                    <a:pt x="771299" y="849296"/>
                  </a:lnTo>
                  <a:lnTo>
                    <a:pt x="832956" y="855360"/>
                  </a:lnTo>
                  <a:lnTo>
                    <a:pt x="895905" y="859885"/>
                  </a:lnTo>
                  <a:lnTo>
                    <a:pt x="960018" y="862821"/>
                  </a:lnTo>
                  <a:lnTo>
                    <a:pt x="1025167" y="864119"/>
                  </a:lnTo>
                  <a:lnTo>
                    <a:pt x="1091225" y="863732"/>
                  </a:lnTo>
                  <a:lnTo>
                    <a:pt x="1443523" y="1115954"/>
                  </a:lnTo>
                  <a:lnTo>
                    <a:pt x="1478448" y="824870"/>
                  </a:lnTo>
                  <a:lnTo>
                    <a:pt x="1545173" y="811021"/>
                  </a:lnTo>
                  <a:lnTo>
                    <a:pt x="1608725" y="795399"/>
                  </a:lnTo>
                  <a:lnTo>
                    <a:pt x="1668965" y="778099"/>
                  </a:lnTo>
                  <a:lnTo>
                    <a:pt x="1725753" y="759216"/>
                  </a:lnTo>
                  <a:lnTo>
                    <a:pt x="1778952" y="738842"/>
                  </a:lnTo>
                  <a:lnTo>
                    <a:pt x="1828421" y="717074"/>
                  </a:lnTo>
                  <a:lnTo>
                    <a:pt x="1874023" y="694004"/>
                  </a:lnTo>
                  <a:lnTo>
                    <a:pt x="1915618" y="669728"/>
                  </a:lnTo>
                  <a:lnTo>
                    <a:pt x="1953068" y="644339"/>
                  </a:lnTo>
                  <a:lnTo>
                    <a:pt x="1986234" y="617933"/>
                  </a:lnTo>
                  <a:lnTo>
                    <a:pt x="2014976" y="590602"/>
                  </a:lnTo>
                  <a:lnTo>
                    <a:pt x="2058638" y="533547"/>
                  </a:lnTo>
                  <a:lnTo>
                    <a:pt x="2082942" y="473929"/>
                  </a:lnTo>
                  <a:lnTo>
                    <a:pt x="2087488" y="443394"/>
                  </a:lnTo>
                  <a:lnTo>
                    <a:pt x="2086778" y="412501"/>
                  </a:lnTo>
                  <a:lnTo>
                    <a:pt x="2072711" y="358511"/>
                  </a:lnTo>
                  <a:lnTo>
                    <a:pt x="2043267" y="306819"/>
                  </a:lnTo>
                  <a:lnTo>
                    <a:pt x="1999466" y="257811"/>
                  </a:lnTo>
                  <a:lnTo>
                    <a:pt x="1942330" y="211875"/>
                  </a:lnTo>
                  <a:lnTo>
                    <a:pt x="1909080" y="190179"/>
                  </a:lnTo>
                  <a:lnTo>
                    <a:pt x="1872879" y="169395"/>
                  </a:lnTo>
                  <a:lnTo>
                    <a:pt x="1833854" y="149573"/>
                  </a:lnTo>
                  <a:lnTo>
                    <a:pt x="1792134" y="130759"/>
                  </a:lnTo>
                  <a:lnTo>
                    <a:pt x="1747846" y="113004"/>
                  </a:lnTo>
                  <a:lnTo>
                    <a:pt x="1701118" y="96354"/>
                  </a:lnTo>
                  <a:lnTo>
                    <a:pt x="1652077" y="80858"/>
                  </a:lnTo>
                  <a:lnTo>
                    <a:pt x="1600850" y="66564"/>
                  </a:lnTo>
                  <a:lnTo>
                    <a:pt x="1547566" y="53521"/>
                  </a:lnTo>
                  <a:lnTo>
                    <a:pt x="1492353" y="41778"/>
                  </a:lnTo>
                  <a:lnTo>
                    <a:pt x="1435337" y="31381"/>
                  </a:lnTo>
                  <a:lnTo>
                    <a:pt x="1376646" y="22380"/>
                  </a:lnTo>
                  <a:lnTo>
                    <a:pt x="1316408" y="14823"/>
                  </a:lnTo>
                  <a:lnTo>
                    <a:pt x="1254751" y="8758"/>
                  </a:lnTo>
                  <a:lnTo>
                    <a:pt x="1191803" y="4234"/>
                  </a:lnTo>
                  <a:lnTo>
                    <a:pt x="1127690" y="1298"/>
                  </a:lnTo>
                  <a:lnTo>
                    <a:pt x="1062541" y="0"/>
                  </a:lnTo>
                  <a:close/>
                </a:path>
              </a:pathLst>
            </a:custGeom>
            <a:solidFill>
              <a:srgbClr val="087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371429" y="2769102"/>
              <a:ext cx="2087880" cy="1116330"/>
            </a:xfrm>
            <a:custGeom>
              <a:avLst/>
              <a:gdLst/>
              <a:ahLst/>
              <a:cxnLst/>
              <a:rect l="l" t="t" r="r" b="b"/>
              <a:pathLst>
                <a:path w="2087879" h="1116329">
                  <a:moveTo>
                    <a:pt x="1443523" y="1115954"/>
                  </a:moveTo>
                  <a:lnTo>
                    <a:pt x="1091225" y="863732"/>
                  </a:lnTo>
                  <a:lnTo>
                    <a:pt x="1025167" y="864119"/>
                  </a:lnTo>
                  <a:lnTo>
                    <a:pt x="960018" y="862821"/>
                  </a:lnTo>
                  <a:lnTo>
                    <a:pt x="895905" y="859885"/>
                  </a:lnTo>
                  <a:lnTo>
                    <a:pt x="832956" y="855360"/>
                  </a:lnTo>
                  <a:lnTo>
                    <a:pt x="771299" y="849296"/>
                  </a:lnTo>
                  <a:lnTo>
                    <a:pt x="711061" y="841739"/>
                  </a:lnTo>
                  <a:lnTo>
                    <a:pt x="652371" y="832738"/>
                  </a:lnTo>
                  <a:lnTo>
                    <a:pt x="595355" y="822341"/>
                  </a:lnTo>
                  <a:lnTo>
                    <a:pt x="540141" y="810597"/>
                  </a:lnTo>
                  <a:lnTo>
                    <a:pt x="486857" y="797554"/>
                  </a:lnTo>
                  <a:lnTo>
                    <a:pt x="435631" y="783261"/>
                  </a:lnTo>
                  <a:lnTo>
                    <a:pt x="386589" y="767765"/>
                  </a:lnTo>
                  <a:lnTo>
                    <a:pt x="339861" y="751115"/>
                  </a:lnTo>
                  <a:lnTo>
                    <a:pt x="295573" y="733359"/>
                  </a:lnTo>
                  <a:lnTo>
                    <a:pt x="253853" y="714546"/>
                  </a:lnTo>
                  <a:lnTo>
                    <a:pt x="214829" y="694723"/>
                  </a:lnTo>
                  <a:lnTo>
                    <a:pt x="178628" y="673940"/>
                  </a:lnTo>
                  <a:lnTo>
                    <a:pt x="145378" y="652244"/>
                  </a:lnTo>
                  <a:lnTo>
                    <a:pt x="88241" y="606307"/>
                  </a:lnTo>
                  <a:lnTo>
                    <a:pt x="44441" y="557300"/>
                  </a:lnTo>
                  <a:lnTo>
                    <a:pt x="14996" y="505608"/>
                  </a:lnTo>
                  <a:lnTo>
                    <a:pt x="930" y="451617"/>
                  </a:lnTo>
                  <a:lnTo>
                    <a:pt x="0" y="424283"/>
                  </a:lnTo>
                  <a:lnTo>
                    <a:pt x="3139" y="397324"/>
                  </a:lnTo>
                  <a:lnTo>
                    <a:pt x="21162" y="344747"/>
                  </a:lnTo>
                  <a:lnTo>
                    <a:pt x="54067" y="294308"/>
                  </a:lnTo>
                  <a:lnTo>
                    <a:pt x="100921" y="246430"/>
                  </a:lnTo>
                  <a:lnTo>
                    <a:pt x="160791" y="201534"/>
                  </a:lnTo>
                  <a:lnTo>
                    <a:pt x="195316" y="180336"/>
                  </a:lnTo>
                  <a:lnTo>
                    <a:pt x="232746" y="160043"/>
                  </a:lnTo>
                  <a:lnTo>
                    <a:pt x="272964" y="140705"/>
                  </a:lnTo>
                  <a:lnTo>
                    <a:pt x="315853" y="122378"/>
                  </a:lnTo>
                  <a:lnTo>
                    <a:pt x="361297" y="105112"/>
                  </a:lnTo>
                  <a:lnTo>
                    <a:pt x="409180" y="88962"/>
                  </a:lnTo>
                  <a:lnTo>
                    <a:pt x="459385" y="73979"/>
                  </a:lnTo>
                  <a:lnTo>
                    <a:pt x="511795" y="60217"/>
                  </a:lnTo>
                  <a:lnTo>
                    <a:pt x="566293" y="47727"/>
                  </a:lnTo>
                  <a:lnTo>
                    <a:pt x="622764" y="36564"/>
                  </a:lnTo>
                  <a:lnTo>
                    <a:pt x="681091" y="26780"/>
                  </a:lnTo>
                  <a:lnTo>
                    <a:pt x="741157" y="18427"/>
                  </a:lnTo>
                  <a:lnTo>
                    <a:pt x="802846" y="11559"/>
                  </a:lnTo>
                  <a:lnTo>
                    <a:pt x="866041" y="6227"/>
                  </a:lnTo>
                  <a:lnTo>
                    <a:pt x="930625" y="2485"/>
                  </a:lnTo>
                  <a:lnTo>
                    <a:pt x="996483" y="386"/>
                  </a:lnTo>
                  <a:lnTo>
                    <a:pt x="1062541" y="0"/>
                  </a:lnTo>
                  <a:lnTo>
                    <a:pt x="1127690" y="1298"/>
                  </a:lnTo>
                  <a:lnTo>
                    <a:pt x="1191803" y="4234"/>
                  </a:lnTo>
                  <a:lnTo>
                    <a:pt x="1254751" y="8758"/>
                  </a:lnTo>
                  <a:lnTo>
                    <a:pt x="1316408" y="14823"/>
                  </a:lnTo>
                  <a:lnTo>
                    <a:pt x="1376646" y="22380"/>
                  </a:lnTo>
                  <a:lnTo>
                    <a:pt x="1435337" y="31381"/>
                  </a:lnTo>
                  <a:lnTo>
                    <a:pt x="1492353" y="41778"/>
                  </a:lnTo>
                  <a:lnTo>
                    <a:pt x="1547566" y="53521"/>
                  </a:lnTo>
                  <a:lnTo>
                    <a:pt x="1600850" y="66564"/>
                  </a:lnTo>
                  <a:lnTo>
                    <a:pt x="1652077" y="80858"/>
                  </a:lnTo>
                  <a:lnTo>
                    <a:pt x="1701118" y="96354"/>
                  </a:lnTo>
                  <a:lnTo>
                    <a:pt x="1747846" y="113004"/>
                  </a:lnTo>
                  <a:lnTo>
                    <a:pt x="1792134" y="130759"/>
                  </a:lnTo>
                  <a:lnTo>
                    <a:pt x="1833854" y="149573"/>
                  </a:lnTo>
                  <a:lnTo>
                    <a:pt x="1872879" y="169395"/>
                  </a:lnTo>
                  <a:lnTo>
                    <a:pt x="1909080" y="190179"/>
                  </a:lnTo>
                  <a:lnTo>
                    <a:pt x="1942330" y="211875"/>
                  </a:lnTo>
                  <a:lnTo>
                    <a:pt x="1999466" y="257811"/>
                  </a:lnTo>
                  <a:lnTo>
                    <a:pt x="2043267" y="306819"/>
                  </a:lnTo>
                  <a:lnTo>
                    <a:pt x="2072711" y="358511"/>
                  </a:lnTo>
                  <a:lnTo>
                    <a:pt x="2086778" y="412501"/>
                  </a:lnTo>
                  <a:lnTo>
                    <a:pt x="2087488" y="443394"/>
                  </a:lnTo>
                  <a:lnTo>
                    <a:pt x="2082942" y="473929"/>
                  </a:lnTo>
                  <a:lnTo>
                    <a:pt x="2058638" y="533547"/>
                  </a:lnTo>
                  <a:lnTo>
                    <a:pt x="2014976" y="590602"/>
                  </a:lnTo>
                  <a:lnTo>
                    <a:pt x="1986234" y="617933"/>
                  </a:lnTo>
                  <a:lnTo>
                    <a:pt x="1953068" y="644339"/>
                  </a:lnTo>
                  <a:lnTo>
                    <a:pt x="1915618" y="669728"/>
                  </a:lnTo>
                  <a:lnTo>
                    <a:pt x="1874023" y="694004"/>
                  </a:lnTo>
                  <a:lnTo>
                    <a:pt x="1828421" y="717074"/>
                  </a:lnTo>
                  <a:lnTo>
                    <a:pt x="1778952" y="738842"/>
                  </a:lnTo>
                  <a:lnTo>
                    <a:pt x="1725753" y="759216"/>
                  </a:lnTo>
                  <a:lnTo>
                    <a:pt x="1668965" y="778099"/>
                  </a:lnTo>
                  <a:lnTo>
                    <a:pt x="1608725" y="795399"/>
                  </a:lnTo>
                  <a:lnTo>
                    <a:pt x="1545173" y="811021"/>
                  </a:lnTo>
                  <a:lnTo>
                    <a:pt x="1478448" y="824870"/>
                  </a:lnTo>
                  <a:lnTo>
                    <a:pt x="1443523" y="111595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998089" y="3057270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Microsoft JhengHei"/>
                <a:cs typeface="Microsoft JhengHei"/>
              </a:rPr>
              <a:t>起始標籤</a:t>
            </a:r>
            <a:endParaRPr sz="1600">
              <a:latin typeface="Microsoft JhengHei"/>
              <a:cs typeface="Microsoft JhengHe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726432" y="2762660"/>
            <a:ext cx="2100580" cy="1115060"/>
            <a:chOff x="7726432" y="2762660"/>
            <a:chExt cx="2100580" cy="1115060"/>
          </a:xfrm>
        </p:grpSpPr>
        <p:sp>
          <p:nvSpPr>
            <p:cNvPr id="28" name="object 28" descr=""/>
            <p:cNvSpPr/>
            <p:nvPr/>
          </p:nvSpPr>
          <p:spPr>
            <a:xfrm>
              <a:off x="7732782" y="2769010"/>
              <a:ext cx="2087880" cy="1102360"/>
            </a:xfrm>
            <a:custGeom>
              <a:avLst/>
              <a:gdLst/>
              <a:ahLst/>
              <a:cxnLst/>
              <a:rect l="l" t="t" r="r" b="b"/>
              <a:pathLst>
                <a:path w="2087879" h="1102360">
                  <a:moveTo>
                    <a:pt x="1034014" y="0"/>
                  </a:moveTo>
                  <a:lnTo>
                    <a:pt x="978009" y="849"/>
                  </a:lnTo>
                  <a:lnTo>
                    <a:pt x="922416" y="2937"/>
                  </a:lnTo>
                  <a:lnTo>
                    <a:pt x="867350" y="6243"/>
                  </a:lnTo>
                  <a:lnTo>
                    <a:pt x="812925" y="10747"/>
                  </a:lnTo>
                  <a:lnTo>
                    <a:pt x="759255" y="16427"/>
                  </a:lnTo>
                  <a:lnTo>
                    <a:pt x="706455" y="23263"/>
                  </a:lnTo>
                  <a:lnTo>
                    <a:pt x="654639" y="31235"/>
                  </a:lnTo>
                  <a:lnTo>
                    <a:pt x="603921" y="40323"/>
                  </a:lnTo>
                  <a:lnTo>
                    <a:pt x="554417" y="50505"/>
                  </a:lnTo>
                  <a:lnTo>
                    <a:pt x="506239" y="61761"/>
                  </a:lnTo>
                  <a:lnTo>
                    <a:pt x="459504" y="74071"/>
                  </a:lnTo>
                  <a:lnTo>
                    <a:pt x="414324" y="87413"/>
                  </a:lnTo>
                  <a:lnTo>
                    <a:pt x="370815" y="101769"/>
                  </a:lnTo>
                  <a:lnTo>
                    <a:pt x="329090" y="117116"/>
                  </a:lnTo>
                  <a:lnTo>
                    <a:pt x="289265" y="133435"/>
                  </a:lnTo>
                  <a:lnTo>
                    <a:pt x="251453" y="150705"/>
                  </a:lnTo>
                  <a:lnTo>
                    <a:pt x="215769" y="168906"/>
                  </a:lnTo>
                  <a:lnTo>
                    <a:pt x="182328" y="188016"/>
                  </a:lnTo>
                  <a:lnTo>
                    <a:pt x="122629" y="228885"/>
                  </a:lnTo>
                  <a:lnTo>
                    <a:pt x="73273" y="273147"/>
                  </a:lnTo>
                  <a:lnTo>
                    <a:pt x="29995" y="329111"/>
                  </a:lnTo>
                  <a:lnTo>
                    <a:pt x="5803" y="385624"/>
                  </a:lnTo>
                  <a:lnTo>
                    <a:pt x="0" y="442017"/>
                  </a:lnTo>
                  <a:lnTo>
                    <a:pt x="3775" y="469960"/>
                  </a:lnTo>
                  <a:lnTo>
                    <a:pt x="24242" y="524919"/>
                  </a:lnTo>
                  <a:lnTo>
                    <a:pt x="61349" y="578088"/>
                  </a:lnTo>
                  <a:lnTo>
                    <a:pt x="114398" y="628796"/>
                  </a:lnTo>
                  <a:lnTo>
                    <a:pt x="146682" y="653019"/>
                  </a:lnTo>
                  <a:lnTo>
                    <a:pt x="182690" y="676377"/>
                  </a:lnTo>
                  <a:lnTo>
                    <a:pt x="222333" y="698785"/>
                  </a:lnTo>
                  <a:lnTo>
                    <a:pt x="265525" y="720160"/>
                  </a:lnTo>
                  <a:lnTo>
                    <a:pt x="312177" y="740419"/>
                  </a:lnTo>
                  <a:lnTo>
                    <a:pt x="362204" y="759479"/>
                  </a:lnTo>
                  <a:lnTo>
                    <a:pt x="415517" y="777254"/>
                  </a:lnTo>
                  <a:lnTo>
                    <a:pt x="472029" y="793663"/>
                  </a:lnTo>
                  <a:lnTo>
                    <a:pt x="531653" y="808621"/>
                  </a:lnTo>
                  <a:lnTo>
                    <a:pt x="594301" y="822045"/>
                  </a:lnTo>
                  <a:lnTo>
                    <a:pt x="659886" y="833852"/>
                  </a:lnTo>
                  <a:lnTo>
                    <a:pt x="741293" y="1102203"/>
                  </a:lnTo>
                  <a:lnTo>
                    <a:pt x="1051427" y="864205"/>
                  </a:lnTo>
                  <a:lnTo>
                    <a:pt x="1111901" y="863302"/>
                  </a:lnTo>
                  <a:lnTo>
                    <a:pt x="1171655" y="860980"/>
                  </a:lnTo>
                  <a:lnTo>
                    <a:pt x="1230570" y="857270"/>
                  </a:lnTo>
                  <a:lnTo>
                    <a:pt x="1288530" y="852207"/>
                  </a:lnTo>
                  <a:lnTo>
                    <a:pt x="1345418" y="845824"/>
                  </a:lnTo>
                  <a:lnTo>
                    <a:pt x="1401118" y="838153"/>
                  </a:lnTo>
                  <a:lnTo>
                    <a:pt x="1455512" y="829228"/>
                  </a:lnTo>
                  <a:lnTo>
                    <a:pt x="1508485" y="819082"/>
                  </a:lnTo>
                  <a:lnTo>
                    <a:pt x="1559918" y="807748"/>
                  </a:lnTo>
                  <a:lnTo>
                    <a:pt x="1609696" y="795259"/>
                  </a:lnTo>
                  <a:lnTo>
                    <a:pt x="1657702" y="781649"/>
                  </a:lnTo>
                  <a:lnTo>
                    <a:pt x="1703819" y="766950"/>
                  </a:lnTo>
                  <a:lnTo>
                    <a:pt x="1747929" y="751196"/>
                  </a:lnTo>
                  <a:lnTo>
                    <a:pt x="1789917" y="734420"/>
                  </a:lnTo>
                  <a:lnTo>
                    <a:pt x="1829666" y="716655"/>
                  </a:lnTo>
                  <a:lnTo>
                    <a:pt x="1867059" y="697934"/>
                  </a:lnTo>
                  <a:lnTo>
                    <a:pt x="1901979" y="678291"/>
                  </a:lnTo>
                  <a:lnTo>
                    <a:pt x="1934309" y="657758"/>
                  </a:lnTo>
                  <a:lnTo>
                    <a:pt x="1990734" y="614157"/>
                  </a:lnTo>
                  <a:lnTo>
                    <a:pt x="2038663" y="563283"/>
                  </a:lnTo>
                  <a:lnTo>
                    <a:pt x="2072310" y="506961"/>
                  </a:lnTo>
                  <a:lnTo>
                    <a:pt x="2087221" y="450424"/>
                  </a:lnTo>
                  <a:lnTo>
                    <a:pt x="2087868" y="422284"/>
                  </a:lnTo>
                  <a:lnTo>
                    <a:pt x="2084092" y="394342"/>
                  </a:lnTo>
                  <a:lnTo>
                    <a:pt x="2063625" y="339382"/>
                  </a:lnTo>
                  <a:lnTo>
                    <a:pt x="2026518" y="286214"/>
                  </a:lnTo>
                  <a:lnTo>
                    <a:pt x="1973469" y="235505"/>
                  </a:lnTo>
                  <a:lnTo>
                    <a:pt x="1941185" y="211282"/>
                  </a:lnTo>
                  <a:lnTo>
                    <a:pt x="1905177" y="187925"/>
                  </a:lnTo>
                  <a:lnTo>
                    <a:pt x="1865534" y="165517"/>
                  </a:lnTo>
                  <a:lnTo>
                    <a:pt x="1822342" y="144141"/>
                  </a:lnTo>
                  <a:lnTo>
                    <a:pt x="1775690" y="123882"/>
                  </a:lnTo>
                  <a:lnTo>
                    <a:pt x="1725663" y="104823"/>
                  </a:lnTo>
                  <a:lnTo>
                    <a:pt x="1672350" y="87047"/>
                  </a:lnTo>
                  <a:lnTo>
                    <a:pt x="1615838" y="70638"/>
                  </a:lnTo>
                  <a:lnTo>
                    <a:pt x="1556214" y="55680"/>
                  </a:lnTo>
                  <a:lnTo>
                    <a:pt x="1493566" y="42256"/>
                  </a:lnTo>
                  <a:lnTo>
                    <a:pt x="1427982" y="30450"/>
                  </a:lnTo>
                  <a:lnTo>
                    <a:pt x="1372294" y="22056"/>
                  </a:lnTo>
                  <a:lnTo>
                    <a:pt x="1316218" y="15045"/>
                  </a:lnTo>
                  <a:lnTo>
                    <a:pt x="1259868" y="9395"/>
                  </a:lnTo>
                  <a:lnTo>
                    <a:pt x="1203358" y="5086"/>
                  </a:lnTo>
                  <a:lnTo>
                    <a:pt x="1146803" y="2097"/>
                  </a:lnTo>
                  <a:lnTo>
                    <a:pt x="1090317" y="409"/>
                  </a:lnTo>
                  <a:lnTo>
                    <a:pt x="1034014" y="0"/>
                  </a:lnTo>
                  <a:close/>
                </a:path>
              </a:pathLst>
            </a:custGeom>
            <a:solidFill>
              <a:srgbClr val="087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732782" y="2769010"/>
              <a:ext cx="2087880" cy="1102360"/>
            </a:xfrm>
            <a:custGeom>
              <a:avLst/>
              <a:gdLst/>
              <a:ahLst/>
              <a:cxnLst/>
              <a:rect l="l" t="t" r="r" b="b"/>
              <a:pathLst>
                <a:path w="2087879" h="1102360">
                  <a:moveTo>
                    <a:pt x="741293" y="1102203"/>
                  </a:moveTo>
                  <a:lnTo>
                    <a:pt x="659886" y="833852"/>
                  </a:lnTo>
                  <a:lnTo>
                    <a:pt x="594301" y="822045"/>
                  </a:lnTo>
                  <a:lnTo>
                    <a:pt x="531653" y="808621"/>
                  </a:lnTo>
                  <a:lnTo>
                    <a:pt x="472029" y="793663"/>
                  </a:lnTo>
                  <a:lnTo>
                    <a:pt x="415517" y="777254"/>
                  </a:lnTo>
                  <a:lnTo>
                    <a:pt x="362204" y="759479"/>
                  </a:lnTo>
                  <a:lnTo>
                    <a:pt x="312177" y="740419"/>
                  </a:lnTo>
                  <a:lnTo>
                    <a:pt x="265525" y="720160"/>
                  </a:lnTo>
                  <a:lnTo>
                    <a:pt x="222333" y="698785"/>
                  </a:lnTo>
                  <a:lnTo>
                    <a:pt x="182690" y="676377"/>
                  </a:lnTo>
                  <a:lnTo>
                    <a:pt x="146682" y="653019"/>
                  </a:lnTo>
                  <a:lnTo>
                    <a:pt x="114398" y="628796"/>
                  </a:lnTo>
                  <a:lnTo>
                    <a:pt x="61349" y="578088"/>
                  </a:lnTo>
                  <a:lnTo>
                    <a:pt x="24242" y="524919"/>
                  </a:lnTo>
                  <a:lnTo>
                    <a:pt x="3775" y="469960"/>
                  </a:lnTo>
                  <a:lnTo>
                    <a:pt x="0" y="442017"/>
                  </a:lnTo>
                  <a:lnTo>
                    <a:pt x="647" y="413877"/>
                  </a:lnTo>
                  <a:lnTo>
                    <a:pt x="15557" y="357341"/>
                  </a:lnTo>
                  <a:lnTo>
                    <a:pt x="49204" y="301019"/>
                  </a:lnTo>
                  <a:lnTo>
                    <a:pt x="96601" y="250602"/>
                  </a:lnTo>
                  <a:lnTo>
                    <a:pt x="151243" y="208016"/>
                  </a:lnTo>
                  <a:lnTo>
                    <a:pt x="215769" y="168906"/>
                  </a:lnTo>
                  <a:lnTo>
                    <a:pt x="251453" y="150705"/>
                  </a:lnTo>
                  <a:lnTo>
                    <a:pt x="289265" y="133435"/>
                  </a:lnTo>
                  <a:lnTo>
                    <a:pt x="329090" y="117116"/>
                  </a:lnTo>
                  <a:lnTo>
                    <a:pt x="370815" y="101769"/>
                  </a:lnTo>
                  <a:lnTo>
                    <a:pt x="414324" y="87413"/>
                  </a:lnTo>
                  <a:lnTo>
                    <a:pt x="459504" y="74071"/>
                  </a:lnTo>
                  <a:lnTo>
                    <a:pt x="506239" y="61761"/>
                  </a:lnTo>
                  <a:lnTo>
                    <a:pt x="554417" y="50505"/>
                  </a:lnTo>
                  <a:lnTo>
                    <a:pt x="603921" y="40323"/>
                  </a:lnTo>
                  <a:lnTo>
                    <a:pt x="654639" y="31235"/>
                  </a:lnTo>
                  <a:lnTo>
                    <a:pt x="706455" y="23263"/>
                  </a:lnTo>
                  <a:lnTo>
                    <a:pt x="759255" y="16427"/>
                  </a:lnTo>
                  <a:lnTo>
                    <a:pt x="812925" y="10747"/>
                  </a:lnTo>
                  <a:lnTo>
                    <a:pt x="867350" y="6243"/>
                  </a:lnTo>
                  <a:lnTo>
                    <a:pt x="922416" y="2937"/>
                  </a:lnTo>
                  <a:lnTo>
                    <a:pt x="978009" y="849"/>
                  </a:lnTo>
                  <a:lnTo>
                    <a:pt x="1034014" y="0"/>
                  </a:lnTo>
                  <a:lnTo>
                    <a:pt x="1090317" y="409"/>
                  </a:lnTo>
                  <a:lnTo>
                    <a:pt x="1146803" y="2097"/>
                  </a:lnTo>
                  <a:lnTo>
                    <a:pt x="1203358" y="5086"/>
                  </a:lnTo>
                  <a:lnTo>
                    <a:pt x="1259868" y="9395"/>
                  </a:lnTo>
                  <a:lnTo>
                    <a:pt x="1316218" y="15045"/>
                  </a:lnTo>
                  <a:lnTo>
                    <a:pt x="1372294" y="22056"/>
                  </a:lnTo>
                  <a:lnTo>
                    <a:pt x="1427982" y="30450"/>
                  </a:lnTo>
                  <a:lnTo>
                    <a:pt x="1493566" y="42256"/>
                  </a:lnTo>
                  <a:lnTo>
                    <a:pt x="1556214" y="55680"/>
                  </a:lnTo>
                  <a:lnTo>
                    <a:pt x="1615838" y="70638"/>
                  </a:lnTo>
                  <a:lnTo>
                    <a:pt x="1672350" y="87047"/>
                  </a:lnTo>
                  <a:lnTo>
                    <a:pt x="1725663" y="104823"/>
                  </a:lnTo>
                  <a:lnTo>
                    <a:pt x="1775690" y="123882"/>
                  </a:lnTo>
                  <a:lnTo>
                    <a:pt x="1822342" y="144141"/>
                  </a:lnTo>
                  <a:lnTo>
                    <a:pt x="1865534" y="165517"/>
                  </a:lnTo>
                  <a:lnTo>
                    <a:pt x="1905177" y="187925"/>
                  </a:lnTo>
                  <a:lnTo>
                    <a:pt x="1941185" y="211282"/>
                  </a:lnTo>
                  <a:lnTo>
                    <a:pt x="1973469" y="235505"/>
                  </a:lnTo>
                  <a:lnTo>
                    <a:pt x="2026518" y="286214"/>
                  </a:lnTo>
                  <a:lnTo>
                    <a:pt x="2063625" y="339382"/>
                  </a:lnTo>
                  <a:lnTo>
                    <a:pt x="2084092" y="394342"/>
                  </a:lnTo>
                  <a:lnTo>
                    <a:pt x="2087868" y="422284"/>
                  </a:lnTo>
                  <a:lnTo>
                    <a:pt x="2087221" y="450424"/>
                  </a:lnTo>
                  <a:lnTo>
                    <a:pt x="2072310" y="506961"/>
                  </a:lnTo>
                  <a:lnTo>
                    <a:pt x="2038663" y="563283"/>
                  </a:lnTo>
                  <a:lnTo>
                    <a:pt x="1990734" y="614157"/>
                  </a:lnTo>
                  <a:lnTo>
                    <a:pt x="1934309" y="657758"/>
                  </a:lnTo>
                  <a:lnTo>
                    <a:pt x="1901979" y="678291"/>
                  </a:lnTo>
                  <a:lnTo>
                    <a:pt x="1867059" y="697934"/>
                  </a:lnTo>
                  <a:lnTo>
                    <a:pt x="1829666" y="716655"/>
                  </a:lnTo>
                  <a:lnTo>
                    <a:pt x="1789917" y="734420"/>
                  </a:lnTo>
                  <a:lnTo>
                    <a:pt x="1747929" y="751196"/>
                  </a:lnTo>
                  <a:lnTo>
                    <a:pt x="1703819" y="766950"/>
                  </a:lnTo>
                  <a:lnTo>
                    <a:pt x="1657702" y="781649"/>
                  </a:lnTo>
                  <a:lnTo>
                    <a:pt x="1609696" y="795259"/>
                  </a:lnTo>
                  <a:lnTo>
                    <a:pt x="1559918" y="807748"/>
                  </a:lnTo>
                  <a:lnTo>
                    <a:pt x="1508485" y="819082"/>
                  </a:lnTo>
                  <a:lnTo>
                    <a:pt x="1455512" y="829228"/>
                  </a:lnTo>
                  <a:lnTo>
                    <a:pt x="1401118" y="838153"/>
                  </a:lnTo>
                  <a:lnTo>
                    <a:pt x="1345418" y="845824"/>
                  </a:lnTo>
                  <a:lnTo>
                    <a:pt x="1288530" y="852207"/>
                  </a:lnTo>
                  <a:lnTo>
                    <a:pt x="1230570" y="857270"/>
                  </a:lnTo>
                  <a:lnTo>
                    <a:pt x="1171655" y="860980"/>
                  </a:lnTo>
                  <a:lnTo>
                    <a:pt x="1111901" y="863302"/>
                  </a:lnTo>
                  <a:lnTo>
                    <a:pt x="1051427" y="864205"/>
                  </a:lnTo>
                  <a:lnTo>
                    <a:pt x="741293" y="110220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8359267" y="3057270"/>
            <a:ext cx="837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Microsoft JhengHei"/>
                <a:cs typeface="Microsoft JhengHei"/>
              </a:rPr>
              <a:t>結束標籤</a:t>
            </a:r>
            <a:endParaRPr sz="1600">
              <a:latin typeface="Microsoft JhengHei"/>
              <a:cs typeface="Microsoft JhengHe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327835" y="4178680"/>
            <a:ext cx="2100580" cy="1152525"/>
            <a:chOff x="5327835" y="4178680"/>
            <a:chExt cx="2100580" cy="1152525"/>
          </a:xfrm>
        </p:grpSpPr>
        <p:sp>
          <p:nvSpPr>
            <p:cNvPr id="32" name="object 32" descr=""/>
            <p:cNvSpPr/>
            <p:nvPr/>
          </p:nvSpPr>
          <p:spPr>
            <a:xfrm>
              <a:off x="5333931" y="4184776"/>
              <a:ext cx="2088514" cy="1140460"/>
            </a:xfrm>
            <a:custGeom>
              <a:avLst/>
              <a:gdLst/>
              <a:ahLst/>
              <a:cxnLst/>
              <a:rect l="l" t="t" r="r" b="b"/>
              <a:pathLst>
                <a:path w="2088515" h="1140460">
                  <a:moveTo>
                    <a:pt x="957394" y="0"/>
                  </a:moveTo>
                  <a:lnTo>
                    <a:pt x="793310" y="288671"/>
                  </a:lnTo>
                  <a:lnTo>
                    <a:pt x="728959" y="296166"/>
                  </a:lnTo>
                  <a:lnTo>
                    <a:pt x="666455" y="305257"/>
                  </a:lnTo>
                  <a:lnTo>
                    <a:pt x="605925" y="315886"/>
                  </a:lnTo>
                  <a:lnTo>
                    <a:pt x="547497" y="327994"/>
                  </a:lnTo>
                  <a:lnTo>
                    <a:pt x="491300" y="341522"/>
                  </a:lnTo>
                  <a:lnTo>
                    <a:pt x="437461" y="356412"/>
                  </a:lnTo>
                  <a:lnTo>
                    <a:pt x="386110" y="372604"/>
                  </a:lnTo>
                  <a:lnTo>
                    <a:pt x="337373" y="390041"/>
                  </a:lnTo>
                  <a:lnTo>
                    <a:pt x="291379" y="408664"/>
                  </a:lnTo>
                  <a:lnTo>
                    <a:pt x="248256" y="428413"/>
                  </a:lnTo>
                  <a:lnTo>
                    <a:pt x="208132" y="449231"/>
                  </a:lnTo>
                  <a:lnTo>
                    <a:pt x="171136" y="471058"/>
                  </a:lnTo>
                  <a:lnTo>
                    <a:pt x="137395" y="493836"/>
                  </a:lnTo>
                  <a:lnTo>
                    <a:pt x="107037" y="517507"/>
                  </a:lnTo>
                  <a:lnTo>
                    <a:pt x="56984" y="567290"/>
                  </a:lnTo>
                  <a:lnTo>
                    <a:pt x="22001" y="619939"/>
                  </a:lnTo>
                  <a:lnTo>
                    <a:pt x="3004" y="675443"/>
                  </a:lnTo>
                  <a:lnTo>
                    <a:pt x="0" y="703462"/>
                  </a:lnTo>
                  <a:lnTo>
                    <a:pt x="1352" y="731184"/>
                  </a:lnTo>
                  <a:lnTo>
                    <a:pt x="16659" y="785480"/>
                  </a:lnTo>
                  <a:lnTo>
                    <a:pt x="47992" y="837817"/>
                  </a:lnTo>
                  <a:lnTo>
                    <a:pt x="94415" y="887680"/>
                  </a:lnTo>
                  <a:lnTo>
                    <a:pt x="154995" y="934553"/>
                  </a:lnTo>
                  <a:lnTo>
                    <a:pt x="190301" y="956709"/>
                  </a:lnTo>
                  <a:lnTo>
                    <a:pt x="228796" y="977924"/>
                  </a:lnTo>
                  <a:lnTo>
                    <a:pt x="270363" y="998135"/>
                  </a:lnTo>
                  <a:lnTo>
                    <a:pt x="314886" y="1017277"/>
                  </a:lnTo>
                  <a:lnTo>
                    <a:pt x="362246" y="1035285"/>
                  </a:lnTo>
                  <a:lnTo>
                    <a:pt x="412328" y="1052097"/>
                  </a:lnTo>
                  <a:lnTo>
                    <a:pt x="465015" y="1067646"/>
                  </a:lnTo>
                  <a:lnTo>
                    <a:pt x="520189" y="1081870"/>
                  </a:lnTo>
                  <a:lnTo>
                    <a:pt x="577735" y="1094703"/>
                  </a:lnTo>
                  <a:lnTo>
                    <a:pt x="637535" y="1106081"/>
                  </a:lnTo>
                  <a:lnTo>
                    <a:pt x="699472" y="1115940"/>
                  </a:lnTo>
                  <a:lnTo>
                    <a:pt x="763431" y="1124216"/>
                  </a:lnTo>
                  <a:lnTo>
                    <a:pt x="829293" y="1130844"/>
                  </a:lnTo>
                  <a:lnTo>
                    <a:pt x="896942" y="1135761"/>
                  </a:lnTo>
                  <a:lnTo>
                    <a:pt x="960163" y="1138692"/>
                  </a:lnTo>
                  <a:lnTo>
                    <a:pt x="1022914" y="1140033"/>
                  </a:lnTo>
                  <a:lnTo>
                    <a:pt x="1085070" y="1139823"/>
                  </a:lnTo>
                  <a:lnTo>
                    <a:pt x="1146510" y="1138099"/>
                  </a:lnTo>
                  <a:lnTo>
                    <a:pt x="1207108" y="1134900"/>
                  </a:lnTo>
                  <a:lnTo>
                    <a:pt x="1266741" y="1130263"/>
                  </a:lnTo>
                  <a:lnTo>
                    <a:pt x="1325287" y="1124229"/>
                  </a:lnTo>
                  <a:lnTo>
                    <a:pt x="1382621" y="1116834"/>
                  </a:lnTo>
                  <a:lnTo>
                    <a:pt x="1438620" y="1108117"/>
                  </a:lnTo>
                  <a:lnTo>
                    <a:pt x="1493161" y="1098116"/>
                  </a:lnTo>
                  <a:lnTo>
                    <a:pt x="1546120" y="1086871"/>
                  </a:lnTo>
                  <a:lnTo>
                    <a:pt x="1597373" y="1074418"/>
                  </a:lnTo>
                  <a:lnTo>
                    <a:pt x="1646797" y="1060797"/>
                  </a:lnTo>
                  <a:lnTo>
                    <a:pt x="1694269" y="1046045"/>
                  </a:lnTo>
                  <a:lnTo>
                    <a:pt x="1739664" y="1030202"/>
                  </a:lnTo>
                  <a:lnTo>
                    <a:pt x="1782861" y="1013304"/>
                  </a:lnTo>
                  <a:lnTo>
                    <a:pt x="1823734" y="995392"/>
                  </a:lnTo>
                  <a:lnTo>
                    <a:pt x="1862161" y="976503"/>
                  </a:lnTo>
                  <a:lnTo>
                    <a:pt x="1898018" y="956674"/>
                  </a:lnTo>
                  <a:lnTo>
                    <a:pt x="1931181" y="935946"/>
                  </a:lnTo>
                  <a:lnTo>
                    <a:pt x="1988933" y="891942"/>
                  </a:lnTo>
                  <a:lnTo>
                    <a:pt x="2034430" y="844796"/>
                  </a:lnTo>
                  <a:lnTo>
                    <a:pt x="2066683" y="794815"/>
                  </a:lnTo>
                  <a:lnTo>
                    <a:pt x="2085012" y="740606"/>
                  </a:lnTo>
                  <a:lnTo>
                    <a:pt x="2088016" y="712587"/>
                  </a:lnTo>
                  <a:lnTo>
                    <a:pt x="2086664" y="684865"/>
                  </a:lnTo>
                  <a:lnTo>
                    <a:pt x="2071357" y="630569"/>
                  </a:lnTo>
                  <a:lnTo>
                    <a:pt x="2040024" y="578232"/>
                  </a:lnTo>
                  <a:lnTo>
                    <a:pt x="1993601" y="528369"/>
                  </a:lnTo>
                  <a:lnTo>
                    <a:pt x="1933021" y="481496"/>
                  </a:lnTo>
                  <a:lnTo>
                    <a:pt x="1897715" y="459340"/>
                  </a:lnTo>
                  <a:lnTo>
                    <a:pt x="1859219" y="438125"/>
                  </a:lnTo>
                  <a:lnTo>
                    <a:pt x="1817652" y="417914"/>
                  </a:lnTo>
                  <a:lnTo>
                    <a:pt x="1773130" y="398772"/>
                  </a:lnTo>
                  <a:lnTo>
                    <a:pt x="1725770" y="380764"/>
                  </a:lnTo>
                  <a:lnTo>
                    <a:pt x="1675688" y="363952"/>
                  </a:lnTo>
                  <a:lnTo>
                    <a:pt x="1623001" y="348403"/>
                  </a:lnTo>
                  <a:lnTo>
                    <a:pt x="1567826" y="334179"/>
                  </a:lnTo>
                  <a:lnTo>
                    <a:pt x="1510281" y="321346"/>
                  </a:lnTo>
                  <a:lnTo>
                    <a:pt x="1450481" y="309968"/>
                  </a:lnTo>
                  <a:lnTo>
                    <a:pt x="1388543" y="300109"/>
                  </a:lnTo>
                  <a:lnTo>
                    <a:pt x="1324585" y="291833"/>
                  </a:lnTo>
                  <a:lnTo>
                    <a:pt x="1258723" y="285205"/>
                  </a:lnTo>
                  <a:lnTo>
                    <a:pt x="1191074" y="280289"/>
                  </a:lnTo>
                  <a:lnTo>
                    <a:pt x="957394" y="0"/>
                  </a:lnTo>
                  <a:close/>
                </a:path>
              </a:pathLst>
            </a:custGeom>
            <a:solidFill>
              <a:srgbClr val="087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333931" y="4184776"/>
              <a:ext cx="2088514" cy="1140460"/>
            </a:xfrm>
            <a:custGeom>
              <a:avLst/>
              <a:gdLst/>
              <a:ahLst/>
              <a:cxnLst/>
              <a:rect l="l" t="t" r="r" b="b"/>
              <a:pathLst>
                <a:path w="2088515" h="1140460">
                  <a:moveTo>
                    <a:pt x="957394" y="0"/>
                  </a:moveTo>
                  <a:lnTo>
                    <a:pt x="1191074" y="280289"/>
                  </a:lnTo>
                  <a:lnTo>
                    <a:pt x="1258723" y="285205"/>
                  </a:lnTo>
                  <a:lnTo>
                    <a:pt x="1324585" y="291833"/>
                  </a:lnTo>
                  <a:lnTo>
                    <a:pt x="1388543" y="300109"/>
                  </a:lnTo>
                  <a:lnTo>
                    <a:pt x="1450481" y="309968"/>
                  </a:lnTo>
                  <a:lnTo>
                    <a:pt x="1510281" y="321346"/>
                  </a:lnTo>
                  <a:lnTo>
                    <a:pt x="1567826" y="334179"/>
                  </a:lnTo>
                  <a:lnTo>
                    <a:pt x="1623001" y="348403"/>
                  </a:lnTo>
                  <a:lnTo>
                    <a:pt x="1675688" y="363952"/>
                  </a:lnTo>
                  <a:lnTo>
                    <a:pt x="1725770" y="380764"/>
                  </a:lnTo>
                  <a:lnTo>
                    <a:pt x="1773130" y="398772"/>
                  </a:lnTo>
                  <a:lnTo>
                    <a:pt x="1817652" y="417914"/>
                  </a:lnTo>
                  <a:lnTo>
                    <a:pt x="1859219" y="438125"/>
                  </a:lnTo>
                  <a:lnTo>
                    <a:pt x="1897715" y="459340"/>
                  </a:lnTo>
                  <a:lnTo>
                    <a:pt x="1933021" y="481496"/>
                  </a:lnTo>
                  <a:lnTo>
                    <a:pt x="1965022" y="504527"/>
                  </a:lnTo>
                  <a:lnTo>
                    <a:pt x="2018640" y="552959"/>
                  </a:lnTo>
                  <a:lnTo>
                    <a:pt x="2057635" y="604123"/>
                  </a:lnTo>
                  <a:lnTo>
                    <a:pt x="2081072" y="657504"/>
                  </a:lnTo>
                  <a:lnTo>
                    <a:pt x="2088016" y="712587"/>
                  </a:lnTo>
                  <a:lnTo>
                    <a:pt x="2085012" y="740606"/>
                  </a:lnTo>
                  <a:lnTo>
                    <a:pt x="2066683" y="794815"/>
                  </a:lnTo>
                  <a:lnTo>
                    <a:pt x="2034430" y="844796"/>
                  </a:lnTo>
                  <a:lnTo>
                    <a:pt x="1988933" y="891942"/>
                  </a:lnTo>
                  <a:lnTo>
                    <a:pt x="1931181" y="935946"/>
                  </a:lnTo>
                  <a:lnTo>
                    <a:pt x="1898018" y="956674"/>
                  </a:lnTo>
                  <a:lnTo>
                    <a:pt x="1862161" y="976503"/>
                  </a:lnTo>
                  <a:lnTo>
                    <a:pt x="1823734" y="995392"/>
                  </a:lnTo>
                  <a:lnTo>
                    <a:pt x="1782861" y="1013304"/>
                  </a:lnTo>
                  <a:lnTo>
                    <a:pt x="1739664" y="1030202"/>
                  </a:lnTo>
                  <a:lnTo>
                    <a:pt x="1694269" y="1046045"/>
                  </a:lnTo>
                  <a:lnTo>
                    <a:pt x="1646797" y="1060797"/>
                  </a:lnTo>
                  <a:lnTo>
                    <a:pt x="1597373" y="1074418"/>
                  </a:lnTo>
                  <a:lnTo>
                    <a:pt x="1546120" y="1086871"/>
                  </a:lnTo>
                  <a:lnTo>
                    <a:pt x="1493161" y="1098116"/>
                  </a:lnTo>
                  <a:lnTo>
                    <a:pt x="1438620" y="1108117"/>
                  </a:lnTo>
                  <a:lnTo>
                    <a:pt x="1382621" y="1116834"/>
                  </a:lnTo>
                  <a:lnTo>
                    <a:pt x="1325287" y="1124229"/>
                  </a:lnTo>
                  <a:lnTo>
                    <a:pt x="1266741" y="1130263"/>
                  </a:lnTo>
                  <a:lnTo>
                    <a:pt x="1207108" y="1134900"/>
                  </a:lnTo>
                  <a:lnTo>
                    <a:pt x="1146510" y="1138099"/>
                  </a:lnTo>
                  <a:lnTo>
                    <a:pt x="1085070" y="1139823"/>
                  </a:lnTo>
                  <a:lnTo>
                    <a:pt x="1022914" y="1140033"/>
                  </a:lnTo>
                  <a:lnTo>
                    <a:pt x="960163" y="1138692"/>
                  </a:lnTo>
                  <a:lnTo>
                    <a:pt x="896942" y="1135761"/>
                  </a:lnTo>
                  <a:lnTo>
                    <a:pt x="829293" y="1130844"/>
                  </a:lnTo>
                  <a:lnTo>
                    <a:pt x="763431" y="1124216"/>
                  </a:lnTo>
                  <a:lnTo>
                    <a:pt x="699472" y="1115940"/>
                  </a:lnTo>
                  <a:lnTo>
                    <a:pt x="637535" y="1106081"/>
                  </a:lnTo>
                  <a:lnTo>
                    <a:pt x="577735" y="1094703"/>
                  </a:lnTo>
                  <a:lnTo>
                    <a:pt x="520189" y="1081870"/>
                  </a:lnTo>
                  <a:lnTo>
                    <a:pt x="465015" y="1067646"/>
                  </a:lnTo>
                  <a:lnTo>
                    <a:pt x="412328" y="1052097"/>
                  </a:lnTo>
                  <a:lnTo>
                    <a:pt x="362246" y="1035285"/>
                  </a:lnTo>
                  <a:lnTo>
                    <a:pt x="314886" y="1017277"/>
                  </a:lnTo>
                  <a:lnTo>
                    <a:pt x="270363" y="998135"/>
                  </a:lnTo>
                  <a:lnTo>
                    <a:pt x="228796" y="977924"/>
                  </a:lnTo>
                  <a:lnTo>
                    <a:pt x="190301" y="956709"/>
                  </a:lnTo>
                  <a:lnTo>
                    <a:pt x="154995" y="934553"/>
                  </a:lnTo>
                  <a:lnTo>
                    <a:pt x="122994" y="911522"/>
                  </a:lnTo>
                  <a:lnTo>
                    <a:pt x="69375" y="863090"/>
                  </a:lnTo>
                  <a:lnTo>
                    <a:pt x="30381" y="811926"/>
                  </a:lnTo>
                  <a:lnTo>
                    <a:pt x="6944" y="758545"/>
                  </a:lnTo>
                  <a:lnTo>
                    <a:pt x="0" y="703462"/>
                  </a:lnTo>
                  <a:lnTo>
                    <a:pt x="3004" y="675443"/>
                  </a:lnTo>
                  <a:lnTo>
                    <a:pt x="22001" y="619939"/>
                  </a:lnTo>
                  <a:lnTo>
                    <a:pt x="56984" y="567290"/>
                  </a:lnTo>
                  <a:lnTo>
                    <a:pt x="107037" y="517507"/>
                  </a:lnTo>
                  <a:lnTo>
                    <a:pt x="137395" y="493836"/>
                  </a:lnTo>
                  <a:lnTo>
                    <a:pt x="171136" y="471058"/>
                  </a:lnTo>
                  <a:lnTo>
                    <a:pt x="208132" y="449231"/>
                  </a:lnTo>
                  <a:lnTo>
                    <a:pt x="248256" y="428413"/>
                  </a:lnTo>
                  <a:lnTo>
                    <a:pt x="291379" y="408664"/>
                  </a:lnTo>
                  <a:lnTo>
                    <a:pt x="337373" y="390041"/>
                  </a:lnTo>
                  <a:lnTo>
                    <a:pt x="386110" y="372604"/>
                  </a:lnTo>
                  <a:lnTo>
                    <a:pt x="437461" y="356412"/>
                  </a:lnTo>
                  <a:lnTo>
                    <a:pt x="491300" y="341522"/>
                  </a:lnTo>
                  <a:lnTo>
                    <a:pt x="547497" y="327994"/>
                  </a:lnTo>
                  <a:lnTo>
                    <a:pt x="605925" y="315886"/>
                  </a:lnTo>
                  <a:lnTo>
                    <a:pt x="666455" y="305257"/>
                  </a:lnTo>
                  <a:lnTo>
                    <a:pt x="728959" y="296166"/>
                  </a:lnTo>
                  <a:lnTo>
                    <a:pt x="793310" y="288671"/>
                  </a:lnTo>
                  <a:lnTo>
                    <a:pt x="957394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736594" y="3828669"/>
            <a:ext cx="5055235" cy="1311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200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dirty="0" sz="200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dirty="0" sz="20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link</a:t>
            </a:r>
            <a:r>
              <a:rPr dirty="0" sz="20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to</a:t>
            </a:r>
            <a:r>
              <a:rPr dirty="0" sz="2000" spc="-1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Cathay</a:t>
            </a:r>
            <a:r>
              <a:rPr dirty="0" sz="2000" spc="-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United</a:t>
            </a:r>
            <a:r>
              <a:rPr dirty="0" sz="2000" spc="-10">
                <a:solidFill>
                  <a:srgbClr val="D3D3D3"/>
                </a:solidFill>
                <a:latin typeface="Consolas"/>
                <a:cs typeface="Consolas"/>
              </a:rPr>
              <a:t> Bank!</a:t>
            </a:r>
            <a:r>
              <a:rPr dirty="0" sz="20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2000" spc="-1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dirty="0" sz="20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2000">
              <a:latin typeface="Consolas"/>
              <a:cs typeface="Consolas"/>
            </a:endParaRPr>
          </a:p>
          <a:p>
            <a:pPr algn="ctr" marL="227965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endParaRPr sz="1600">
              <a:latin typeface="Calibri"/>
              <a:cs typeface="Calibri"/>
            </a:endParaRPr>
          </a:p>
          <a:p>
            <a:pPr algn="ctr" marL="228600">
              <a:lnSpc>
                <a:spcPct val="100000"/>
              </a:lnSpc>
              <a:spcBef>
                <a:spcPts val="15"/>
              </a:spcBef>
            </a:pPr>
            <a:r>
              <a:rPr dirty="0" sz="1600" spc="-40">
                <a:solidFill>
                  <a:srgbClr val="FFFFFF"/>
                </a:solidFill>
                <a:latin typeface="Microsoft JhengHei"/>
                <a:cs typeface="Microsoft JhengHei"/>
              </a:rPr>
              <a:t>內容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35" name="object 35" descr=""/>
          <p:cNvSpPr txBox="1"/>
          <p:nvPr/>
        </p:nvSpPr>
        <p:spPr>
          <a:xfrm>
            <a:off x="8825865" y="5511800"/>
            <a:ext cx="29762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 b="1">
                <a:solidFill>
                  <a:srgbClr val="1B1B1B"/>
                </a:solidFill>
                <a:latin typeface="Calibri"/>
                <a:cs typeface="Calibri"/>
              </a:rPr>
              <a:t>HTML</a:t>
            </a:r>
            <a:r>
              <a:rPr dirty="0" sz="1800" spc="30" b="1">
                <a:solidFill>
                  <a:srgbClr val="1B1B1B"/>
                </a:solidFill>
                <a:latin typeface="Calibri"/>
                <a:cs typeface="Calibri"/>
              </a:rPr>
              <a:t> </a:t>
            </a:r>
            <a:r>
              <a:rPr dirty="0" sz="1800" spc="-15" b="1">
                <a:solidFill>
                  <a:srgbClr val="1B1B1B"/>
                </a:solidFill>
                <a:latin typeface="Microsoft JhengHei"/>
                <a:cs typeface="Microsoft JhengHei"/>
              </a:rPr>
              <a:t>標籤不分英文大小寫</a:t>
            </a:r>
            <a:endParaRPr sz="1800">
              <a:latin typeface="Microsoft JhengHei"/>
              <a:cs typeface="Microsoft JhengHei"/>
            </a:endParaRPr>
          </a:p>
        </p:txBody>
      </p:sp>
      <p:graphicFrame>
        <p:nvGraphicFramePr>
          <p:cNvPr id="36" name="object 36" descr=""/>
          <p:cNvGraphicFramePr>
            <a:graphicFrameLocks noGrp="1"/>
          </p:cNvGraphicFramePr>
          <p:nvPr/>
        </p:nvGraphicFramePr>
        <p:xfrm>
          <a:off x="5439028" y="1558036"/>
          <a:ext cx="3792854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440"/>
                <a:gridCol w="1234440"/>
                <a:gridCol w="1234440"/>
              </a:tblGrid>
              <a:tr h="37020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600" spc="-40" b="1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元素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796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600" spc="-35" b="1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元素名稱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796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600" spc="-40" b="1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標籤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2796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-35" b="1">
                          <a:solidFill>
                            <a:srgbClr val="3A3838"/>
                          </a:solidFill>
                          <a:latin typeface="Microsoft JhengHei"/>
                          <a:cs typeface="Microsoft JhengHei"/>
                        </a:rPr>
                        <a:t>超連結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6D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50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6D3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25" b="1">
                          <a:solidFill>
                            <a:srgbClr val="3A3838"/>
                          </a:solidFill>
                          <a:latin typeface="Calibri"/>
                          <a:cs typeface="Calibri"/>
                        </a:rPr>
                        <a:t>&lt;a&gt;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6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8843" y="1809010"/>
            <a:ext cx="180276" cy="20268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264685" y="1779214"/>
            <a:ext cx="4958715" cy="233045"/>
            <a:chOff x="1264685" y="1779214"/>
            <a:chExt cx="4958715" cy="233045"/>
          </a:xfrm>
        </p:grpSpPr>
        <p:sp>
          <p:nvSpPr>
            <p:cNvPr id="4" name="object 4" descr=""/>
            <p:cNvSpPr/>
            <p:nvPr/>
          </p:nvSpPr>
          <p:spPr>
            <a:xfrm>
              <a:off x="5230767" y="1779214"/>
              <a:ext cx="992505" cy="203200"/>
            </a:xfrm>
            <a:custGeom>
              <a:avLst/>
              <a:gdLst/>
              <a:ahLst/>
              <a:cxnLst/>
              <a:rect l="l" t="t" r="r" b="b"/>
              <a:pathLst>
                <a:path w="992504" h="203200">
                  <a:moveTo>
                    <a:pt x="957943" y="0"/>
                  </a:moveTo>
                  <a:lnTo>
                    <a:pt x="34398" y="0"/>
                  </a:lnTo>
                  <a:lnTo>
                    <a:pt x="11467" y="34838"/>
                  </a:lnTo>
                  <a:lnTo>
                    <a:pt x="1" y="78225"/>
                  </a:lnTo>
                  <a:lnTo>
                    <a:pt x="1" y="124463"/>
                  </a:lnTo>
                  <a:lnTo>
                    <a:pt x="11467" y="167850"/>
                  </a:lnTo>
                  <a:lnTo>
                    <a:pt x="34398" y="202689"/>
                  </a:lnTo>
                  <a:lnTo>
                    <a:pt x="957943" y="202689"/>
                  </a:lnTo>
                  <a:lnTo>
                    <a:pt x="980874" y="167850"/>
                  </a:lnTo>
                  <a:lnTo>
                    <a:pt x="992340" y="124463"/>
                  </a:lnTo>
                  <a:lnTo>
                    <a:pt x="992340" y="78225"/>
                  </a:lnTo>
                  <a:lnTo>
                    <a:pt x="980874" y="34838"/>
                  </a:lnTo>
                  <a:lnTo>
                    <a:pt x="957943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909758" y="1779214"/>
              <a:ext cx="393700" cy="233045"/>
            </a:xfrm>
            <a:custGeom>
              <a:avLst/>
              <a:gdLst/>
              <a:ahLst/>
              <a:cxnLst/>
              <a:rect l="l" t="t" r="r" b="b"/>
              <a:pathLst>
                <a:path w="393700" h="233044">
                  <a:moveTo>
                    <a:pt x="354114" y="0"/>
                  </a:moveTo>
                  <a:lnTo>
                    <a:pt x="39455" y="0"/>
                  </a:lnTo>
                  <a:lnTo>
                    <a:pt x="13152" y="39960"/>
                  </a:lnTo>
                  <a:lnTo>
                    <a:pt x="0" y="89725"/>
                  </a:lnTo>
                  <a:lnTo>
                    <a:pt x="0" y="142759"/>
                  </a:lnTo>
                  <a:lnTo>
                    <a:pt x="13152" y="192525"/>
                  </a:lnTo>
                  <a:lnTo>
                    <a:pt x="39455" y="232484"/>
                  </a:lnTo>
                  <a:lnTo>
                    <a:pt x="354114" y="232484"/>
                  </a:lnTo>
                  <a:lnTo>
                    <a:pt x="380417" y="192525"/>
                  </a:lnTo>
                  <a:lnTo>
                    <a:pt x="393568" y="142759"/>
                  </a:lnTo>
                  <a:lnTo>
                    <a:pt x="393568" y="89725"/>
                  </a:lnTo>
                  <a:lnTo>
                    <a:pt x="380417" y="39960"/>
                  </a:lnTo>
                  <a:lnTo>
                    <a:pt x="354114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64685" y="1779214"/>
              <a:ext cx="3719195" cy="203200"/>
            </a:xfrm>
            <a:custGeom>
              <a:avLst/>
              <a:gdLst/>
              <a:ahLst/>
              <a:cxnLst/>
              <a:rect l="l" t="t" r="r" b="b"/>
              <a:pathLst>
                <a:path w="3719195" h="203200">
                  <a:moveTo>
                    <a:pt x="3684527" y="0"/>
                  </a:moveTo>
                  <a:lnTo>
                    <a:pt x="34397" y="0"/>
                  </a:lnTo>
                  <a:lnTo>
                    <a:pt x="11465" y="34838"/>
                  </a:lnTo>
                  <a:lnTo>
                    <a:pt x="0" y="78225"/>
                  </a:lnTo>
                  <a:lnTo>
                    <a:pt x="0" y="124463"/>
                  </a:lnTo>
                  <a:lnTo>
                    <a:pt x="11465" y="167850"/>
                  </a:lnTo>
                  <a:lnTo>
                    <a:pt x="34397" y="202689"/>
                  </a:lnTo>
                  <a:lnTo>
                    <a:pt x="3684527" y="202689"/>
                  </a:lnTo>
                  <a:lnTo>
                    <a:pt x="3707459" y="167850"/>
                  </a:lnTo>
                  <a:lnTo>
                    <a:pt x="3718924" y="124463"/>
                  </a:lnTo>
                  <a:lnTo>
                    <a:pt x="3718924" y="78225"/>
                  </a:lnTo>
                  <a:lnTo>
                    <a:pt x="3707459" y="34838"/>
                  </a:lnTo>
                  <a:lnTo>
                    <a:pt x="3684527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848" y="1812051"/>
            <a:ext cx="138161" cy="190122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3701555" y="2571622"/>
            <a:ext cx="895350" cy="419734"/>
          </a:xfrm>
          <a:custGeom>
            <a:avLst/>
            <a:gdLst/>
            <a:ahLst/>
            <a:cxnLst/>
            <a:rect l="l" t="t" r="r" b="b"/>
            <a:pathLst>
              <a:path w="895350" h="419735">
                <a:moveTo>
                  <a:pt x="684758" y="295224"/>
                </a:moveTo>
                <a:lnTo>
                  <a:pt x="673290" y="251828"/>
                </a:lnTo>
                <a:lnTo>
                  <a:pt x="650354" y="216992"/>
                </a:lnTo>
                <a:lnTo>
                  <a:pt x="244970" y="216992"/>
                </a:lnTo>
                <a:lnTo>
                  <a:pt x="222034" y="251828"/>
                </a:lnTo>
                <a:lnTo>
                  <a:pt x="210566" y="295224"/>
                </a:lnTo>
                <a:lnTo>
                  <a:pt x="210566" y="341452"/>
                </a:lnTo>
                <a:lnTo>
                  <a:pt x="222034" y="384848"/>
                </a:lnTo>
                <a:lnTo>
                  <a:pt x="244970" y="419684"/>
                </a:lnTo>
                <a:lnTo>
                  <a:pt x="650354" y="419684"/>
                </a:lnTo>
                <a:lnTo>
                  <a:pt x="673290" y="384848"/>
                </a:lnTo>
                <a:lnTo>
                  <a:pt x="684758" y="341452"/>
                </a:lnTo>
                <a:lnTo>
                  <a:pt x="684758" y="295224"/>
                </a:lnTo>
                <a:close/>
              </a:path>
              <a:path w="895350" h="419735">
                <a:moveTo>
                  <a:pt x="894981" y="78232"/>
                </a:moveTo>
                <a:lnTo>
                  <a:pt x="883513" y="34848"/>
                </a:lnTo>
                <a:lnTo>
                  <a:pt x="860577" y="0"/>
                </a:lnTo>
                <a:lnTo>
                  <a:pt x="34404" y="0"/>
                </a:lnTo>
                <a:lnTo>
                  <a:pt x="11468" y="34848"/>
                </a:lnTo>
                <a:lnTo>
                  <a:pt x="0" y="78232"/>
                </a:lnTo>
                <a:lnTo>
                  <a:pt x="0" y="124472"/>
                </a:lnTo>
                <a:lnTo>
                  <a:pt x="11468" y="167855"/>
                </a:lnTo>
                <a:lnTo>
                  <a:pt x="34404" y="202692"/>
                </a:lnTo>
                <a:lnTo>
                  <a:pt x="860577" y="202692"/>
                </a:lnTo>
                <a:lnTo>
                  <a:pt x="883513" y="167855"/>
                </a:lnTo>
                <a:lnTo>
                  <a:pt x="894981" y="124472"/>
                </a:lnTo>
                <a:lnTo>
                  <a:pt x="894981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5268233" y="4759578"/>
            <a:ext cx="1297940" cy="419734"/>
            <a:chOff x="5268233" y="4759578"/>
            <a:chExt cx="1297940" cy="419734"/>
          </a:xfrm>
        </p:grpSpPr>
        <p:sp>
          <p:nvSpPr>
            <p:cNvPr id="10" name="object 10" descr=""/>
            <p:cNvSpPr/>
            <p:nvPr/>
          </p:nvSpPr>
          <p:spPr>
            <a:xfrm>
              <a:off x="5579077" y="4976295"/>
              <a:ext cx="677545" cy="203200"/>
            </a:xfrm>
            <a:custGeom>
              <a:avLst/>
              <a:gdLst/>
              <a:ahLst/>
              <a:cxnLst/>
              <a:rect l="l" t="t" r="r" b="b"/>
              <a:pathLst>
                <a:path w="677545" h="203200">
                  <a:moveTo>
                    <a:pt x="642841" y="-4"/>
                  </a:moveTo>
                  <a:lnTo>
                    <a:pt x="34452" y="-4"/>
                  </a:lnTo>
                  <a:lnTo>
                    <a:pt x="11486" y="34887"/>
                  </a:lnTo>
                  <a:lnTo>
                    <a:pt x="3" y="78340"/>
                  </a:lnTo>
                  <a:lnTo>
                    <a:pt x="3" y="124647"/>
                  </a:lnTo>
                  <a:lnTo>
                    <a:pt x="11486" y="168101"/>
                  </a:lnTo>
                  <a:lnTo>
                    <a:pt x="34452" y="202992"/>
                  </a:lnTo>
                  <a:lnTo>
                    <a:pt x="642841" y="202992"/>
                  </a:lnTo>
                  <a:lnTo>
                    <a:pt x="665807" y="168101"/>
                  </a:lnTo>
                  <a:lnTo>
                    <a:pt x="677291" y="124647"/>
                  </a:lnTo>
                  <a:lnTo>
                    <a:pt x="677291" y="78340"/>
                  </a:lnTo>
                  <a:lnTo>
                    <a:pt x="665807" y="34887"/>
                  </a:lnTo>
                  <a:lnTo>
                    <a:pt x="642841" y="-4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268233" y="4759578"/>
              <a:ext cx="1297940" cy="203200"/>
            </a:xfrm>
            <a:custGeom>
              <a:avLst/>
              <a:gdLst/>
              <a:ahLst/>
              <a:cxnLst/>
              <a:rect l="l" t="t" r="r" b="b"/>
              <a:pathLst>
                <a:path w="1297940" h="203200">
                  <a:moveTo>
                    <a:pt x="1263532" y="-8"/>
                  </a:moveTo>
                  <a:lnTo>
                    <a:pt x="34398" y="-8"/>
                  </a:lnTo>
                  <a:lnTo>
                    <a:pt x="11466" y="34831"/>
                  </a:lnTo>
                  <a:lnTo>
                    <a:pt x="0" y="78220"/>
                  </a:lnTo>
                  <a:lnTo>
                    <a:pt x="0" y="124458"/>
                  </a:lnTo>
                  <a:lnTo>
                    <a:pt x="11466" y="167847"/>
                  </a:lnTo>
                  <a:lnTo>
                    <a:pt x="34398" y="202687"/>
                  </a:lnTo>
                  <a:lnTo>
                    <a:pt x="1263532" y="202687"/>
                  </a:lnTo>
                  <a:lnTo>
                    <a:pt x="1286464" y="167847"/>
                  </a:lnTo>
                  <a:lnTo>
                    <a:pt x="1297930" y="124458"/>
                  </a:lnTo>
                  <a:lnTo>
                    <a:pt x="1297930" y="78220"/>
                  </a:lnTo>
                  <a:lnTo>
                    <a:pt x="1286464" y="34831"/>
                  </a:lnTo>
                  <a:lnTo>
                    <a:pt x="1263532" y="-8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221682" y="4759578"/>
            <a:ext cx="1350010" cy="419734"/>
            <a:chOff x="1221682" y="4759578"/>
            <a:chExt cx="1350010" cy="419734"/>
          </a:xfrm>
        </p:grpSpPr>
        <p:sp>
          <p:nvSpPr>
            <p:cNvPr id="13" name="object 13" descr=""/>
            <p:cNvSpPr/>
            <p:nvPr/>
          </p:nvSpPr>
          <p:spPr>
            <a:xfrm>
              <a:off x="1456657" y="4976295"/>
              <a:ext cx="880110" cy="203200"/>
            </a:xfrm>
            <a:custGeom>
              <a:avLst/>
              <a:gdLst/>
              <a:ahLst/>
              <a:cxnLst/>
              <a:rect l="l" t="t" r="r" b="b"/>
              <a:pathLst>
                <a:path w="880110" h="203200">
                  <a:moveTo>
                    <a:pt x="845531" y="-4"/>
                  </a:moveTo>
                  <a:lnTo>
                    <a:pt x="34450" y="-4"/>
                  </a:lnTo>
                  <a:lnTo>
                    <a:pt x="11484" y="34887"/>
                  </a:lnTo>
                  <a:lnTo>
                    <a:pt x="1" y="78340"/>
                  </a:lnTo>
                  <a:lnTo>
                    <a:pt x="1" y="124647"/>
                  </a:lnTo>
                  <a:lnTo>
                    <a:pt x="11484" y="168101"/>
                  </a:lnTo>
                  <a:lnTo>
                    <a:pt x="34450" y="202992"/>
                  </a:lnTo>
                  <a:lnTo>
                    <a:pt x="845531" y="202992"/>
                  </a:lnTo>
                  <a:lnTo>
                    <a:pt x="868497" y="168101"/>
                  </a:lnTo>
                  <a:lnTo>
                    <a:pt x="879981" y="124647"/>
                  </a:lnTo>
                  <a:lnTo>
                    <a:pt x="879981" y="78340"/>
                  </a:lnTo>
                  <a:lnTo>
                    <a:pt x="868497" y="34887"/>
                  </a:lnTo>
                  <a:lnTo>
                    <a:pt x="845531" y="-4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21682" y="4759578"/>
              <a:ext cx="1350010" cy="203200"/>
            </a:xfrm>
            <a:custGeom>
              <a:avLst/>
              <a:gdLst/>
              <a:ahLst/>
              <a:cxnLst/>
              <a:rect l="l" t="t" r="r" b="b"/>
              <a:pathLst>
                <a:path w="1350010" h="203200">
                  <a:moveTo>
                    <a:pt x="1315087" y="-8"/>
                  </a:moveTo>
                  <a:lnTo>
                    <a:pt x="34398" y="-8"/>
                  </a:lnTo>
                  <a:lnTo>
                    <a:pt x="11466" y="34831"/>
                  </a:lnTo>
                  <a:lnTo>
                    <a:pt x="0" y="78220"/>
                  </a:lnTo>
                  <a:lnTo>
                    <a:pt x="0" y="124458"/>
                  </a:lnTo>
                  <a:lnTo>
                    <a:pt x="11466" y="167847"/>
                  </a:lnTo>
                  <a:lnTo>
                    <a:pt x="34398" y="202687"/>
                  </a:lnTo>
                  <a:lnTo>
                    <a:pt x="1315087" y="202687"/>
                  </a:lnTo>
                  <a:lnTo>
                    <a:pt x="1338019" y="167847"/>
                  </a:lnTo>
                  <a:lnTo>
                    <a:pt x="1349485" y="124458"/>
                  </a:lnTo>
                  <a:lnTo>
                    <a:pt x="1349485" y="78220"/>
                  </a:lnTo>
                  <a:lnTo>
                    <a:pt x="1338019" y="34831"/>
                  </a:lnTo>
                  <a:lnTo>
                    <a:pt x="1315087" y="-8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7994670" y="5549234"/>
            <a:ext cx="3518535" cy="203200"/>
          </a:xfrm>
          <a:custGeom>
            <a:avLst/>
            <a:gdLst/>
            <a:ahLst/>
            <a:cxnLst/>
            <a:rect l="l" t="t" r="r" b="b"/>
            <a:pathLst>
              <a:path w="3518534" h="203200">
                <a:moveTo>
                  <a:pt x="3483844" y="2"/>
                </a:moveTo>
                <a:lnTo>
                  <a:pt x="34396" y="2"/>
                </a:lnTo>
                <a:lnTo>
                  <a:pt x="11465" y="34840"/>
                </a:lnTo>
                <a:lnTo>
                  <a:pt x="0" y="78227"/>
                </a:lnTo>
                <a:lnTo>
                  <a:pt x="0" y="124464"/>
                </a:lnTo>
                <a:lnTo>
                  <a:pt x="11465" y="167851"/>
                </a:lnTo>
                <a:lnTo>
                  <a:pt x="34396" y="202689"/>
                </a:lnTo>
                <a:lnTo>
                  <a:pt x="3483844" y="202689"/>
                </a:lnTo>
                <a:lnTo>
                  <a:pt x="3506776" y="167851"/>
                </a:lnTo>
                <a:lnTo>
                  <a:pt x="3518242" y="124464"/>
                </a:lnTo>
                <a:lnTo>
                  <a:pt x="3518242" y="78227"/>
                </a:lnTo>
                <a:lnTo>
                  <a:pt x="3506776" y="34840"/>
                </a:lnTo>
                <a:lnTo>
                  <a:pt x="3483844" y="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803059" y="1074559"/>
            <a:ext cx="5513070" cy="260985"/>
          </a:xfrm>
          <a:custGeom>
            <a:avLst/>
            <a:gdLst/>
            <a:ahLst/>
            <a:cxnLst/>
            <a:rect l="l" t="t" r="r" b="b"/>
            <a:pathLst>
              <a:path w="5513070" h="260984">
                <a:moveTo>
                  <a:pt x="5512828" y="88214"/>
                </a:moveTo>
                <a:lnTo>
                  <a:pt x="5499900" y="39281"/>
                </a:lnTo>
                <a:lnTo>
                  <a:pt x="5474043" y="0"/>
                </a:lnTo>
                <a:lnTo>
                  <a:pt x="3187662" y="0"/>
                </a:lnTo>
                <a:lnTo>
                  <a:pt x="3166580" y="32004"/>
                </a:lnTo>
                <a:lnTo>
                  <a:pt x="2345855" y="32004"/>
                </a:lnTo>
                <a:lnTo>
                  <a:pt x="2324798" y="0"/>
                </a:lnTo>
                <a:lnTo>
                  <a:pt x="38798" y="0"/>
                </a:lnTo>
                <a:lnTo>
                  <a:pt x="12928" y="39281"/>
                </a:lnTo>
                <a:lnTo>
                  <a:pt x="0" y="88214"/>
                </a:lnTo>
                <a:lnTo>
                  <a:pt x="0" y="140360"/>
                </a:lnTo>
                <a:lnTo>
                  <a:pt x="12928" y="189293"/>
                </a:lnTo>
                <a:lnTo>
                  <a:pt x="38798" y="228587"/>
                </a:lnTo>
                <a:lnTo>
                  <a:pt x="2303996" y="228587"/>
                </a:lnTo>
                <a:lnTo>
                  <a:pt x="2325078" y="260604"/>
                </a:lnTo>
                <a:lnTo>
                  <a:pt x="3186442" y="260604"/>
                </a:lnTo>
                <a:lnTo>
                  <a:pt x="3207499" y="228587"/>
                </a:lnTo>
                <a:lnTo>
                  <a:pt x="5474043" y="228587"/>
                </a:lnTo>
                <a:lnTo>
                  <a:pt x="5499900" y="189293"/>
                </a:lnTo>
                <a:lnTo>
                  <a:pt x="5512828" y="140360"/>
                </a:lnTo>
                <a:lnTo>
                  <a:pt x="5512828" y="8821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object 18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00557" y="172034"/>
            <a:ext cx="735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 b="1">
                <a:solidFill>
                  <a:srgbClr val="256222"/>
                </a:solidFill>
                <a:latin typeface="Microsoft JhengHei"/>
                <a:cs typeface="Microsoft JhengHei"/>
              </a:rPr>
              <a:t>元素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286255" y="3849623"/>
            <a:ext cx="10154920" cy="401320"/>
          </a:xfrm>
          <a:custGeom>
            <a:avLst/>
            <a:gdLst/>
            <a:ahLst/>
            <a:cxnLst/>
            <a:rect l="l" t="t" r="r" b="b"/>
            <a:pathLst>
              <a:path w="10154920" h="401320">
                <a:moveTo>
                  <a:pt x="10154412" y="0"/>
                </a:moveTo>
                <a:lnTo>
                  <a:pt x="0" y="0"/>
                </a:lnTo>
                <a:lnTo>
                  <a:pt x="0" y="400812"/>
                </a:lnTo>
                <a:lnTo>
                  <a:pt x="10154412" y="400812"/>
                </a:lnTo>
                <a:lnTo>
                  <a:pt x="10154412" y="0"/>
                </a:lnTo>
                <a:close/>
              </a:path>
            </a:pathLst>
          </a:custGeom>
          <a:solidFill>
            <a:srgbClr val="1D1C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364741" y="3868927"/>
            <a:ext cx="99434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200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dirty="0" sz="20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9CDCFD"/>
                </a:solidFill>
                <a:latin typeface="Consolas"/>
                <a:cs typeface="Consolas"/>
              </a:rPr>
              <a:t>href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2000">
                <a:solidFill>
                  <a:srgbClr val="CE9178"/>
                </a:solidFill>
                <a:latin typeface="Consolas"/>
                <a:cs typeface="Consolas"/>
              </a:rPr>
              <a:t>"ht</a:t>
            </a:r>
            <a:r>
              <a:rPr dirty="0" sz="2000">
                <a:solidFill>
                  <a:srgbClr val="CE9178"/>
                </a:solidFill>
                <a:latin typeface="Consolas"/>
                <a:cs typeface="Consolas"/>
                <a:hlinkClick r:id="rId5"/>
              </a:rPr>
              <a:t>tps://w</a:t>
            </a:r>
            <a:r>
              <a:rPr dirty="0" sz="2000">
                <a:solidFill>
                  <a:srgbClr val="CE9178"/>
                </a:solidFill>
                <a:latin typeface="Consolas"/>
                <a:cs typeface="Consolas"/>
              </a:rPr>
              <a:t>ww.c</a:t>
            </a:r>
            <a:r>
              <a:rPr dirty="0" sz="2000">
                <a:solidFill>
                  <a:srgbClr val="CE9178"/>
                </a:solidFill>
                <a:latin typeface="Consolas"/>
                <a:cs typeface="Consolas"/>
                <a:hlinkClick r:id="rId5"/>
              </a:rPr>
              <a:t>athaybk.co</a:t>
            </a:r>
            <a:r>
              <a:rPr dirty="0" sz="2000">
                <a:solidFill>
                  <a:srgbClr val="CE9178"/>
                </a:solidFill>
                <a:latin typeface="Consolas"/>
                <a:cs typeface="Consolas"/>
              </a:rPr>
              <a:t>m</a:t>
            </a:r>
            <a:r>
              <a:rPr dirty="0" sz="2000">
                <a:solidFill>
                  <a:srgbClr val="CE9178"/>
                </a:solidFill>
                <a:latin typeface="Consolas"/>
                <a:cs typeface="Consolas"/>
                <a:hlinkClick r:id="rId5"/>
              </a:rPr>
              <a:t>.tw</a:t>
            </a:r>
            <a:r>
              <a:rPr dirty="0" sz="200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dirty="0" sz="200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A</a:t>
            </a:r>
            <a:r>
              <a:rPr dirty="0" sz="20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link</a:t>
            </a:r>
            <a:r>
              <a:rPr dirty="0" sz="20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to</a:t>
            </a:r>
            <a:r>
              <a:rPr dirty="0" sz="20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Cathay</a:t>
            </a:r>
            <a:r>
              <a:rPr dirty="0" sz="20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United</a:t>
            </a:r>
            <a:r>
              <a:rPr dirty="0" sz="2000" spc="-3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D3D3D3"/>
                </a:solidFill>
                <a:latin typeface="Consolas"/>
                <a:cs typeface="Consolas"/>
              </a:rPr>
              <a:t>Bank!</a:t>
            </a:r>
            <a:r>
              <a:rPr dirty="0" sz="20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2000" spc="-1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dirty="0" sz="20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773935" y="2334514"/>
            <a:ext cx="4750435" cy="1583690"/>
            <a:chOff x="1773935" y="2334514"/>
            <a:chExt cx="4750435" cy="1583690"/>
          </a:xfrm>
        </p:grpSpPr>
        <p:sp>
          <p:nvSpPr>
            <p:cNvPr id="27" name="object 27" descr=""/>
            <p:cNvSpPr/>
            <p:nvPr/>
          </p:nvSpPr>
          <p:spPr>
            <a:xfrm>
              <a:off x="1812035" y="3573780"/>
              <a:ext cx="4674235" cy="306705"/>
            </a:xfrm>
            <a:custGeom>
              <a:avLst/>
              <a:gdLst/>
              <a:ahLst/>
              <a:cxnLst/>
              <a:rect l="l" t="t" r="r" b="b"/>
              <a:pathLst>
                <a:path w="4674235" h="306704">
                  <a:moveTo>
                    <a:pt x="4674108" y="306324"/>
                  </a:moveTo>
                  <a:lnTo>
                    <a:pt x="4667430" y="265609"/>
                  </a:lnTo>
                  <a:lnTo>
                    <a:pt x="4648585" y="229023"/>
                  </a:lnTo>
                  <a:lnTo>
                    <a:pt x="4619355" y="198024"/>
                  </a:lnTo>
                  <a:lnTo>
                    <a:pt x="4581520" y="174074"/>
                  </a:lnTo>
                  <a:lnTo>
                    <a:pt x="4536862" y="158633"/>
                  </a:lnTo>
                  <a:lnTo>
                    <a:pt x="4487164" y="153162"/>
                  </a:lnTo>
                  <a:lnTo>
                    <a:pt x="2531744" y="153162"/>
                  </a:lnTo>
                  <a:lnTo>
                    <a:pt x="2482046" y="147690"/>
                  </a:lnTo>
                  <a:lnTo>
                    <a:pt x="2437388" y="132249"/>
                  </a:lnTo>
                  <a:lnTo>
                    <a:pt x="2399553" y="108299"/>
                  </a:lnTo>
                  <a:lnTo>
                    <a:pt x="2370323" y="77300"/>
                  </a:lnTo>
                  <a:lnTo>
                    <a:pt x="2351478" y="40714"/>
                  </a:lnTo>
                  <a:lnTo>
                    <a:pt x="2344801" y="0"/>
                  </a:lnTo>
                  <a:lnTo>
                    <a:pt x="2338123" y="40714"/>
                  </a:lnTo>
                  <a:lnTo>
                    <a:pt x="2319278" y="77300"/>
                  </a:lnTo>
                  <a:lnTo>
                    <a:pt x="2290048" y="108299"/>
                  </a:lnTo>
                  <a:lnTo>
                    <a:pt x="2252213" y="132249"/>
                  </a:lnTo>
                  <a:lnTo>
                    <a:pt x="2207555" y="147690"/>
                  </a:lnTo>
                  <a:lnTo>
                    <a:pt x="2157856" y="153162"/>
                  </a:lnTo>
                  <a:lnTo>
                    <a:pt x="186944" y="153162"/>
                  </a:lnTo>
                  <a:lnTo>
                    <a:pt x="137245" y="158633"/>
                  </a:lnTo>
                  <a:lnTo>
                    <a:pt x="92587" y="174074"/>
                  </a:lnTo>
                  <a:lnTo>
                    <a:pt x="54752" y="198024"/>
                  </a:lnTo>
                  <a:lnTo>
                    <a:pt x="25522" y="229023"/>
                  </a:lnTo>
                  <a:lnTo>
                    <a:pt x="6677" y="265609"/>
                  </a:lnTo>
                  <a:lnTo>
                    <a:pt x="0" y="306324"/>
                  </a:lnTo>
                </a:path>
              </a:pathLst>
            </a:custGeom>
            <a:ln w="76200">
              <a:solidFill>
                <a:srgbClr val="6F97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105149" y="2344674"/>
              <a:ext cx="2087880" cy="864235"/>
            </a:xfrm>
            <a:custGeom>
              <a:avLst/>
              <a:gdLst/>
              <a:ahLst/>
              <a:cxnLst/>
              <a:rect l="l" t="t" r="r" b="b"/>
              <a:pathLst>
                <a:path w="2087879" h="864235">
                  <a:moveTo>
                    <a:pt x="1043939" y="0"/>
                  </a:moveTo>
                  <a:lnTo>
                    <a:pt x="977916" y="849"/>
                  </a:lnTo>
                  <a:lnTo>
                    <a:pt x="912984" y="3366"/>
                  </a:lnTo>
                  <a:lnTo>
                    <a:pt x="849267" y="7497"/>
                  </a:lnTo>
                  <a:lnTo>
                    <a:pt x="786885" y="13194"/>
                  </a:lnTo>
                  <a:lnTo>
                    <a:pt x="725962" y="20405"/>
                  </a:lnTo>
                  <a:lnTo>
                    <a:pt x="666619" y="29080"/>
                  </a:lnTo>
                  <a:lnTo>
                    <a:pt x="608980" y="39168"/>
                  </a:lnTo>
                  <a:lnTo>
                    <a:pt x="553166" y="50618"/>
                  </a:lnTo>
                  <a:lnTo>
                    <a:pt x="499299" y="63381"/>
                  </a:lnTo>
                  <a:lnTo>
                    <a:pt x="447502" y="77405"/>
                  </a:lnTo>
                  <a:lnTo>
                    <a:pt x="397897" y="92640"/>
                  </a:lnTo>
                  <a:lnTo>
                    <a:pt x="350606" y="109035"/>
                  </a:lnTo>
                  <a:lnTo>
                    <a:pt x="305752" y="126539"/>
                  </a:lnTo>
                  <a:lnTo>
                    <a:pt x="263457" y="145103"/>
                  </a:lnTo>
                  <a:lnTo>
                    <a:pt x="223842" y="164675"/>
                  </a:lnTo>
                  <a:lnTo>
                    <a:pt x="187031" y="185205"/>
                  </a:lnTo>
                  <a:lnTo>
                    <a:pt x="153146" y="206642"/>
                  </a:lnTo>
                  <a:lnTo>
                    <a:pt x="94640" y="252035"/>
                  </a:lnTo>
                  <a:lnTo>
                    <a:pt x="49304" y="300451"/>
                  </a:lnTo>
                  <a:lnTo>
                    <a:pt x="18116" y="351483"/>
                  </a:lnTo>
                  <a:lnTo>
                    <a:pt x="2053" y="404728"/>
                  </a:lnTo>
                  <a:lnTo>
                    <a:pt x="0" y="432053"/>
                  </a:lnTo>
                  <a:lnTo>
                    <a:pt x="2053" y="459379"/>
                  </a:lnTo>
                  <a:lnTo>
                    <a:pt x="18116" y="512624"/>
                  </a:lnTo>
                  <a:lnTo>
                    <a:pt x="49304" y="563656"/>
                  </a:lnTo>
                  <a:lnTo>
                    <a:pt x="94640" y="612072"/>
                  </a:lnTo>
                  <a:lnTo>
                    <a:pt x="153146" y="657465"/>
                  </a:lnTo>
                  <a:lnTo>
                    <a:pt x="187031" y="678902"/>
                  </a:lnTo>
                  <a:lnTo>
                    <a:pt x="223842" y="699432"/>
                  </a:lnTo>
                  <a:lnTo>
                    <a:pt x="263457" y="719004"/>
                  </a:lnTo>
                  <a:lnTo>
                    <a:pt x="305752" y="737568"/>
                  </a:lnTo>
                  <a:lnTo>
                    <a:pt x="350606" y="755072"/>
                  </a:lnTo>
                  <a:lnTo>
                    <a:pt x="397897" y="771467"/>
                  </a:lnTo>
                  <a:lnTo>
                    <a:pt x="447502" y="786702"/>
                  </a:lnTo>
                  <a:lnTo>
                    <a:pt x="499299" y="800726"/>
                  </a:lnTo>
                  <a:lnTo>
                    <a:pt x="553166" y="813489"/>
                  </a:lnTo>
                  <a:lnTo>
                    <a:pt x="608980" y="824939"/>
                  </a:lnTo>
                  <a:lnTo>
                    <a:pt x="666619" y="835027"/>
                  </a:lnTo>
                  <a:lnTo>
                    <a:pt x="725962" y="843702"/>
                  </a:lnTo>
                  <a:lnTo>
                    <a:pt x="786885" y="850913"/>
                  </a:lnTo>
                  <a:lnTo>
                    <a:pt x="849267" y="856610"/>
                  </a:lnTo>
                  <a:lnTo>
                    <a:pt x="912984" y="860741"/>
                  </a:lnTo>
                  <a:lnTo>
                    <a:pt x="977916" y="863258"/>
                  </a:lnTo>
                  <a:lnTo>
                    <a:pt x="1043939" y="864108"/>
                  </a:lnTo>
                  <a:lnTo>
                    <a:pt x="1109963" y="863258"/>
                  </a:lnTo>
                  <a:lnTo>
                    <a:pt x="1174895" y="860741"/>
                  </a:lnTo>
                  <a:lnTo>
                    <a:pt x="1238612" y="856610"/>
                  </a:lnTo>
                  <a:lnTo>
                    <a:pt x="1300994" y="850913"/>
                  </a:lnTo>
                  <a:lnTo>
                    <a:pt x="1361917" y="843702"/>
                  </a:lnTo>
                  <a:lnTo>
                    <a:pt x="1421260" y="835027"/>
                  </a:lnTo>
                  <a:lnTo>
                    <a:pt x="1478899" y="824939"/>
                  </a:lnTo>
                  <a:lnTo>
                    <a:pt x="1534713" y="813489"/>
                  </a:lnTo>
                  <a:lnTo>
                    <a:pt x="1588580" y="800726"/>
                  </a:lnTo>
                  <a:lnTo>
                    <a:pt x="1640377" y="786702"/>
                  </a:lnTo>
                  <a:lnTo>
                    <a:pt x="1689982" y="771467"/>
                  </a:lnTo>
                  <a:lnTo>
                    <a:pt x="1737273" y="755072"/>
                  </a:lnTo>
                  <a:lnTo>
                    <a:pt x="1782127" y="737568"/>
                  </a:lnTo>
                  <a:lnTo>
                    <a:pt x="1824422" y="719004"/>
                  </a:lnTo>
                  <a:lnTo>
                    <a:pt x="1864037" y="699432"/>
                  </a:lnTo>
                  <a:lnTo>
                    <a:pt x="1900848" y="678902"/>
                  </a:lnTo>
                  <a:lnTo>
                    <a:pt x="1934733" y="657465"/>
                  </a:lnTo>
                  <a:lnTo>
                    <a:pt x="1993239" y="612072"/>
                  </a:lnTo>
                  <a:lnTo>
                    <a:pt x="2038575" y="563656"/>
                  </a:lnTo>
                  <a:lnTo>
                    <a:pt x="2069763" y="512624"/>
                  </a:lnTo>
                  <a:lnTo>
                    <a:pt x="2085826" y="459379"/>
                  </a:lnTo>
                  <a:lnTo>
                    <a:pt x="2087879" y="432053"/>
                  </a:lnTo>
                  <a:lnTo>
                    <a:pt x="2085826" y="404728"/>
                  </a:lnTo>
                  <a:lnTo>
                    <a:pt x="2069763" y="351483"/>
                  </a:lnTo>
                  <a:lnTo>
                    <a:pt x="2038575" y="300451"/>
                  </a:lnTo>
                  <a:lnTo>
                    <a:pt x="1993239" y="252035"/>
                  </a:lnTo>
                  <a:lnTo>
                    <a:pt x="1934733" y="206642"/>
                  </a:lnTo>
                  <a:lnTo>
                    <a:pt x="1900848" y="185205"/>
                  </a:lnTo>
                  <a:lnTo>
                    <a:pt x="1864037" y="164675"/>
                  </a:lnTo>
                  <a:lnTo>
                    <a:pt x="1824422" y="145103"/>
                  </a:lnTo>
                  <a:lnTo>
                    <a:pt x="1782127" y="126539"/>
                  </a:lnTo>
                  <a:lnTo>
                    <a:pt x="1737273" y="109035"/>
                  </a:lnTo>
                  <a:lnTo>
                    <a:pt x="1689982" y="92640"/>
                  </a:lnTo>
                  <a:lnTo>
                    <a:pt x="1640377" y="77405"/>
                  </a:lnTo>
                  <a:lnTo>
                    <a:pt x="1588580" y="63381"/>
                  </a:lnTo>
                  <a:lnTo>
                    <a:pt x="1534713" y="50618"/>
                  </a:lnTo>
                  <a:lnTo>
                    <a:pt x="1478899" y="39168"/>
                  </a:lnTo>
                  <a:lnTo>
                    <a:pt x="1421260" y="29080"/>
                  </a:lnTo>
                  <a:lnTo>
                    <a:pt x="1361917" y="20405"/>
                  </a:lnTo>
                  <a:lnTo>
                    <a:pt x="1300994" y="13194"/>
                  </a:lnTo>
                  <a:lnTo>
                    <a:pt x="1238612" y="7497"/>
                  </a:lnTo>
                  <a:lnTo>
                    <a:pt x="1174895" y="3366"/>
                  </a:lnTo>
                  <a:lnTo>
                    <a:pt x="1109963" y="849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6F9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105149" y="2344674"/>
              <a:ext cx="2087880" cy="864235"/>
            </a:xfrm>
            <a:custGeom>
              <a:avLst/>
              <a:gdLst/>
              <a:ahLst/>
              <a:cxnLst/>
              <a:rect l="l" t="t" r="r" b="b"/>
              <a:pathLst>
                <a:path w="2087879" h="864235">
                  <a:moveTo>
                    <a:pt x="0" y="432053"/>
                  </a:moveTo>
                  <a:lnTo>
                    <a:pt x="8133" y="377854"/>
                  </a:lnTo>
                  <a:lnTo>
                    <a:pt x="31881" y="325665"/>
                  </a:lnTo>
                  <a:lnTo>
                    <a:pt x="70265" y="275891"/>
                  </a:lnTo>
                  <a:lnTo>
                    <a:pt x="122308" y="228936"/>
                  </a:lnTo>
                  <a:lnTo>
                    <a:pt x="187031" y="185205"/>
                  </a:lnTo>
                  <a:lnTo>
                    <a:pt x="223842" y="164675"/>
                  </a:lnTo>
                  <a:lnTo>
                    <a:pt x="263457" y="145103"/>
                  </a:lnTo>
                  <a:lnTo>
                    <a:pt x="305752" y="126539"/>
                  </a:lnTo>
                  <a:lnTo>
                    <a:pt x="350606" y="109035"/>
                  </a:lnTo>
                  <a:lnTo>
                    <a:pt x="397897" y="92640"/>
                  </a:lnTo>
                  <a:lnTo>
                    <a:pt x="447502" y="77405"/>
                  </a:lnTo>
                  <a:lnTo>
                    <a:pt x="499299" y="63381"/>
                  </a:lnTo>
                  <a:lnTo>
                    <a:pt x="553166" y="50618"/>
                  </a:lnTo>
                  <a:lnTo>
                    <a:pt x="608980" y="39168"/>
                  </a:lnTo>
                  <a:lnTo>
                    <a:pt x="666619" y="29080"/>
                  </a:lnTo>
                  <a:lnTo>
                    <a:pt x="725962" y="20405"/>
                  </a:lnTo>
                  <a:lnTo>
                    <a:pt x="786885" y="13194"/>
                  </a:lnTo>
                  <a:lnTo>
                    <a:pt x="849267" y="7497"/>
                  </a:lnTo>
                  <a:lnTo>
                    <a:pt x="912984" y="3366"/>
                  </a:lnTo>
                  <a:lnTo>
                    <a:pt x="977916" y="849"/>
                  </a:lnTo>
                  <a:lnTo>
                    <a:pt x="1043939" y="0"/>
                  </a:lnTo>
                  <a:lnTo>
                    <a:pt x="1109963" y="849"/>
                  </a:lnTo>
                  <a:lnTo>
                    <a:pt x="1174895" y="3366"/>
                  </a:lnTo>
                  <a:lnTo>
                    <a:pt x="1238612" y="7497"/>
                  </a:lnTo>
                  <a:lnTo>
                    <a:pt x="1300994" y="13194"/>
                  </a:lnTo>
                  <a:lnTo>
                    <a:pt x="1361917" y="20405"/>
                  </a:lnTo>
                  <a:lnTo>
                    <a:pt x="1421260" y="29080"/>
                  </a:lnTo>
                  <a:lnTo>
                    <a:pt x="1478899" y="39168"/>
                  </a:lnTo>
                  <a:lnTo>
                    <a:pt x="1534713" y="50618"/>
                  </a:lnTo>
                  <a:lnTo>
                    <a:pt x="1588580" y="63381"/>
                  </a:lnTo>
                  <a:lnTo>
                    <a:pt x="1640377" y="77405"/>
                  </a:lnTo>
                  <a:lnTo>
                    <a:pt x="1689982" y="92640"/>
                  </a:lnTo>
                  <a:lnTo>
                    <a:pt x="1737273" y="109035"/>
                  </a:lnTo>
                  <a:lnTo>
                    <a:pt x="1782127" y="126539"/>
                  </a:lnTo>
                  <a:lnTo>
                    <a:pt x="1824422" y="145103"/>
                  </a:lnTo>
                  <a:lnTo>
                    <a:pt x="1864037" y="164675"/>
                  </a:lnTo>
                  <a:lnTo>
                    <a:pt x="1900848" y="185205"/>
                  </a:lnTo>
                  <a:lnTo>
                    <a:pt x="1934733" y="206642"/>
                  </a:lnTo>
                  <a:lnTo>
                    <a:pt x="1993239" y="252035"/>
                  </a:lnTo>
                  <a:lnTo>
                    <a:pt x="2038575" y="300451"/>
                  </a:lnTo>
                  <a:lnTo>
                    <a:pt x="2069763" y="351483"/>
                  </a:lnTo>
                  <a:lnTo>
                    <a:pt x="2085826" y="404728"/>
                  </a:lnTo>
                  <a:lnTo>
                    <a:pt x="2087879" y="432053"/>
                  </a:lnTo>
                  <a:lnTo>
                    <a:pt x="2085826" y="459379"/>
                  </a:lnTo>
                  <a:lnTo>
                    <a:pt x="2069763" y="512624"/>
                  </a:lnTo>
                  <a:lnTo>
                    <a:pt x="2038575" y="563656"/>
                  </a:lnTo>
                  <a:lnTo>
                    <a:pt x="1993239" y="612072"/>
                  </a:lnTo>
                  <a:lnTo>
                    <a:pt x="1934733" y="657465"/>
                  </a:lnTo>
                  <a:lnTo>
                    <a:pt x="1900848" y="678902"/>
                  </a:lnTo>
                  <a:lnTo>
                    <a:pt x="1864037" y="699432"/>
                  </a:lnTo>
                  <a:lnTo>
                    <a:pt x="1824422" y="719004"/>
                  </a:lnTo>
                  <a:lnTo>
                    <a:pt x="1782127" y="737568"/>
                  </a:lnTo>
                  <a:lnTo>
                    <a:pt x="1737273" y="755072"/>
                  </a:lnTo>
                  <a:lnTo>
                    <a:pt x="1689982" y="771467"/>
                  </a:lnTo>
                  <a:lnTo>
                    <a:pt x="1640377" y="786702"/>
                  </a:lnTo>
                  <a:lnTo>
                    <a:pt x="1588580" y="800726"/>
                  </a:lnTo>
                  <a:lnTo>
                    <a:pt x="1534713" y="813489"/>
                  </a:lnTo>
                  <a:lnTo>
                    <a:pt x="1478899" y="824939"/>
                  </a:lnTo>
                  <a:lnTo>
                    <a:pt x="1421260" y="835027"/>
                  </a:lnTo>
                  <a:lnTo>
                    <a:pt x="1361917" y="843702"/>
                  </a:lnTo>
                  <a:lnTo>
                    <a:pt x="1300994" y="850913"/>
                  </a:lnTo>
                  <a:lnTo>
                    <a:pt x="1238612" y="856610"/>
                  </a:lnTo>
                  <a:lnTo>
                    <a:pt x="1174895" y="860741"/>
                  </a:lnTo>
                  <a:lnTo>
                    <a:pt x="1109963" y="863258"/>
                  </a:lnTo>
                  <a:lnTo>
                    <a:pt x="1043939" y="864108"/>
                  </a:lnTo>
                  <a:lnTo>
                    <a:pt x="977916" y="863258"/>
                  </a:lnTo>
                  <a:lnTo>
                    <a:pt x="912984" y="860741"/>
                  </a:lnTo>
                  <a:lnTo>
                    <a:pt x="849267" y="856610"/>
                  </a:lnTo>
                  <a:lnTo>
                    <a:pt x="786885" y="850913"/>
                  </a:lnTo>
                  <a:lnTo>
                    <a:pt x="725962" y="843702"/>
                  </a:lnTo>
                  <a:lnTo>
                    <a:pt x="666619" y="835027"/>
                  </a:lnTo>
                  <a:lnTo>
                    <a:pt x="608980" y="824939"/>
                  </a:lnTo>
                  <a:lnTo>
                    <a:pt x="553166" y="813489"/>
                  </a:lnTo>
                  <a:lnTo>
                    <a:pt x="499299" y="800726"/>
                  </a:lnTo>
                  <a:lnTo>
                    <a:pt x="447502" y="786702"/>
                  </a:lnTo>
                  <a:lnTo>
                    <a:pt x="397897" y="771467"/>
                  </a:lnTo>
                  <a:lnTo>
                    <a:pt x="350606" y="755072"/>
                  </a:lnTo>
                  <a:lnTo>
                    <a:pt x="305752" y="737568"/>
                  </a:lnTo>
                  <a:lnTo>
                    <a:pt x="263457" y="719004"/>
                  </a:lnTo>
                  <a:lnTo>
                    <a:pt x="223842" y="699432"/>
                  </a:lnTo>
                  <a:lnTo>
                    <a:pt x="187031" y="678902"/>
                  </a:lnTo>
                  <a:lnTo>
                    <a:pt x="153146" y="657465"/>
                  </a:lnTo>
                  <a:lnTo>
                    <a:pt x="94640" y="612072"/>
                  </a:lnTo>
                  <a:lnTo>
                    <a:pt x="49304" y="563656"/>
                  </a:lnTo>
                  <a:lnTo>
                    <a:pt x="18116" y="512624"/>
                  </a:lnTo>
                  <a:lnTo>
                    <a:pt x="2053" y="459379"/>
                  </a:lnTo>
                  <a:lnTo>
                    <a:pt x="0" y="432053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3723259" y="2508249"/>
            <a:ext cx="851535" cy="514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16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10"/>
              </a:spcBef>
            </a:pPr>
            <a:r>
              <a:rPr dirty="0" sz="1600" spc="-40">
                <a:solidFill>
                  <a:srgbClr val="FFFFFF"/>
                </a:solidFill>
                <a:latin typeface="Microsoft JhengHei"/>
                <a:cs typeface="Microsoft JhengHei"/>
              </a:rPr>
              <a:t>屬性</a:t>
            </a:r>
            <a:endParaRPr sz="1600">
              <a:latin typeface="Microsoft JhengHei"/>
              <a:cs typeface="Microsoft JhengHe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45637" y="4233036"/>
            <a:ext cx="2100580" cy="1170305"/>
            <a:chOff x="845637" y="4233036"/>
            <a:chExt cx="2100580" cy="1170305"/>
          </a:xfrm>
        </p:grpSpPr>
        <p:sp>
          <p:nvSpPr>
            <p:cNvPr id="32" name="object 32" descr=""/>
            <p:cNvSpPr/>
            <p:nvPr/>
          </p:nvSpPr>
          <p:spPr>
            <a:xfrm>
              <a:off x="851987" y="4239386"/>
              <a:ext cx="2087880" cy="1157605"/>
            </a:xfrm>
            <a:custGeom>
              <a:avLst/>
              <a:gdLst/>
              <a:ahLst/>
              <a:cxnLst/>
              <a:rect l="l" t="t" r="r" b="b"/>
              <a:pathLst>
                <a:path w="2087880" h="1157604">
                  <a:moveTo>
                    <a:pt x="1008943" y="0"/>
                  </a:moveTo>
                  <a:lnTo>
                    <a:pt x="824285" y="302640"/>
                  </a:lnTo>
                  <a:lnTo>
                    <a:pt x="759420" y="309323"/>
                  </a:lnTo>
                  <a:lnTo>
                    <a:pt x="696281" y="317623"/>
                  </a:lnTo>
                  <a:lnTo>
                    <a:pt x="635002" y="327483"/>
                  </a:lnTo>
                  <a:lnTo>
                    <a:pt x="575714" y="338846"/>
                  </a:lnTo>
                  <a:lnTo>
                    <a:pt x="518550" y="351656"/>
                  </a:lnTo>
                  <a:lnTo>
                    <a:pt x="463643" y="365855"/>
                  </a:lnTo>
                  <a:lnTo>
                    <a:pt x="411123" y="381386"/>
                  </a:lnTo>
                  <a:lnTo>
                    <a:pt x="361124" y="398193"/>
                  </a:lnTo>
                  <a:lnTo>
                    <a:pt x="313779" y="416219"/>
                  </a:lnTo>
                  <a:lnTo>
                    <a:pt x="269218" y="435407"/>
                  </a:lnTo>
                  <a:lnTo>
                    <a:pt x="227575" y="455700"/>
                  </a:lnTo>
                  <a:lnTo>
                    <a:pt x="188982" y="477042"/>
                  </a:lnTo>
                  <a:lnTo>
                    <a:pt x="153572" y="499374"/>
                  </a:lnTo>
                  <a:lnTo>
                    <a:pt x="121476" y="522641"/>
                  </a:lnTo>
                  <a:lnTo>
                    <a:pt x="67757" y="571751"/>
                  </a:lnTo>
                  <a:lnTo>
                    <a:pt x="28884" y="623916"/>
                  </a:lnTo>
                  <a:lnTo>
                    <a:pt x="5779" y="679160"/>
                  </a:lnTo>
                  <a:lnTo>
                    <a:pt x="0" y="734880"/>
                  </a:lnTo>
                  <a:lnTo>
                    <a:pt x="3562" y="762311"/>
                  </a:lnTo>
                  <a:lnTo>
                    <a:pt x="23031" y="815985"/>
                  </a:lnTo>
                  <a:lnTo>
                    <a:pt x="58213" y="867637"/>
                  </a:lnTo>
                  <a:lnTo>
                    <a:pt x="108212" y="916742"/>
                  </a:lnTo>
                  <a:lnTo>
                    <a:pt x="138488" y="940175"/>
                  </a:lnTo>
                  <a:lnTo>
                    <a:pt x="172132" y="962774"/>
                  </a:lnTo>
                  <a:lnTo>
                    <a:pt x="209032" y="984473"/>
                  </a:lnTo>
                  <a:lnTo>
                    <a:pt x="249076" y="1005207"/>
                  </a:lnTo>
                  <a:lnTo>
                    <a:pt x="292153" y="1024909"/>
                  </a:lnTo>
                  <a:lnTo>
                    <a:pt x="338149" y="1043514"/>
                  </a:lnTo>
                  <a:lnTo>
                    <a:pt x="386954" y="1060956"/>
                  </a:lnTo>
                  <a:lnTo>
                    <a:pt x="438456" y="1077170"/>
                  </a:lnTo>
                  <a:lnTo>
                    <a:pt x="492541" y="1092090"/>
                  </a:lnTo>
                  <a:lnTo>
                    <a:pt x="549099" y="1105649"/>
                  </a:lnTo>
                  <a:lnTo>
                    <a:pt x="608017" y="1117783"/>
                  </a:lnTo>
                  <a:lnTo>
                    <a:pt x="669183" y="1128426"/>
                  </a:lnTo>
                  <a:lnTo>
                    <a:pt x="732486" y="1137511"/>
                  </a:lnTo>
                  <a:lnTo>
                    <a:pt x="797813" y="1144973"/>
                  </a:lnTo>
                  <a:lnTo>
                    <a:pt x="865052" y="1150747"/>
                  </a:lnTo>
                  <a:lnTo>
                    <a:pt x="928036" y="1154480"/>
                  </a:lnTo>
                  <a:lnTo>
                    <a:pt x="990668" y="1156618"/>
                  </a:lnTo>
                  <a:lnTo>
                    <a:pt x="1052820" y="1157196"/>
                  </a:lnTo>
                  <a:lnTo>
                    <a:pt x="1114366" y="1156253"/>
                  </a:lnTo>
                  <a:lnTo>
                    <a:pt x="1175181" y="1153824"/>
                  </a:lnTo>
                  <a:lnTo>
                    <a:pt x="1235138" y="1149946"/>
                  </a:lnTo>
                  <a:lnTo>
                    <a:pt x="1294110" y="1144656"/>
                  </a:lnTo>
                  <a:lnTo>
                    <a:pt x="1351972" y="1137992"/>
                  </a:lnTo>
                  <a:lnTo>
                    <a:pt x="1408598" y="1129989"/>
                  </a:lnTo>
                  <a:lnTo>
                    <a:pt x="1463860" y="1120685"/>
                  </a:lnTo>
                  <a:lnTo>
                    <a:pt x="1517633" y="1110116"/>
                  </a:lnTo>
                  <a:lnTo>
                    <a:pt x="1569790" y="1098320"/>
                  </a:lnTo>
                  <a:lnTo>
                    <a:pt x="1620205" y="1085333"/>
                  </a:lnTo>
                  <a:lnTo>
                    <a:pt x="1668753" y="1071192"/>
                  </a:lnTo>
                  <a:lnTo>
                    <a:pt x="1715306" y="1055933"/>
                  </a:lnTo>
                  <a:lnTo>
                    <a:pt x="1759739" y="1039594"/>
                  </a:lnTo>
                  <a:lnTo>
                    <a:pt x="1801925" y="1022211"/>
                  </a:lnTo>
                  <a:lnTo>
                    <a:pt x="1841738" y="1003822"/>
                  </a:lnTo>
                  <a:lnTo>
                    <a:pt x="1879052" y="984462"/>
                  </a:lnTo>
                  <a:lnTo>
                    <a:pt x="1913740" y="964169"/>
                  </a:lnTo>
                  <a:lnTo>
                    <a:pt x="1945677" y="942980"/>
                  </a:lnTo>
                  <a:lnTo>
                    <a:pt x="2000790" y="898060"/>
                  </a:lnTo>
                  <a:lnTo>
                    <a:pt x="2043381" y="849996"/>
                  </a:lnTo>
                  <a:lnTo>
                    <a:pt x="2072441" y="799083"/>
                  </a:lnTo>
                  <a:lnTo>
                    <a:pt x="2087073" y="742944"/>
                  </a:lnTo>
                  <a:lnTo>
                    <a:pt x="2087769" y="715205"/>
                  </a:lnTo>
                  <a:lnTo>
                    <a:pt x="2084201" y="687774"/>
                  </a:lnTo>
                  <a:lnTo>
                    <a:pt x="2064722" y="634100"/>
                  </a:lnTo>
                  <a:lnTo>
                    <a:pt x="2029530" y="582448"/>
                  </a:lnTo>
                  <a:lnTo>
                    <a:pt x="1979523" y="533343"/>
                  </a:lnTo>
                  <a:lnTo>
                    <a:pt x="1949244" y="509910"/>
                  </a:lnTo>
                  <a:lnTo>
                    <a:pt x="1915597" y="487311"/>
                  </a:lnTo>
                  <a:lnTo>
                    <a:pt x="1878694" y="465612"/>
                  </a:lnTo>
                  <a:lnTo>
                    <a:pt x="1838648" y="444878"/>
                  </a:lnTo>
                  <a:lnTo>
                    <a:pt x="1795569" y="425176"/>
                  </a:lnTo>
                  <a:lnTo>
                    <a:pt x="1749571" y="406571"/>
                  </a:lnTo>
                  <a:lnTo>
                    <a:pt x="1700766" y="389129"/>
                  </a:lnTo>
                  <a:lnTo>
                    <a:pt x="1649264" y="372915"/>
                  </a:lnTo>
                  <a:lnTo>
                    <a:pt x="1595179" y="357995"/>
                  </a:lnTo>
                  <a:lnTo>
                    <a:pt x="1538622" y="344436"/>
                  </a:lnTo>
                  <a:lnTo>
                    <a:pt x="1479706" y="332302"/>
                  </a:lnTo>
                  <a:lnTo>
                    <a:pt x="1418541" y="321659"/>
                  </a:lnTo>
                  <a:lnTo>
                    <a:pt x="1355242" y="312574"/>
                  </a:lnTo>
                  <a:lnTo>
                    <a:pt x="1289919" y="305112"/>
                  </a:lnTo>
                  <a:lnTo>
                    <a:pt x="1222684" y="299338"/>
                  </a:lnTo>
                  <a:lnTo>
                    <a:pt x="1008943" y="0"/>
                  </a:lnTo>
                  <a:close/>
                </a:path>
              </a:pathLst>
            </a:custGeom>
            <a:solidFill>
              <a:srgbClr val="6F9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51987" y="4239386"/>
              <a:ext cx="2087880" cy="1157605"/>
            </a:xfrm>
            <a:custGeom>
              <a:avLst/>
              <a:gdLst/>
              <a:ahLst/>
              <a:cxnLst/>
              <a:rect l="l" t="t" r="r" b="b"/>
              <a:pathLst>
                <a:path w="2087880" h="1157604">
                  <a:moveTo>
                    <a:pt x="1008943" y="0"/>
                  </a:moveTo>
                  <a:lnTo>
                    <a:pt x="1222684" y="299338"/>
                  </a:lnTo>
                  <a:lnTo>
                    <a:pt x="1289919" y="305112"/>
                  </a:lnTo>
                  <a:lnTo>
                    <a:pt x="1355242" y="312574"/>
                  </a:lnTo>
                  <a:lnTo>
                    <a:pt x="1418541" y="321659"/>
                  </a:lnTo>
                  <a:lnTo>
                    <a:pt x="1479706" y="332302"/>
                  </a:lnTo>
                  <a:lnTo>
                    <a:pt x="1538622" y="344436"/>
                  </a:lnTo>
                  <a:lnTo>
                    <a:pt x="1595179" y="357995"/>
                  </a:lnTo>
                  <a:lnTo>
                    <a:pt x="1649264" y="372915"/>
                  </a:lnTo>
                  <a:lnTo>
                    <a:pt x="1700766" y="389129"/>
                  </a:lnTo>
                  <a:lnTo>
                    <a:pt x="1749571" y="406571"/>
                  </a:lnTo>
                  <a:lnTo>
                    <a:pt x="1795569" y="425176"/>
                  </a:lnTo>
                  <a:lnTo>
                    <a:pt x="1838648" y="444878"/>
                  </a:lnTo>
                  <a:lnTo>
                    <a:pt x="1878694" y="465612"/>
                  </a:lnTo>
                  <a:lnTo>
                    <a:pt x="1915597" y="487311"/>
                  </a:lnTo>
                  <a:lnTo>
                    <a:pt x="1949244" y="509910"/>
                  </a:lnTo>
                  <a:lnTo>
                    <a:pt x="1979523" y="533343"/>
                  </a:lnTo>
                  <a:lnTo>
                    <a:pt x="2029530" y="582448"/>
                  </a:lnTo>
                  <a:lnTo>
                    <a:pt x="2064722" y="634100"/>
                  </a:lnTo>
                  <a:lnTo>
                    <a:pt x="2084201" y="687774"/>
                  </a:lnTo>
                  <a:lnTo>
                    <a:pt x="2087769" y="715205"/>
                  </a:lnTo>
                  <a:lnTo>
                    <a:pt x="2087073" y="742944"/>
                  </a:lnTo>
                  <a:lnTo>
                    <a:pt x="2072441" y="799083"/>
                  </a:lnTo>
                  <a:lnTo>
                    <a:pt x="2043381" y="849996"/>
                  </a:lnTo>
                  <a:lnTo>
                    <a:pt x="2000790" y="898060"/>
                  </a:lnTo>
                  <a:lnTo>
                    <a:pt x="1945677" y="942980"/>
                  </a:lnTo>
                  <a:lnTo>
                    <a:pt x="1913740" y="964169"/>
                  </a:lnTo>
                  <a:lnTo>
                    <a:pt x="1879052" y="984462"/>
                  </a:lnTo>
                  <a:lnTo>
                    <a:pt x="1841738" y="1003822"/>
                  </a:lnTo>
                  <a:lnTo>
                    <a:pt x="1801925" y="1022211"/>
                  </a:lnTo>
                  <a:lnTo>
                    <a:pt x="1759739" y="1039594"/>
                  </a:lnTo>
                  <a:lnTo>
                    <a:pt x="1715306" y="1055933"/>
                  </a:lnTo>
                  <a:lnTo>
                    <a:pt x="1668753" y="1071192"/>
                  </a:lnTo>
                  <a:lnTo>
                    <a:pt x="1620205" y="1085333"/>
                  </a:lnTo>
                  <a:lnTo>
                    <a:pt x="1569790" y="1098320"/>
                  </a:lnTo>
                  <a:lnTo>
                    <a:pt x="1517633" y="1110116"/>
                  </a:lnTo>
                  <a:lnTo>
                    <a:pt x="1463860" y="1120685"/>
                  </a:lnTo>
                  <a:lnTo>
                    <a:pt x="1408598" y="1129989"/>
                  </a:lnTo>
                  <a:lnTo>
                    <a:pt x="1351972" y="1137992"/>
                  </a:lnTo>
                  <a:lnTo>
                    <a:pt x="1294110" y="1144656"/>
                  </a:lnTo>
                  <a:lnTo>
                    <a:pt x="1235138" y="1149946"/>
                  </a:lnTo>
                  <a:lnTo>
                    <a:pt x="1175181" y="1153824"/>
                  </a:lnTo>
                  <a:lnTo>
                    <a:pt x="1114366" y="1156253"/>
                  </a:lnTo>
                  <a:lnTo>
                    <a:pt x="1052820" y="1157196"/>
                  </a:lnTo>
                  <a:lnTo>
                    <a:pt x="990668" y="1156618"/>
                  </a:lnTo>
                  <a:lnTo>
                    <a:pt x="928036" y="1154480"/>
                  </a:lnTo>
                  <a:lnTo>
                    <a:pt x="865052" y="1150747"/>
                  </a:lnTo>
                  <a:lnTo>
                    <a:pt x="797813" y="1144973"/>
                  </a:lnTo>
                  <a:lnTo>
                    <a:pt x="732486" y="1137511"/>
                  </a:lnTo>
                  <a:lnTo>
                    <a:pt x="669183" y="1128426"/>
                  </a:lnTo>
                  <a:lnTo>
                    <a:pt x="608017" y="1117783"/>
                  </a:lnTo>
                  <a:lnTo>
                    <a:pt x="549099" y="1105649"/>
                  </a:lnTo>
                  <a:lnTo>
                    <a:pt x="492541" y="1092090"/>
                  </a:lnTo>
                  <a:lnTo>
                    <a:pt x="438456" y="1077170"/>
                  </a:lnTo>
                  <a:lnTo>
                    <a:pt x="386954" y="1060956"/>
                  </a:lnTo>
                  <a:lnTo>
                    <a:pt x="338149" y="1043514"/>
                  </a:lnTo>
                  <a:lnTo>
                    <a:pt x="292153" y="1024909"/>
                  </a:lnTo>
                  <a:lnTo>
                    <a:pt x="249076" y="1005207"/>
                  </a:lnTo>
                  <a:lnTo>
                    <a:pt x="209032" y="984473"/>
                  </a:lnTo>
                  <a:lnTo>
                    <a:pt x="172132" y="962774"/>
                  </a:lnTo>
                  <a:lnTo>
                    <a:pt x="138488" y="940175"/>
                  </a:lnTo>
                  <a:lnTo>
                    <a:pt x="108212" y="916742"/>
                  </a:lnTo>
                  <a:lnTo>
                    <a:pt x="58213" y="867637"/>
                  </a:lnTo>
                  <a:lnTo>
                    <a:pt x="23031" y="815985"/>
                  </a:lnTo>
                  <a:lnTo>
                    <a:pt x="3562" y="762311"/>
                  </a:lnTo>
                  <a:lnTo>
                    <a:pt x="0" y="734880"/>
                  </a:lnTo>
                  <a:lnTo>
                    <a:pt x="701" y="707141"/>
                  </a:lnTo>
                  <a:lnTo>
                    <a:pt x="15345" y="651001"/>
                  </a:lnTo>
                  <a:lnTo>
                    <a:pt x="46398" y="597480"/>
                  </a:lnTo>
                  <a:lnTo>
                    <a:pt x="92827" y="546786"/>
                  </a:lnTo>
                  <a:lnTo>
                    <a:pt x="153572" y="499374"/>
                  </a:lnTo>
                  <a:lnTo>
                    <a:pt x="188982" y="477042"/>
                  </a:lnTo>
                  <a:lnTo>
                    <a:pt x="227575" y="455700"/>
                  </a:lnTo>
                  <a:lnTo>
                    <a:pt x="269218" y="435407"/>
                  </a:lnTo>
                  <a:lnTo>
                    <a:pt x="313779" y="416219"/>
                  </a:lnTo>
                  <a:lnTo>
                    <a:pt x="361124" y="398193"/>
                  </a:lnTo>
                  <a:lnTo>
                    <a:pt x="411123" y="381386"/>
                  </a:lnTo>
                  <a:lnTo>
                    <a:pt x="463643" y="365855"/>
                  </a:lnTo>
                  <a:lnTo>
                    <a:pt x="518550" y="351656"/>
                  </a:lnTo>
                  <a:lnTo>
                    <a:pt x="575714" y="338846"/>
                  </a:lnTo>
                  <a:lnTo>
                    <a:pt x="635002" y="327483"/>
                  </a:lnTo>
                  <a:lnTo>
                    <a:pt x="696281" y="317623"/>
                  </a:lnTo>
                  <a:lnTo>
                    <a:pt x="759420" y="309323"/>
                  </a:lnTo>
                  <a:lnTo>
                    <a:pt x="824285" y="302640"/>
                  </a:lnTo>
                  <a:lnTo>
                    <a:pt x="1008943" y="0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1243380" y="4696205"/>
            <a:ext cx="1306830" cy="514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600" spc="-35">
                <a:solidFill>
                  <a:srgbClr val="FFFFFF"/>
                </a:solidFill>
                <a:latin typeface="Microsoft JhengHei"/>
                <a:cs typeface="Microsoft JhengHei"/>
              </a:rPr>
              <a:t>屬性名稱</a:t>
            </a:r>
            <a:endParaRPr sz="1600">
              <a:latin typeface="Microsoft JhengHei"/>
              <a:cs typeface="Microsoft JhengHe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867875" y="4243959"/>
            <a:ext cx="2099945" cy="1158875"/>
            <a:chOff x="4867875" y="4243959"/>
            <a:chExt cx="2099945" cy="1158875"/>
          </a:xfrm>
        </p:grpSpPr>
        <p:sp>
          <p:nvSpPr>
            <p:cNvPr id="36" name="object 36" descr=""/>
            <p:cNvSpPr/>
            <p:nvPr/>
          </p:nvSpPr>
          <p:spPr>
            <a:xfrm>
              <a:off x="4873971" y="4250055"/>
              <a:ext cx="2087880" cy="1146810"/>
            </a:xfrm>
            <a:custGeom>
              <a:avLst/>
              <a:gdLst/>
              <a:ahLst/>
              <a:cxnLst/>
              <a:rect l="l" t="t" r="r" b="b"/>
              <a:pathLst>
                <a:path w="2087879" h="1146810">
                  <a:moveTo>
                    <a:pt x="614968" y="0"/>
                  </a:moveTo>
                  <a:lnTo>
                    <a:pt x="603411" y="322580"/>
                  </a:lnTo>
                  <a:lnTo>
                    <a:pt x="536879" y="336604"/>
                  </a:lnTo>
                  <a:lnTo>
                    <a:pt x="473548" y="352393"/>
                  </a:lnTo>
                  <a:lnTo>
                    <a:pt x="413556" y="369851"/>
                  </a:lnTo>
                  <a:lnTo>
                    <a:pt x="357040" y="388885"/>
                  </a:lnTo>
                  <a:lnTo>
                    <a:pt x="304137" y="409399"/>
                  </a:lnTo>
                  <a:lnTo>
                    <a:pt x="254985" y="431298"/>
                  </a:lnTo>
                  <a:lnTo>
                    <a:pt x="209722" y="454489"/>
                  </a:lnTo>
                  <a:lnTo>
                    <a:pt x="168484" y="478877"/>
                  </a:lnTo>
                  <a:lnTo>
                    <a:pt x="131410" y="504366"/>
                  </a:lnTo>
                  <a:lnTo>
                    <a:pt x="98636" y="530863"/>
                  </a:lnTo>
                  <a:lnTo>
                    <a:pt x="70300" y="558272"/>
                  </a:lnTo>
                  <a:lnTo>
                    <a:pt x="27492" y="615451"/>
                  </a:lnTo>
                  <a:lnTo>
                    <a:pt x="4084" y="675146"/>
                  </a:lnTo>
                  <a:lnTo>
                    <a:pt x="0" y="705700"/>
                  </a:lnTo>
                  <a:lnTo>
                    <a:pt x="1177" y="736600"/>
                  </a:lnTo>
                  <a:lnTo>
                    <a:pt x="16023" y="790541"/>
                  </a:lnTo>
                  <a:lnTo>
                    <a:pt x="46217" y="842146"/>
                  </a:lnTo>
                  <a:lnTo>
                    <a:pt x="90732" y="891031"/>
                  </a:lnTo>
                  <a:lnTo>
                    <a:pt x="148540" y="936814"/>
                  </a:lnTo>
                  <a:lnTo>
                    <a:pt x="182108" y="958422"/>
                  </a:lnTo>
                  <a:lnTo>
                    <a:pt x="218614" y="979110"/>
                  </a:lnTo>
                  <a:lnTo>
                    <a:pt x="257929" y="998830"/>
                  </a:lnTo>
                  <a:lnTo>
                    <a:pt x="299925" y="1017535"/>
                  </a:lnTo>
                  <a:lnTo>
                    <a:pt x="344474" y="1035177"/>
                  </a:lnTo>
                  <a:lnTo>
                    <a:pt x="391447" y="1051707"/>
                  </a:lnTo>
                  <a:lnTo>
                    <a:pt x="440716" y="1067077"/>
                  </a:lnTo>
                  <a:lnTo>
                    <a:pt x="492151" y="1081240"/>
                  </a:lnTo>
                  <a:lnTo>
                    <a:pt x="545626" y="1094148"/>
                  </a:lnTo>
                  <a:lnTo>
                    <a:pt x="601010" y="1105753"/>
                  </a:lnTo>
                  <a:lnTo>
                    <a:pt x="658177" y="1116007"/>
                  </a:lnTo>
                  <a:lnTo>
                    <a:pt x="716997" y="1124861"/>
                  </a:lnTo>
                  <a:lnTo>
                    <a:pt x="777341" y="1132268"/>
                  </a:lnTo>
                  <a:lnTo>
                    <a:pt x="839082" y="1138181"/>
                  </a:lnTo>
                  <a:lnTo>
                    <a:pt x="902091" y="1142550"/>
                  </a:lnTo>
                  <a:lnTo>
                    <a:pt x="966240" y="1145328"/>
                  </a:lnTo>
                  <a:lnTo>
                    <a:pt x="1031399" y="1146468"/>
                  </a:lnTo>
                  <a:lnTo>
                    <a:pt x="1097441" y="1145921"/>
                  </a:lnTo>
                  <a:lnTo>
                    <a:pt x="1163272" y="1143661"/>
                  </a:lnTo>
                  <a:lnTo>
                    <a:pt x="1227805" y="1139760"/>
                  </a:lnTo>
                  <a:lnTo>
                    <a:pt x="1290926" y="1134272"/>
                  </a:lnTo>
                  <a:lnTo>
                    <a:pt x="1352517" y="1127249"/>
                  </a:lnTo>
                  <a:lnTo>
                    <a:pt x="1412464" y="1118744"/>
                  </a:lnTo>
                  <a:lnTo>
                    <a:pt x="1470650" y="1108811"/>
                  </a:lnTo>
                  <a:lnTo>
                    <a:pt x="1526960" y="1097503"/>
                  </a:lnTo>
                  <a:lnTo>
                    <a:pt x="1581278" y="1084874"/>
                  </a:lnTo>
                  <a:lnTo>
                    <a:pt x="1633487" y="1070976"/>
                  </a:lnTo>
                  <a:lnTo>
                    <a:pt x="1683473" y="1055862"/>
                  </a:lnTo>
                  <a:lnTo>
                    <a:pt x="1731119" y="1039586"/>
                  </a:lnTo>
                  <a:lnTo>
                    <a:pt x="1776309" y="1022201"/>
                  </a:lnTo>
                  <a:lnTo>
                    <a:pt x="1818928" y="1003760"/>
                  </a:lnTo>
                  <a:lnTo>
                    <a:pt x="1858860" y="984316"/>
                  </a:lnTo>
                  <a:lnTo>
                    <a:pt x="1895988" y="963923"/>
                  </a:lnTo>
                  <a:lnTo>
                    <a:pt x="1930198" y="942634"/>
                  </a:lnTo>
                  <a:lnTo>
                    <a:pt x="1961372" y="920502"/>
                  </a:lnTo>
                  <a:lnTo>
                    <a:pt x="2014154" y="873921"/>
                  </a:lnTo>
                  <a:lnTo>
                    <a:pt x="2053406" y="824605"/>
                  </a:lnTo>
                  <a:lnTo>
                    <a:pt x="2078202" y="772982"/>
                  </a:lnTo>
                  <a:lnTo>
                    <a:pt x="2087615" y="719476"/>
                  </a:lnTo>
                  <a:lnTo>
                    <a:pt x="2086263" y="692150"/>
                  </a:lnTo>
                  <a:lnTo>
                    <a:pt x="2071418" y="638208"/>
                  </a:lnTo>
                  <a:lnTo>
                    <a:pt x="2041224" y="586603"/>
                  </a:lnTo>
                  <a:lnTo>
                    <a:pt x="1996709" y="537718"/>
                  </a:lnTo>
                  <a:lnTo>
                    <a:pt x="1938900" y="491935"/>
                  </a:lnTo>
                  <a:lnTo>
                    <a:pt x="1905333" y="470327"/>
                  </a:lnTo>
                  <a:lnTo>
                    <a:pt x="1868827" y="449639"/>
                  </a:lnTo>
                  <a:lnTo>
                    <a:pt x="1829512" y="429919"/>
                  </a:lnTo>
                  <a:lnTo>
                    <a:pt x="1787515" y="411214"/>
                  </a:lnTo>
                  <a:lnTo>
                    <a:pt x="1742966" y="393572"/>
                  </a:lnTo>
                  <a:lnTo>
                    <a:pt x="1695993" y="377042"/>
                  </a:lnTo>
                  <a:lnTo>
                    <a:pt x="1646725" y="361672"/>
                  </a:lnTo>
                  <a:lnTo>
                    <a:pt x="1595289" y="347509"/>
                  </a:lnTo>
                  <a:lnTo>
                    <a:pt x="1541815" y="334601"/>
                  </a:lnTo>
                  <a:lnTo>
                    <a:pt x="1486430" y="322996"/>
                  </a:lnTo>
                  <a:lnTo>
                    <a:pt x="1429264" y="312742"/>
                  </a:lnTo>
                  <a:lnTo>
                    <a:pt x="1370444" y="303888"/>
                  </a:lnTo>
                  <a:lnTo>
                    <a:pt x="1310099" y="296481"/>
                  </a:lnTo>
                  <a:lnTo>
                    <a:pt x="1248358" y="290568"/>
                  </a:lnTo>
                  <a:lnTo>
                    <a:pt x="1185349" y="286199"/>
                  </a:lnTo>
                  <a:lnTo>
                    <a:pt x="1121201" y="283421"/>
                  </a:lnTo>
                  <a:lnTo>
                    <a:pt x="1056041" y="282281"/>
                  </a:lnTo>
                  <a:lnTo>
                    <a:pt x="989999" y="282829"/>
                  </a:lnTo>
                  <a:lnTo>
                    <a:pt x="614968" y="0"/>
                  </a:lnTo>
                  <a:close/>
                </a:path>
              </a:pathLst>
            </a:custGeom>
            <a:solidFill>
              <a:srgbClr val="6F9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873971" y="4250055"/>
              <a:ext cx="2087880" cy="1146810"/>
            </a:xfrm>
            <a:custGeom>
              <a:avLst/>
              <a:gdLst/>
              <a:ahLst/>
              <a:cxnLst/>
              <a:rect l="l" t="t" r="r" b="b"/>
              <a:pathLst>
                <a:path w="2087879" h="1146810">
                  <a:moveTo>
                    <a:pt x="614968" y="0"/>
                  </a:moveTo>
                  <a:lnTo>
                    <a:pt x="989999" y="282829"/>
                  </a:lnTo>
                  <a:lnTo>
                    <a:pt x="1056041" y="282281"/>
                  </a:lnTo>
                  <a:lnTo>
                    <a:pt x="1121201" y="283421"/>
                  </a:lnTo>
                  <a:lnTo>
                    <a:pt x="1185349" y="286199"/>
                  </a:lnTo>
                  <a:lnTo>
                    <a:pt x="1248358" y="290568"/>
                  </a:lnTo>
                  <a:lnTo>
                    <a:pt x="1310099" y="296481"/>
                  </a:lnTo>
                  <a:lnTo>
                    <a:pt x="1370444" y="303888"/>
                  </a:lnTo>
                  <a:lnTo>
                    <a:pt x="1429264" y="312742"/>
                  </a:lnTo>
                  <a:lnTo>
                    <a:pt x="1486430" y="322996"/>
                  </a:lnTo>
                  <a:lnTo>
                    <a:pt x="1541815" y="334601"/>
                  </a:lnTo>
                  <a:lnTo>
                    <a:pt x="1595289" y="347509"/>
                  </a:lnTo>
                  <a:lnTo>
                    <a:pt x="1646725" y="361672"/>
                  </a:lnTo>
                  <a:lnTo>
                    <a:pt x="1695993" y="377042"/>
                  </a:lnTo>
                  <a:lnTo>
                    <a:pt x="1742966" y="393572"/>
                  </a:lnTo>
                  <a:lnTo>
                    <a:pt x="1787515" y="411214"/>
                  </a:lnTo>
                  <a:lnTo>
                    <a:pt x="1829512" y="429919"/>
                  </a:lnTo>
                  <a:lnTo>
                    <a:pt x="1868827" y="449639"/>
                  </a:lnTo>
                  <a:lnTo>
                    <a:pt x="1905333" y="470327"/>
                  </a:lnTo>
                  <a:lnTo>
                    <a:pt x="1938900" y="491935"/>
                  </a:lnTo>
                  <a:lnTo>
                    <a:pt x="1996709" y="537718"/>
                  </a:lnTo>
                  <a:lnTo>
                    <a:pt x="2041224" y="586603"/>
                  </a:lnTo>
                  <a:lnTo>
                    <a:pt x="2071418" y="638208"/>
                  </a:lnTo>
                  <a:lnTo>
                    <a:pt x="2086263" y="692150"/>
                  </a:lnTo>
                  <a:lnTo>
                    <a:pt x="2087615" y="719476"/>
                  </a:lnTo>
                  <a:lnTo>
                    <a:pt x="2084889" y="746438"/>
                  </a:lnTo>
                  <a:lnTo>
                    <a:pt x="2067669" y="799056"/>
                  </a:lnTo>
                  <a:lnTo>
                    <a:pt x="2035529" y="849578"/>
                  </a:lnTo>
                  <a:lnTo>
                    <a:pt x="1989396" y="897579"/>
                  </a:lnTo>
                  <a:lnTo>
                    <a:pt x="1930198" y="942634"/>
                  </a:lnTo>
                  <a:lnTo>
                    <a:pt x="1895988" y="963923"/>
                  </a:lnTo>
                  <a:lnTo>
                    <a:pt x="1858860" y="984316"/>
                  </a:lnTo>
                  <a:lnTo>
                    <a:pt x="1818928" y="1003760"/>
                  </a:lnTo>
                  <a:lnTo>
                    <a:pt x="1776309" y="1022201"/>
                  </a:lnTo>
                  <a:lnTo>
                    <a:pt x="1731119" y="1039586"/>
                  </a:lnTo>
                  <a:lnTo>
                    <a:pt x="1683473" y="1055862"/>
                  </a:lnTo>
                  <a:lnTo>
                    <a:pt x="1633487" y="1070976"/>
                  </a:lnTo>
                  <a:lnTo>
                    <a:pt x="1581278" y="1084874"/>
                  </a:lnTo>
                  <a:lnTo>
                    <a:pt x="1526960" y="1097503"/>
                  </a:lnTo>
                  <a:lnTo>
                    <a:pt x="1470650" y="1108811"/>
                  </a:lnTo>
                  <a:lnTo>
                    <a:pt x="1412464" y="1118744"/>
                  </a:lnTo>
                  <a:lnTo>
                    <a:pt x="1352517" y="1127249"/>
                  </a:lnTo>
                  <a:lnTo>
                    <a:pt x="1290926" y="1134272"/>
                  </a:lnTo>
                  <a:lnTo>
                    <a:pt x="1227805" y="1139760"/>
                  </a:lnTo>
                  <a:lnTo>
                    <a:pt x="1163272" y="1143661"/>
                  </a:lnTo>
                  <a:lnTo>
                    <a:pt x="1097441" y="1145921"/>
                  </a:lnTo>
                  <a:lnTo>
                    <a:pt x="1031399" y="1146468"/>
                  </a:lnTo>
                  <a:lnTo>
                    <a:pt x="966240" y="1145328"/>
                  </a:lnTo>
                  <a:lnTo>
                    <a:pt x="902091" y="1142550"/>
                  </a:lnTo>
                  <a:lnTo>
                    <a:pt x="839082" y="1138181"/>
                  </a:lnTo>
                  <a:lnTo>
                    <a:pt x="777341" y="1132268"/>
                  </a:lnTo>
                  <a:lnTo>
                    <a:pt x="716997" y="1124861"/>
                  </a:lnTo>
                  <a:lnTo>
                    <a:pt x="658177" y="1116007"/>
                  </a:lnTo>
                  <a:lnTo>
                    <a:pt x="601010" y="1105753"/>
                  </a:lnTo>
                  <a:lnTo>
                    <a:pt x="545626" y="1094148"/>
                  </a:lnTo>
                  <a:lnTo>
                    <a:pt x="492151" y="1081240"/>
                  </a:lnTo>
                  <a:lnTo>
                    <a:pt x="440716" y="1067077"/>
                  </a:lnTo>
                  <a:lnTo>
                    <a:pt x="391447" y="1051707"/>
                  </a:lnTo>
                  <a:lnTo>
                    <a:pt x="344474" y="1035177"/>
                  </a:lnTo>
                  <a:lnTo>
                    <a:pt x="299925" y="1017535"/>
                  </a:lnTo>
                  <a:lnTo>
                    <a:pt x="257929" y="998830"/>
                  </a:lnTo>
                  <a:lnTo>
                    <a:pt x="218614" y="979110"/>
                  </a:lnTo>
                  <a:lnTo>
                    <a:pt x="182108" y="958422"/>
                  </a:lnTo>
                  <a:lnTo>
                    <a:pt x="148540" y="936814"/>
                  </a:lnTo>
                  <a:lnTo>
                    <a:pt x="90732" y="891031"/>
                  </a:lnTo>
                  <a:lnTo>
                    <a:pt x="46217" y="842146"/>
                  </a:lnTo>
                  <a:lnTo>
                    <a:pt x="16023" y="790541"/>
                  </a:lnTo>
                  <a:lnTo>
                    <a:pt x="1177" y="736600"/>
                  </a:lnTo>
                  <a:lnTo>
                    <a:pt x="0" y="705700"/>
                  </a:lnTo>
                  <a:lnTo>
                    <a:pt x="4084" y="675146"/>
                  </a:lnTo>
                  <a:lnTo>
                    <a:pt x="27492" y="615451"/>
                  </a:lnTo>
                  <a:lnTo>
                    <a:pt x="70300" y="558272"/>
                  </a:lnTo>
                  <a:lnTo>
                    <a:pt x="98636" y="530863"/>
                  </a:lnTo>
                  <a:lnTo>
                    <a:pt x="131410" y="504366"/>
                  </a:lnTo>
                  <a:lnTo>
                    <a:pt x="168484" y="478877"/>
                  </a:lnTo>
                  <a:lnTo>
                    <a:pt x="209722" y="454489"/>
                  </a:lnTo>
                  <a:lnTo>
                    <a:pt x="254985" y="431298"/>
                  </a:lnTo>
                  <a:lnTo>
                    <a:pt x="304137" y="409399"/>
                  </a:lnTo>
                  <a:lnTo>
                    <a:pt x="357040" y="388885"/>
                  </a:lnTo>
                  <a:lnTo>
                    <a:pt x="413556" y="369851"/>
                  </a:lnTo>
                  <a:lnTo>
                    <a:pt x="473548" y="352393"/>
                  </a:lnTo>
                  <a:lnTo>
                    <a:pt x="536879" y="336604"/>
                  </a:lnTo>
                  <a:lnTo>
                    <a:pt x="603411" y="322580"/>
                  </a:lnTo>
                  <a:lnTo>
                    <a:pt x="614968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289930" y="4696205"/>
            <a:ext cx="1255395" cy="514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r>
              <a:rPr dirty="0" sz="16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600" spc="-40">
                <a:solidFill>
                  <a:srgbClr val="FFFFFF"/>
                </a:solidFill>
                <a:latin typeface="Microsoft JhengHei"/>
                <a:cs typeface="Microsoft JhengHei"/>
              </a:rPr>
              <a:t>屬性值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41" name="object 4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39" name="object 39" descr=""/>
          <p:cNvSpPr txBox="1"/>
          <p:nvPr/>
        </p:nvSpPr>
        <p:spPr>
          <a:xfrm>
            <a:off x="600557" y="1036701"/>
            <a:ext cx="5689600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800" b="1">
                <a:solidFill>
                  <a:srgbClr val="3A3838"/>
                </a:solidFill>
                <a:latin typeface="Microsoft JhengHei"/>
                <a:cs typeface="Microsoft JhengHei"/>
              </a:rPr>
              <a:t>元素還可以有「屬性</a:t>
            </a: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（</a:t>
            </a:r>
            <a:r>
              <a:rPr dirty="0" sz="1800" spc="-20" b="1">
                <a:solidFill>
                  <a:srgbClr val="3A3838"/>
                </a:solidFill>
                <a:latin typeface="Calibri"/>
                <a:cs typeface="Calibri"/>
              </a:rPr>
              <a:t>Attribute</a:t>
            </a:r>
            <a:r>
              <a:rPr dirty="0" sz="1800" spc="-20" b="1">
                <a:solidFill>
                  <a:srgbClr val="3A3838"/>
                </a:solidFill>
                <a:latin typeface="Microsoft JhengHei"/>
                <a:cs typeface="Microsoft JhengHei"/>
              </a:rPr>
              <a:t>）</a:t>
            </a:r>
            <a:r>
              <a:rPr dirty="0" sz="1800" spc="-10" b="1">
                <a:solidFill>
                  <a:srgbClr val="3A3838"/>
                </a:solidFill>
                <a:latin typeface="Microsoft JhengHei"/>
                <a:cs typeface="Microsoft JhengHei"/>
              </a:rPr>
              <a:t>」來設定更多資訊。</a:t>
            </a:r>
            <a:endParaRPr sz="1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90"/>
              </a:spcBef>
              <a:buClr>
                <a:srgbClr val="3A3838"/>
              </a:buClr>
              <a:buFont typeface="Arial"/>
              <a:buChar char="•"/>
            </a:pPr>
            <a:endParaRPr sz="1800">
              <a:latin typeface="Microsoft JhengHei"/>
              <a:cs typeface="Microsoft JhengHei"/>
            </a:endParaRPr>
          </a:p>
          <a:p>
            <a:pPr lvl="1" marL="6978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97865" algn="l"/>
              </a:tabLst>
            </a:pPr>
            <a:r>
              <a:rPr dirty="0" sz="1600" spc="-25" b="1">
                <a:solidFill>
                  <a:srgbClr val="3A3838"/>
                </a:solidFill>
                <a:latin typeface="Microsoft JhengHei"/>
                <a:cs typeface="Microsoft JhengHei"/>
              </a:rPr>
              <a:t>屬性包在起始標籤裡面，寫法「屬性名稱</a:t>
            </a:r>
            <a:r>
              <a:rPr dirty="0" sz="1600" spc="-10" b="1">
                <a:solidFill>
                  <a:srgbClr val="3A3838"/>
                </a:solidFill>
                <a:latin typeface="Microsoft JhengHei"/>
                <a:cs typeface="Microsoft JhengHei"/>
              </a:rPr>
              <a:t>＝</a:t>
            </a:r>
            <a:r>
              <a:rPr dirty="0" sz="1600" spc="-10" b="1">
                <a:solidFill>
                  <a:srgbClr val="3A3838"/>
                </a:solidFill>
                <a:latin typeface="Consolas"/>
                <a:cs typeface="Consolas"/>
              </a:rPr>
              <a:t>"</a:t>
            </a:r>
            <a:r>
              <a:rPr dirty="0" sz="1600" spc="-25" b="1">
                <a:solidFill>
                  <a:srgbClr val="3A3838"/>
                </a:solidFill>
                <a:latin typeface="Microsoft JhengHei"/>
                <a:cs typeface="Microsoft JhengHei"/>
              </a:rPr>
              <a:t>屬性值</a:t>
            </a:r>
            <a:r>
              <a:rPr dirty="0" sz="1600" b="1">
                <a:solidFill>
                  <a:srgbClr val="3A3838"/>
                </a:solidFill>
                <a:latin typeface="Consolas"/>
                <a:cs typeface="Consolas"/>
              </a:rPr>
              <a:t>"</a:t>
            </a:r>
            <a:r>
              <a:rPr dirty="0" sz="1600" spc="-50" b="1">
                <a:solidFill>
                  <a:srgbClr val="3A3838"/>
                </a:solidFill>
                <a:latin typeface="Microsoft JhengHei"/>
                <a:cs typeface="Microsoft JhengHei"/>
              </a:rPr>
              <a:t>」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729855" y="5514238"/>
            <a:ext cx="37617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600" spc="-30" b="1">
                <a:solidFill>
                  <a:srgbClr val="1B1B1B"/>
                </a:solidFill>
                <a:latin typeface="Microsoft JhengHei"/>
                <a:cs typeface="Microsoft JhengHei"/>
              </a:rPr>
              <a:t>如果有多個屬性，屬性之間需要有空格</a:t>
            </a:r>
            <a:endParaRPr sz="1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03734" y="1553285"/>
            <a:ext cx="2099310" cy="690880"/>
          </a:xfrm>
          <a:custGeom>
            <a:avLst/>
            <a:gdLst/>
            <a:ahLst/>
            <a:cxnLst/>
            <a:rect l="l" t="t" r="r" b="b"/>
            <a:pathLst>
              <a:path w="2099309" h="690880">
                <a:moveTo>
                  <a:pt x="1627847" y="322072"/>
                </a:moveTo>
                <a:lnTo>
                  <a:pt x="1616379" y="278676"/>
                </a:lnTo>
                <a:lnTo>
                  <a:pt x="1593456" y="243840"/>
                </a:lnTo>
                <a:lnTo>
                  <a:pt x="377304" y="243840"/>
                </a:lnTo>
                <a:lnTo>
                  <a:pt x="354368" y="278676"/>
                </a:lnTo>
                <a:lnTo>
                  <a:pt x="342900" y="322072"/>
                </a:lnTo>
                <a:lnTo>
                  <a:pt x="342900" y="368300"/>
                </a:lnTo>
                <a:lnTo>
                  <a:pt x="354368" y="411695"/>
                </a:lnTo>
                <a:lnTo>
                  <a:pt x="377304" y="446532"/>
                </a:lnTo>
                <a:lnTo>
                  <a:pt x="1593456" y="446532"/>
                </a:lnTo>
                <a:lnTo>
                  <a:pt x="1616379" y="411695"/>
                </a:lnTo>
                <a:lnTo>
                  <a:pt x="1627847" y="368300"/>
                </a:lnTo>
                <a:lnTo>
                  <a:pt x="1627847" y="322072"/>
                </a:lnTo>
                <a:close/>
              </a:path>
              <a:path w="2099309" h="690880">
                <a:moveTo>
                  <a:pt x="1932647" y="565912"/>
                </a:moveTo>
                <a:lnTo>
                  <a:pt x="1921179" y="522516"/>
                </a:lnTo>
                <a:lnTo>
                  <a:pt x="1898256" y="487680"/>
                </a:lnTo>
                <a:lnTo>
                  <a:pt x="74028" y="487680"/>
                </a:lnTo>
                <a:lnTo>
                  <a:pt x="51092" y="522516"/>
                </a:lnTo>
                <a:lnTo>
                  <a:pt x="39624" y="565912"/>
                </a:lnTo>
                <a:lnTo>
                  <a:pt x="39624" y="612140"/>
                </a:lnTo>
                <a:lnTo>
                  <a:pt x="51092" y="655535"/>
                </a:lnTo>
                <a:lnTo>
                  <a:pt x="74028" y="690372"/>
                </a:lnTo>
                <a:lnTo>
                  <a:pt x="1898256" y="690372"/>
                </a:lnTo>
                <a:lnTo>
                  <a:pt x="1921179" y="655535"/>
                </a:lnTo>
                <a:lnTo>
                  <a:pt x="1932647" y="612140"/>
                </a:lnTo>
                <a:lnTo>
                  <a:pt x="1932647" y="565912"/>
                </a:lnTo>
                <a:close/>
              </a:path>
              <a:path w="2099309" h="690880">
                <a:moveTo>
                  <a:pt x="2098763" y="78232"/>
                </a:moveTo>
                <a:lnTo>
                  <a:pt x="2087295" y="34848"/>
                </a:lnTo>
                <a:lnTo>
                  <a:pt x="2064372" y="0"/>
                </a:lnTo>
                <a:lnTo>
                  <a:pt x="34404" y="0"/>
                </a:lnTo>
                <a:lnTo>
                  <a:pt x="11468" y="34848"/>
                </a:lnTo>
                <a:lnTo>
                  <a:pt x="0" y="78232"/>
                </a:lnTo>
                <a:lnTo>
                  <a:pt x="0" y="124472"/>
                </a:lnTo>
                <a:lnTo>
                  <a:pt x="11468" y="167855"/>
                </a:lnTo>
                <a:lnTo>
                  <a:pt x="34404" y="202692"/>
                </a:lnTo>
                <a:lnTo>
                  <a:pt x="2064372" y="202692"/>
                </a:lnTo>
                <a:lnTo>
                  <a:pt x="2087295" y="167855"/>
                </a:lnTo>
                <a:lnTo>
                  <a:pt x="2098763" y="124472"/>
                </a:lnTo>
                <a:lnTo>
                  <a:pt x="2098763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70216" y="2000452"/>
            <a:ext cx="1488440" cy="447040"/>
          </a:xfrm>
          <a:custGeom>
            <a:avLst/>
            <a:gdLst/>
            <a:ahLst/>
            <a:cxnLst/>
            <a:rect l="l" t="t" r="r" b="b"/>
            <a:pathLst>
              <a:path w="1488439" h="447039">
                <a:moveTo>
                  <a:pt x="1487639" y="322072"/>
                </a:moveTo>
                <a:lnTo>
                  <a:pt x="1476171" y="278676"/>
                </a:lnTo>
                <a:lnTo>
                  <a:pt x="1453235" y="243840"/>
                </a:lnTo>
                <a:lnTo>
                  <a:pt x="34391" y="243840"/>
                </a:lnTo>
                <a:lnTo>
                  <a:pt x="11468" y="278676"/>
                </a:lnTo>
                <a:lnTo>
                  <a:pt x="0" y="322072"/>
                </a:lnTo>
                <a:lnTo>
                  <a:pt x="0" y="368300"/>
                </a:lnTo>
                <a:lnTo>
                  <a:pt x="11468" y="411695"/>
                </a:lnTo>
                <a:lnTo>
                  <a:pt x="34391" y="446532"/>
                </a:lnTo>
                <a:lnTo>
                  <a:pt x="1453235" y="446532"/>
                </a:lnTo>
                <a:lnTo>
                  <a:pt x="1476171" y="411695"/>
                </a:lnTo>
                <a:lnTo>
                  <a:pt x="1487639" y="368300"/>
                </a:lnTo>
                <a:lnTo>
                  <a:pt x="1487639" y="322072"/>
                </a:lnTo>
                <a:close/>
              </a:path>
              <a:path w="1488439" h="447039">
                <a:moveTo>
                  <a:pt x="1488186" y="78232"/>
                </a:moveTo>
                <a:lnTo>
                  <a:pt x="1476730" y="34848"/>
                </a:lnTo>
                <a:lnTo>
                  <a:pt x="1453794" y="0"/>
                </a:lnTo>
                <a:lnTo>
                  <a:pt x="34391" y="0"/>
                </a:lnTo>
                <a:lnTo>
                  <a:pt x="11468" y="34848"/>
                </a:lnTo>
                <a:lnTo>
                  <a:pt x="0" y="78232"/>
                </a:lnTo>
                <a:lnTo>
                  <a:pt x="0" y="124472"/>
                </a:lnTo>
                <a:lnTo>
                  <a:pt x="11468" y="167855"/>
                </a:lnTo>
                <a:lnTo>
                  <a:pt x="34391" y="202692"/>
                </a:lnTo>
                <a:lnTo>
                  <a:pt x="1453794" y="202692"/>
                </a:lnTo>
                <a:lnTo>
                  <a:pt x="1476730" y="167855"/>
                </a:lnTo>
                <a:lnTo>
                  <a:pt x="1488186" y="124472"/>
                </a:lnTo>
                <a:lnTo>
                  <a:pt x="1488186" y="7823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36316" y="1999563"/>
            <a:ext cx="1690370" cy="447040"/>
          </a:xfrm>
          <a:custGeom>
            <a:avLst/>
            <a:gdLst/>
            <a:ahLst/>
            <a:cxnLst/>
            <a:rect l="l" t="t" r="r" b="b"/>
            <a:pathLst>
              <a:path w="1690370" h="447039">
                <a:moveTo>
                  <a:pt x="1487652" y="78232"/>
                </a:moveTo>
                <a:lnTo>
                  <a:pt x="1476184" y="34848"/>
                </a:lnTo>
                <a:lnTo>
                  <a:pt x="1453248" y="0"/>
                </a:lnTo>
                <a:lnTo>
                  <a:pt x="237096" y="0"/>
                </a:lnTo>
                <a:lnTo>
                  <a:pt x="214160" y="34848"/>
                </a:lnTo>
                <a:lnTo>
                  <a:pt x="202692" y="78232"/>
                </a:lnTo>
                <a:lnTo>
                  <a:pt x="202692" y="124472"/>
                </a:lnTo>
                <a:lnTo>
                  <a:pt x="214160" y="167855"/>
                </a:lnTo>
                <a:lnTo>
                  <a:pt x="237096" y="202692"/>
                </a:lnTo>
                <a:lnTo>
                  <a:pt x="1453248" y="202692"/>
                </a:lnTo>
                <a:lnTo>
                  <a:pt x="1476184" y="167855"/>
                </a:lnTo>
                <a:lnTo>
                  <a:pt x="1487652" y="124472"/>
                </a:lnTo>
                <a:lnTo>
                  <a:pt x="1487652" y="78232"/>
                </a:lnTo>
                <a:close/>
              </a:path>
              <a:path w="1690370" h="447039">
                <a:moveTo>
                  <a:pt x="1690344" y="322072"/>
                </a:moveTo>
                <a:lnTo>
                  <a:pt x="1678876" y="278676"/>
                </a:lnTo>
                <a:lnTo>
                  <a:pt x="1655940" y="243840"/>
                </a:lnTo>
                <a:lnTo>
                  <a:pt x="34404" y="243840"/>
                </a:lnTo>
                <a:lnTo>
                  <a:pt x="11468" y="278676"/>
                </a:lnTo>
                <a:lnTo>
                  <a:pt x="0" y="322072"/>
                </a:lnTo>
                <a:lnTo>
                  <a:pt x="0" y="368300"/>
                </a:lnTo>
                <a:lnTo>
                  <a:pt x="11468" y="411695"/>
                </a:lnTo>
                <a:lnTo>
                  <a:pt x="34404" y="446532"/>
                </a:lnTo>
                <a:lnTo>
                  <a:pt x="1655940" y="446532"/>
                </a:lnTo>
                <a:lnTo>
                  <a:pt x="1678876" y="411695"/>
                </a:lnTo>
                <a:lnTo>
                  <a:pt x="1690344" y="368300"/>
                </a:lnTo>
                <a:lnTo>
                  <a:pt x="1690344" y="322072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8498427" y="4506522"/>
            <a:ext cx="1691005" cy="719455"/>
            <a:chOff x="8498427" y="4506522"/>
            <a:chExt cx="1691005" cy="719455"/>
          </a:xfrm>
        </p:grpSpPr>
        <p:sp>
          <p:nvSpPr>
            <p:cNvPr id="6" name="object 6" descr=""/>
            <p:cNvSpPr/>
            <p:nvPr/>
          </p:nvSpPr>
          <p:spPr>
            <a:xfrm>
              <a:off x="9123572" y="5023230"/>
              <a:ext cx="945515" cy="203200"/>
            </a:xfrm>
            <a:custGeom>
              <a:avLst/>
              <a:gdLst/>
              <a:ahLst/>
              <a:cxnLst/>
              <a:rect l="l" t="t" r="r" b="b"/>
              <a:pathLst>
                <a:path w="945515" h="203200">
                  <a:moveTo>
                    <a:pt x="911054" y="0"/>
                  </a:moveTo>
                  <a:lnTo>
                    <a:pt x="34397" y="0"/>
                  </a:lnTo>
                  <a:lnTo>
                    <a:pt x="11465" y="34838"/>
                  </a:lnTo>
                  <a:lnTo>
                    <a:pt x="0" y="78226"/>
                  </a:lnTo>
                  <a:lnTo>
                    <a:pt x="0" y="124464"/>
                  </a:lnTo>
                  <a:lnTo>
                    <a:pt x="11465" y="167852"/>
                  </a:lnTo>
                  <a:lnTo>
                    <a:pt x="34397" y="202691"/>
                  </a:lnTo>
                  <a:lnTo>
                    <a:pt x="911054" y="202691"/>
                  </a:lnTo>
                  <a:lnTo>
                    <a:pt x="933986" y="167852"/>
                  </a:lnTo>
                  <a:lnTo>
                    <a:pt x="945452" y="124464"/>
                  </a:lnTo>
                  <a:lnTo>
                    <a:pt x="945452" y="78226"/>
                  </a:lnTo>
                  <a:lnTo>
                    <a:pt x="933986" y="34838"/>
                  </a:lnTo>
                  <a:lnTo>
                    <a:pt x="911054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815226" y="4994854"/>
              <a:ext cx="382270" cy="231140"/>
            </a:xfrm>
            <a:custGeom>
              <a:avLst/>
              <a:gdLst/>
              <a:ahLst/>
              <a:cxnLst/>
              <a:rect l="l" t="t" r="r" b="b"/>
              <a:pathLst>
                <a:path w="382270" h="231139">
                  <a:moveTo>
                    <a:pt x="342846" y="0"/>
                  </a:moveTo>
                  <a:lnTo>
                    <a:pt x="39214" y="0"/>
                  </a:lnTo>
                  <a:lnTo>
                    <a:pt x="13071" y="39716"/>
                  </a:lnTo>
                  <a:lnTo>
                    <a:pt x="0" y="89178"/>
                  </a:lnTo>
                  <a:lnTo>
                    <a:pt x="0" y="141889"/>
                  </a:lnTo>
                  <a:lnTo>
                    <a:pt x="13071" y="191351"/>
                  </a:lnTo>
                  <a:lnTo>
                    <a:pt x="39214" y="231068"/>
                  </a:lnTo>
                  <a:lnTo>
                    <a:pt x="342846" y="231068"/>
                  </a:lnTo>
                  <a:lnTo>
                    <a:pt x="368989" y="191351"/>
                  </a:lnTo>
                  <a:lnTo>
                    <a:pt x="382060" y="141889"/>
                  </a:lnTo>
                  <a:lnTo>
                    <a:pt x="382060" y="89178"/>
                  </a:lnTo>
                  <a:lnTo>
                    <a:pt x="368989" y="39716"/>
                  </a:lnTo>
                  <a:lnTo>
                    <a:pt x="342846" y="0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599056" y="4751019"/>
              <a:ext cx="1487805" cy="447040"/>
            </a:xfrm>
            <a:custGeom>
              <a:avLst/>
              <a:gdLst/>
              <a:ahLst/>
              <a:cxnLst/>
              <a:rect l="l" t="t" r="r" b="b"/>
              <a:pathLst>
                <a:path w="1487804" h="447039">
                  <a:moveTo>
                    <a:pt x="289775" y="322072"/>
                  </a:moveTo>
                  <a:lnTo>
                    <a:pt x="278307" y="278676"/>
                  </a:lnTo>
                  <a:lnTo>
                    <a:pt x="255384" y="243840"/>
                  </a:lnTo>
                  <a:lnTo>
                    <a:pt x="52692" y="243840"/>
                  </a:lnTo>
                  <a:lnTo>
                    <a:pt x="29756" y="278676"/>
                  </a:lnTo>
                  <a:lnTo>
                    <a:pt x="18288" y="322072"/>
                  </a:lnTo>
                  <a:lnTo>
                    <a:pt x="18288" y="368300"/>
                  </a:lnTo>
                  <a:lnTo>
                    <a:pt x="29756" y="411695"/>
                  </a:lnTo>
                  <a:lnTo>
                    <a:pt x="52692" y="446532"/>
                  </a:lnTo>
                  <a:lnTo>
                    <a:pt x="255384" y="446532"/>
                  </a:lnTo>
                  <a:lnTo>
                    <a:pt x="278307" y="411695"/>
                  </a:lnTo>
                  <a:lnTo>
                    <a:pt x="289775" y="368300"/>
                  </a:lnTo>
                  <a:lnTo>
                    <a:pt x="289775" y="322072"/>
                  </a:lnTo>
                  <a:close/>
                </a:path>
                <a:path w="1487804" h="447039">
                  <a:moveTo>
                    <a:pt x="1487639" y="78219"/>
                  </a:moveTo>
                  <a:lnTo>
                    <a:pt x="1476171" y="34836"/>
                  </a:lnTo>
                  <a:lnTo>
                    <a:pt x="1453248" y="0"/>
                  </a:lnTo>
                  <a:lnTo>
                    <a:pt x="34404" y="0"/>
                  </a:lnTo>
                  <a:lnTo>
                    <a:pt x="11468" y="34836"/>
                  </a:lnTo>
                  <a:lnTo>
                    <a:pt x="0" y="78219"/>
                  </a:lnTo>
                  <a:lnTo>
                    <a:pt x="0" y="124460"/>
                  </a:lnTo>
                  <a:lnTo>
                    <a:pt x="11468" y="167855"/>
                  </a:lnTo>
                  <a:lnTo>
                    <a:pt x="34404" y="202692"/>
                  </a:lnTo>
                  <a:lnTo>
                    <a:pt x="1453248" y="202692"/>
                  </a:lnTo>
                  <a:lnTo>
                    <a:pt x="1476171" y="167855"/>
                  </a:lnTo>
                  <a:lnTo>
                    <a:pt x="1487639" y="124460"/>
                  </a:lnTo>
                  <a:lnTo>
                    <a:pt x="1487639" y="78219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498427" y="4506522"/>
              <a:ext cx="1691005" cy="203200"/>
            </a:xfrm>
            <a:custGeom>
              <a:avLst/>
              <a:gdLst/>
              <a:ahLst/>
              <a:cxnLst/>
              <a:rect l="l" t="t" r="r" b="b"/>
              <a:pathLst>
                <a:path w="1691004" h="203200">
                  <a:moveTo>
                    <a:pt x="1656545" y="-2"/>
                  </a:moveTo>
                  <a:lnTo>
                    <a:pt x="34449" y="-2"/>
                  </a:lnTo>
                  <a:lnTo>
                    <a:pt x="11483" y="34888"/>
                  </a:lnTo>
                  <a:lnTo>
                    <a:pt x="0" y="78341"/>
                  </a:lnTo>
                  <a:lnTo>
                    <a:pt x="0" y="124647"/>
                  </a:lnTo>
                  <a:lnTo>
                    <a:pt x="11483" y="168100"/>
                  </a:lnTo>
                  <a:lnTo>
                    <a:pt x="34449" y="202991"/>
                  </a:lnTo>
                  <a:lnTo>
                    <a:pt x="1656545" y="202991"/>
                  </a:lnTo>
                  <a:lnTo>
                    <a:pt x="1679511" y="168100"/>
                  </a:lnTo>
                  <a:lnTo>
                    <a:pt x="1690994" y="124647"/>
                  </a:lnTo>
                  <a:lnTo>
                    <a:pt x="1690994" y="78341"/>
                  </a:lnTo>
                  <a:lnTo>
                    <a:pt x="1679511" y="34888"/>
                  </a:lnTo>
                  <a:lnTo>
                    <a:pt x="1656545" y="-2"/>
                  </a:lnTo>
                  <a:close/>
                </a:path>
              </a:pathLst>
            </a:custGeom>
            <a:solidFill>
              <a:srgbClr val="FFD1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object 11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2"/>
                  </a:moveTo>
                  <a:lnTo>
                    <a:pt x="12192000" y="62941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2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3" cy="24841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44139" y="2735579"/>
              <a:ext cx="7234555" cy="1324610"/>
            </a:xfrm>
            <a:custGeom>
              <a:avLst/>
              <a:gdLst/>
              <a:ahLst/>
              <a:cxnLst/>
              <a:rect l="l" t="t" r="r" b="b"/>
              <a:pathLst>
                <a:path w="7234555" h="1324610">
                  <a:moveTo>
                    <a:pt x="7234427" y="0"/>
                  </a:moveTo>
                  <a:lnTo>
                    <a:pt x="0" y="0"/>
                  </a:lnTo>
                  <a:lnTo>
                    <a:pt x="0" y="1324356"/>
                  </a:lnTo>
                  <a:lnTo>
                    <a:pt x="7234427" y="1324356"/>
                  </a:lnTo>
                  <a:lnTo>
                    <a:pt x="7234427" y="0"/>
                  </a:lnTo>
                  <a:close/>
                </a:path>
              </a:pathLst>
            </a:custGeom>
            <a:solidFill>
              <a:srgbClr val="1D1C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00557" y="172034"/>
            <a:ext cx="735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45" b="1">
                <a:solidFill>
                  <a:srgbClr val="256222"/>
                </a:solidFill>
                <a:latin typeface="Microsoft JhengHei"/>
                <a:cs typeface="Microsoft JhengHei"/>
              </a:rPr>
              <a:t>元素</a:t>
            </a:r>
            <a:endParaRPr sz="2800">
              <a:latin typeface="Microsoft JhengHei"/>
              <a:cs typeface="Microsoft JhengHe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57988" y="1685177"/>
            <a:ext cx="2713355" cy="1663064"/>
            <a:chOff x="357988" y="1685177"/>
            <a:chExt cx="2713355" cy="1663064"/>
          </a:xfrm>
        </p:grpSpPr>
        <p:sp>
          <p:nvSpPr>
            <p:cNvPr id="19" name="object 19" descr=""/>
            <p:cNvSpPr/>
            <p:nvPr/>
          </p:nvSpPr>
          <p:spPr>
            <a:xfrm>
              <a:off x="364338" y="1691527"/>
              <a:ext cx="2700655" cy="1650364"/>
            </a:xfrm>
            <a:custGeom>
              <a:avLst/>
              <a:gdLst/>
              <a:ahLst/>
              <a:cxnLst/>
              <a:rect l="l" t="t" r="r" b="b"/>
              <a:pathLst>
                <a:path w="2700655" h="1650364">
                  <a:moveTo>
                    <a:pt x="1358521" y="0"/>
                  </a:moveTo>
                  <a:lnTo>
                    <a:pt x="1296628" y="438"/>
                  </a:lnTo>
                  <a:lnTo>
                    <a:pt x="1234358" y="2028"/>
                  </a:lnTo>
                  <a:lnTo>
                    <a:pt x="1171786" y="4791"/>
                  </a:lnTo>
                  <a:lnTo>
                    <a:pt x="1108988" y="8748"/>
                  </a:lnTo>
                  <a:lnTo>
                    <a:pt x="1040934" y="14410"/>
                  </a:lnTo>
                  <a:lnTo>
                    <a:pt x="974395" y="21367"/>
                  </a:lnTo>
                  <a:lnTo>
                    <a:pt x="909440" y="29580"/>
                  </a:lnTo>
                  <a:lnTo>
                    <a:pt x="846137" y="39010"/>
                  </a:lnTo>
                  <a:lnTo>
                    <a:pt x="784554" y="49617"/>
                  </a:lnTo>
                  <a:lnTo>
                    <a:pt x="724759" y="61362"/>
                  </a:lnTo>
                  <a:lnTo>
                    <a:pt x="666820" y="74205"/>
                  </a:lnTo>
                  <a:lnTo>
                    <a:pt x="610807" y="88107"/>
                  </a:lnTo>
                  <a:lnTo>
                    <a:pt x="556787" y="103029"/>
                  </a:lnTo>
                  <a:lnTo>
                    <a:pt x="504828" y="118931"/>
                  </a:lnTo>
                  <a:lnTo>
                    <a:pt x="455000" y="135773"/>
                  </a:lnTo>
                  <a:lnTo>
                    <a:pt x="407370" y="153516"/>
                  </a:lnTo>
                  <a:lnTo>
                    <a:pt x="362006" y="172121"/>
                  </a:lnTo>
                  <a:lnTo>
                    <a:pt x="318977" y="191549"/>
                  </a:lnTo>
                  <a:lnTo>
                    <a:pt x="278352" y="211759"/>
                  </a:lnTo>
                  <a:lnTo>
                    <a:pt x="240198" y="232713"/>
                  </a:lnTo>
                  <a:lnTo>
                    <a:pt x="204584" y="254370"/>
                  </a:lnTo>
                  <a:lnTo>
                    <a:pt x="171578" y="276692"/>
                  </a:lnTo>
                  <a:lnTo>
                    <a:pt x="113664" y="323172"/>
                  </a:lnTo>
                  <a:lnTo>
                    <a:pt x="67003" y="371837"/>
                  </a:lnTo>
                  <a:lnTo>
                    <a:pt x="32140" y="422371"/>
                  </a:lnTo>
                  <a:lnTo>
                    <a:pt x="9624" y="474459"/>
                  </a:lnTo>
                  <a:lnTo>
                    <a:pt x="0" y="527785"/>
                  </a:lnTo>
                  <a:lnTo>
                    <a:pt x="193" y="554814"/>
                  </a:lnTo>
                  <a:lnTo>
                    <a:pt x="10931" y="609406"/>
                  </a:lnTo>
                  <a:lnTo>
                    <a:pt x="34413" y="661802"/>
                  </a:lnTo>
                  <a:lnTo>
                    <a:pt x="68080" y="710092"/>
                  </a:lnTo>
                  <a:lnTo>
                    <a:pt x="112001" y="756198"/>
                  </a:lnTo>
                  <a:lnTo>
                    <a:pt x="165574" y="799952"/>
                  </a:lnTo>
                  <a:lnTo>
                    <a:pt x="228196" y="841188"/>
                  </a:lnTo>
                  <a:lnTo>
                    <a:pt x="262712" y="860809"/>
                  </a:lnTo>
                  <a:lnTo>
                    <a:pt x="299264" y="879738"/>
                  </a:lnTo>
                  <a:lnTo>
                    <a:pt x="337777" y="897954"/>
                  </a:lnTo>
                  <a:lnTo>
                    <a:pt x="378174" y="915436"/>
                  </a:lnTo>
                  <a:lnTo>
                    <a:pt x="420382" y="932162"/>
                  </a:lnTo>
                  <a:lnTo>
                    <a:pt x="464324" y="948113"/>
                  </a:lnTo>
                  <a:lnTo>
                    <a:pt x="509926" y="963266"/>
                  </a:lnTo>
                  <a:lnTo>
                    <a:pt x="557111" y="977603"/>
                  </a:lnTo>
                  <a:lnTo>
                    <a:pt x="605805" y="991100"/>
                  </a:lnTo>
                  <a:lnTo>
                    <a:pt x="655931" y="1003738"/>
                  </a:lnTo>
                  <a:lnTo>
                    <a:pt x="707415" y="1015495"/>
                  </a:lnTo>
                  <a:lnTo>
                    <a:pt x="760182" y="1026351"/>
                  </a:lnTo>
                  <a:lnTo>
                    <a:pt x="814155" y="1036285"/>
                  </a:lnTo>
                  <a:lnTo>
                    <a:pt x="869260" y="1045276"/>
                  </a:lnTo>
                  <a:lnTo>
                    <a:pt x="925421" y="1053303"/>
                  </a:lnTo>
                  <a:lnTo>
                    <a:pt x="982562" y="1060344"/>
                  </a:lnTo>
                  <a:lnTo>
                    <a:pt x="1040609" y="1066380"/>
                  </a:lnTo>
                  <a:lnTo>
                    <a:pt x="1099486" y="1071389"/>
                  </a:lnTo>
                  <a:lnTo>
                    <a:pt x="1159117" y="1075351"/>
                  </a:lnTo>
                  <a:lnTo>
                    <a:pt x="1219428" y="1078244"/>
                  </a:lnTo>
                  <a:lnTo>
                    <a:pt x="1280343" y="1080048"/>
                  </a:lnTo>
                  <a:lnTo>
                    <a:pt x="1341785" y="1080741"/>
                  </a:lnTo>
                  <a:lnTo>
                    <a:pt x="1403681" y="1080303"/>
                  </a:lnTo>
                  <a:lnTo>
                    <a:pt x="1465955" y="1078713"/>
                  </a:lnTo>
                  <a:lnTo>
                    <a:pt x="1528531" y="1075949"/>
                  </a:lnTo>
                  <a:lnTo>
                    <a:pt x="1591334" y="1071992"/>
                  </a:lnTo>
                  <a:lnTo>
                    <a:pt x="2430677" y="1649969"/>
                  </a:lnTo>
                  <a:lnTo>
                    <a:pt x="2071521" y="997062"/>
                  </a:lnTo>
                  <a:lnTo>
                    <a:pt x="2136436" y="979584"/>
                  </a:lnTo>
                  <a:lnTo>
                    <a:pt x="2198217" y="960793"/>
                  </a:lnTo>
                  <a:lnTo>
                    <a:pt x="2256791" y="940759"/>
                  </a:lnTo>
                  <a:lnTo>
                    <a:pt x="2312083" y="919546"/>
                  </a:lnTo>
                  <a:lnTo>
                    <a:pt x="2364022" y="897224"/>
                  </a:lnTo>
                  <a:lnTo>
                    <a:pt x="2412532" y="873858"/>
                  </a:lnTo>
                  <a:lnTo>
                    <a:pt x="2457539" y="849516"/>
                  </a:lnTo>
                  <a:lnTo>
                    <a:pt x="2498972" y="824266"/>
                  </a:lnTo>
                  <a:lnTo>
                    <a:pt x="2536755" y="798173"/>
                  </a:lnTo>
                  <a:lnTo>
                    <a:pt x="2570815" y="771307"/>
                  </a:lnTo>
                  <a:lnTo>
                    <a:pt x="2601079" y="743732"/>
                  </a:lnTo>
                  <a:lnTo>
                    <a:pt x="2627473" y="715518"/>
                  </a:lnTo>
                  <a:lnTo>
                    <a:pt x="2668355" y="657436"/>
                  </a:lnTo>
                  <a:lnTo>
                    <a:pt x="2692873" y="597599"/>
                  </a:lnTo>
                  <a:lnTo>
                    <a:pt x="2700437" y="536543"/>
                  </a:lnTo>
                  <a:lnTo>
                    <a:pt x="2697678" y="505726"/>
                  </a:lnTo>
                  <a:lnTo>
                    <a:pt x="2678708" y="443850"/>
                  </a:lnTo>
                  <a:lnTo>
                    <a:pt x="2650390" y="394531"/>
                  </a:lnTo>
                  <a:lnTo>
                    <a:pt x="2611516" y="347312"/>
                  </a:lnTo>
                  <a:lnTo>
                    <a:pt x="2562690" y="302361"/>
                  </a:lnTo>
                  <a:lnTo>
                    <a:pt x="2504513" y="259845"/>
                  </a:lnTo>
                  <a:lnTo>
                    <a:pt x="2472107" y="239552"/>
                  </a:lnTo>
                  <a:lnTo>
                    <a:pt x="2437589" y="219931"/>
                  </a:lnTo>
                  <a:lnTo>
                    <a:pt x="2401036" y="201002"/>
                  </a:lnTo>
                  <a:lnTo>
                    <a:pt x="2362522" y="182786"/>
                  </a:lnTo>
                  <a:lnTo>
                    <a:pt x="2322122" y="165305"/>
                  </a:lnTo>
                  <a:lnTo>
                    <a:pt x="2279913" y="148578"/>
                  </a:lnTo>
                  <a:lnTo>
                    <a:pt x="2235970" y="132628"/>
                  </a:lnTo>
                  <a:lnTo>
                    <a:pt x="2190368" y="117474"/>
                  </a:lnTo>
                  <a:lnTo>
                    <a:pt x="2143182" y="103138"/>
                  </a:lnTo>
                  <a:lnTo>
                    <a:pt x="2094488" y="89640"/>
                  </a:lnTo>
                  <a:lnTo>
                    <a:pt x="2044361" y="77002"/>
                  </a:lnTo>
                  <a:lnTo>
                    <a:pt x="1992876" y="65245"/>
                  </a:lnTo>
                  <a:lnTo>
                    <a:pt x="1940110" y="54389"/>
                  </a:lnTo>
                  <a:lnTo>
                    <a:pt x="1886137" y="44455"/>
                  </a:lnTo>
                  <a:lnTo>
                    <a:pt x="1831033" y="35464"/>
                  </a:lnTo>
                  <a:lnTo>
                    <a:pt x="1774873" y="27438"/>
                  </a:lnTo>
                  <a:lnTo>
                    <a:pt x="1717732" y="20396"/>
                  </a:lnTo>
                  <a:lnTo>
                    <a:pt x="1659687" y="14360"/>
                  </a:lnTo>
                  <a:lnTo>
                    <a:pt x="1600811" y="9351"/>
                  </a:lnTo>
                  <a:lnTo>
                    <a:pt x="1541182" y="5389"/>
                  </a:lnTo>
                  <a:lnTo>
                    <a:pt x="1480873" y="2496"/>
                  </a:lnTo>
                  <a:lnTo>
                    <a:pt x="1419961" y="693"/>
                  </a:lnTo>
                  <a:lnTo>
                    <a:pt x="1358521" y="0"/>
                  </a:lnTo>
                  <a:close/>
                </a:path>
              </a:pathLst>
            </a:custGeom>
            <a:solidFill>
              <a:srgbClr val="077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64338" y="1691527"/>
              <a:ext cx="2700655" cy="1650364"/>
            </a:xfrm>
            <a:custGeom>
              <a:avLst/>
              <a:gdLst/>
              <a:ahLst/>
              <a:cxnLst/>
              <a:rect l="l" t="t" r="r" b="b"/>
              <a:pathLst>
                <a:path w="2700655" h="1650364">
                  <a:moveTo>
                    <a:pt x="2430677" y="1649969"/>
                  </a:moveTo>
                  <a:lnTo>
                    <a:pt x="1591334" y="1071992"/>
                  </a:lnTo>
                  <a:lnTo>
                    <a:pt x="1528531" y="1075949"/>
                  </a:lnTo>
                  <a:lnTo>
                    <a:pt x="1465955" y="1078713"/>
                  </a:lnTo>
                  <a:lnTo>
                    <a:pt x="1403681" y="1080303"/>
                  </a:lnTo>
                  <a:lnTo>
                    <a:pt x="1341785" y="1080741"/>
                  </a:lnTo>
                  <a:lnTo>
                    <a:pt x="1280343" y="1080048"/>
                  </a:lnTo>
                  <a:lnTo>
                    <a:pt x="1219428" y="1078244"/>
                  </a:lnTo>
                  <a:lnTo>
                    <a:pt x="1159117" y="1075351"/>
                  </a:lnTo>
                  <a:lnTo>
                    <a:pt x="1099486" y="1071389"/>
                  </a:lnTo>
                  <a:lnTo>
                    <a:pt x="1040609" y="1066380"/>
                  </a:lnTo>
                  <a:lnTo>
                    <a:pt x="982562" y="1060344"/>
                  </a:lnTo>
                  <a:lnTo>
                    <a:pt x="925421" y="1053303"/>
                  </a:lnTo>
                  <a:lnTo>
                    <a:pt x="869260" y="1045276"/>
                  </a:lnTo>
                  <a:lnTo>
                    <a:pt x="814155" y="1036285"/>
                  </a:lnTo>
                  <a:lnTo>
                    <a:pt x="760182" y="1026351"/>
                  </a:lnTo>
                  <a:lnTo>
                    <a:pt x="707415" y="1015495"/>
                  </a:lnTo>
                  <a:lnTo>
                    <a:pt x="655931" y="1003738"/>
                  </a:lnTo>
                  <a:lnTo>
                    <a:pt x="605805" y="991100"/>
                  </a:lnTo>
                  <a:lnTo>
                    <a:pt x="557111" y="977603"/>
                  </a:lnTo>
                  <a:lnTo>
                    <a:pt x="509926" y="963266"/>
                  </a:lnTo>
                  <a:lnTo>
                    <a:pt x="464324" y="948113"/>
                  </a:lnTo>
                  <a:lnTo>
                    <a:pt x="420382" y="932162"/>
                  </a:lnTo>
                  <a:lnTo>
                    <a:pt x="378174" y="915436"/>
                  </a:lnTo>
                  <a:lnTo>
                    <a:pt x="337777" y="897954"/>
                  </a:lnTo>
                  <a:lnTo>
                    <a:pt x="299264" y="879738"/>
                  </a:lnTo>
                  <a:lnTo>
                    <a:pt x="262712" y="860809"/>
                  </a:lnTo>
                  <a:lnTo>
                    <a:pt x="228196" y="841188"/>
                  </a:lnTo>
                  <a:lnTo>
                    <a:pt x="195792" y="820895"/>
                  </a:lnTo>
                  <a:lnTo>
                    <a:pt x="137619" y="778379"/>
                  </a:lnTo>
                  <a:lnTo>
                    <a:pt x="88796" y="733428"/>
                  </a:lnTo>
                  <a:lnTo>
                    <a:pt x="49927" y="686209"/>
                  </a:lnTo>
                  <a:lnTo>
                    <a:pt x="21614" y="636890"/>
                  </a:lnTo>
                  <a:lnTo>
                    <a:pt x="3814" y="582034"/>
                  </a:lnTo>
                  <a:lnTo>
                    <a:pt x="0" y="527785"/>
                  </a:lnTo>
                  <a:lnTo>
                    <a:pt x="3166" y="500987"/>
                  </a:lnTo>
                  <a:lnTo>
                    <a:pt x="19305" y="448241"/>
                  </a:lnTo>
                  <a:lnTo>
                    <a:pt x="48063" y="396890"/>
                  </a:lnTo>
                  <a:lnTo>
                    <a:pt x="88893" y="347251"/>
                  </a:lnTo>
                  <a:lnTo>
                    <a:pt x="141249" y="299640"/>
                  </a:lnTo>
                  <a:lnTo>
                    <a:pt x="204584" y="254370"/>
                  </a:lnTo>
                  <a:lnTo>
                    <a:pt x="240198" y="232713"/>
                  </a:lnTo>
                  <a:lnTo>
                    <a:pt x="278352" y="211759"/>
                  </a:lnTo>
                  <a:lnTo>
                    <a:pt x="318977" y="191549"/>
                  </a:lnTo>
                  <a:lnTo>
                    <a:pt x="362006" y="172121"/>
                  </a:lnTo>
                  <a:lnTo>
                    <a:pt x="407370" y="153516"/>
                  </a:lnTo>
                  <a:lnTo>
                    <a:pt x="455000" y="135773"/>
                  </a:lnTo>
                  <a:lnTo>
                    <a:pt x="504828" y="118931"/>
                  </a:lnTo>
                  <a:lnTo>
                    <a:pt x="556787" y="103029"/>
                  </a:lnTo>
                  <a:lnTo>
                    <a:pt x="610807" y="88107"/>
                  </a:lnTo>
                  <a:lnTo>
                    <a:pt x="666820" y="74205"/>
                  </a:lnTo>
                  <a:lnTo>
                    <a:pt x="724759" y="61362"/>
                  </a:lnTo>
                  <a:lnTo>
                    <a:pt x="784554" y="49617"/>
                  </a:lnTo>
                  <a:lnTo>
                    <a:pt x="846137" y="39010"/>
                  </a:lnTo>
                  <a:lnTo>
                    <a:pt x="909440" y="29580"/>
                  </a:lnTo>
                  <a:lnTo>
                    <a:pt x="974395" y="21367"/>
                  </a:lnTo>
                  <a:lnTo>
                    <a:pt x="1040934" y="14410"/>
                  </a:lnTo>
                  <a:lnTo>
                    <a:pt x="1108988" y="8748"/>
                  </a:lnTo>
                  <a:lnTo>
                    <a:pt x="1171786" y="4791"/>
                  </a:lnTo>
                  <a:lnTo>
                    <a:pt x="1234358" y="2028"/>
                  </a:lnTo>
                  <a:lnTo>
                    <a:pt x="1296628" y="438"/>
                  </a:lnTo>
                  <a:lnTo>
                    <a:pt x="1358521" y="0"/>
                  </a:lnTo>
                  <a:lnTo>
                    <a:pt x="1419961" y="693"/>
                  </a:lnTo>
                  <a:lnTo>
                    <a:pt x="1480873" y="2496"/>
                  </a:lnTo>
                  <a:lnTo>
                    <a:pt x="1541182" y="5389"/>
                  </a:lnTo>
                  <a:lnTo>
                    <a:pt x="1600811" y="9351"/>
                  </a:lnTo>
                  <a:lnTo>
                    <a:pt x="1659687" y="14360"/>
                  </a:lnTo>
                  <a:lnTo>
                    <a:pt x="1717732" y="20396"/>
                  </a:lnTo>
                  <a:lnTo>
                    <a:pt x="1774873" y="27438"/>
                  </a:lnTo>
                  <a:lnTo>
                    <a:pt x="1831033" y="35464"/>
                  </a:lnTo>
                  <a:lnTo>
                    <a:pt x="1886137" y="44455"/>
                  </a:lnTo>
                  <a:lnTo>
                    <a:pt x="1940110" y="54389"/>
                  </a:lnTo>
                  <a:lnTo>
                    <a:pt x="1992876" y="65245"/>
                  </a:lnTo>
                  <a:lnTo>
                    <a:pt x="2044361" y="77002"/>
                  </a:lnTo>
                  <a:lnTo>
                    <a:pt x="2094488" y="89640"/>
                  </a:lnTo>
                  <a:lnTo>
                    <a:pt x="2143182" y="103138"/>
                  </a:lnTo>
                  <a:lnTo>
                    <a:pt x="2190368" y="117474"/>
                  </a:lnTo>
                  <a:lnTo>
                    <a:pt x="2235970" y="132628"/>
                  </a:lnTo>
                  <a:lnTo>
                    <a:pt x="2279913" y="148578"/>
                  </a:lnTo>
                  <a:lnTo>
                    <a:pt x="2322122" y="165305"/>
                  </a:lnTo>
                  <a:lnTo>
                    <a:pt x="2362522" y="182786"/>
                  </a:lnTo>
                  <a:lnTo>
                    <a:pt x="2401036" y="201002"/>
                  </a:lnTo>
                  <a:lnTo>
                    <a:pt x="2437589" y="219931"/>
                  </a:lnTo>
                  <a:lnTo>
                    <a:pt x="2472107" y="239552"/>
                  </a:lnTo>
                  <a:lnTo>
                    <a:pt x="2504513" y="259845"/>
                  </a:lnTo>
                  <a:lnTo>
                    <a:pt x="2562690" y="302361"/>
                  </a:lnTo>
                  <a:lnTo>
                    <a:pt x="2611516" y="347312"/>
                  </a:lnTo>
                  <a:lnTo>
                    <a:pt x="2650390" y="394531"/>
                  </a:lnTo>
                  <a:lnTo>
                    <a:pt x="2678708" y="443850"/>
                  </a:lnTo>
                  <a:lnTo>
                    <a:pt x="2697678" y="505726"/>
                  </a:lnTo>
                  <a:lnTo>
                    <a:pt x="2700437" y="536543"/>
                  </a:lnTo>
                  <a:lnTo>
                    <a:pt x="2698811" y="567190"/>
                  </a:lnTo>
                  <a:lnTo>
                    <a:pt x="2682696" y="627703"/>
                  </a:lnTo>
                  <a:lnTo>
                    <a:pt x="2649922" y="686730"/>
                  </a:lnTo>
                  <a:lnTo>
                    <a:pt x="2601079" y="743732"/>
                  </a:lnTo>
                  <a:lnTo>
                    <a:pt x="2570815" y="771307"/>
                  </a:lnTo>
                  <a:lnTo>
                    <a:pt x="2536755" y="798173"/>
                  </a:lnTo>
                  <a:lnTo>
                    <a:pt x="2498972" y="824266"/>
                  </a:lnTo>
                  <a:lnTo>
                    <a:pt x="2457539" y="849516"/>
                  </a:lnTo>
                  <a:lnTo>
                    <a:pt x="2412532" y="873858"/>
                  </a:lnTo>
                  <a:lnTo>
                    <a:pt x="2364022" y="897224"/>
                  </a:lnTo>
                  <a:lnTo>
                    <a:pt x="2312083" y="919546"/>
                  </a:lnTo>
                  <a:lnTo>
                    <a:pt x="2256791" y="940759"/>
                  </a:lnTo>
                  <a:lnTo>
                    <a:pt x="2198217" y="960793"/>
                  </a:lnTo>
                  <a:lnTo>
                    <a:pt x="2136436" y="979584"/>
                  </a:lnTo>
                  <a:lnTo>
                    <a:pt x="2071521" y="997062"/>
                  </a:lnTo>
                  <a:lnTo>
                    <a:pt x="2430677" y="164996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91920" y="1965451"/>
            <a:ext cx="14452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35">
                <a:solidFill>
                  <a:srgbClr val="FFFFFF"/>
                </a:solidFill>
                <a:latin typeface="Microsoft JhengHei"/>
                <a:cs typeface="Microsoft JhengHei"/>
              </a:rPr>
              <a:t>標籤的內容可以</a:t>
            </a:r>
            <a:r>
              <a:rPr dirty="0" sz="1600" spc="-30">
                <a:solidFill>
                  <a:srgbClr val="FFFFFF"/>
                </a:solidFill>
                <a:latin typeface="Microsoft JhengHei"/>
                <a:cs typeface="Microsoft JhengHei"/>
              </a:rPr>
              <a:t>再包含其他標籤</a:t>
            </a:r>
            <a:endParaRPr sz="1600">
              <a:latin typeface="Microsoft JhengHei"/>
              <a:cs typeface="Microsoft JhengHe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470853" y="1360596"/>
            <a:ext cx="2964815" cy="1732280"/>
            <a:chOff x="5470853" y="1360596"/>
            <a:chExt cx="2964815" cy="1732280"/>
          </a:xfrm>
        </p:grpSpPr>
        <p:sp>
          <p:nvSpPr>
            <p:cNvPr id="23" name="object 23" descr=""/>
            <p:cNvSpPr/>
            <p:nvPr/>
          </p:nvSpPr>
          <p:spPr>
            <a:xfrm>
              <a:off x="5477203" y="1366946"/>
              <a:ext cx="2952115" cy="1719580"/>
            </a:xfrm>
            <a:custGeom>
              <a:avLst/>
              <a:gdLst/>
              <a:ahLst/>
              <a:cxnLst/>
              <a:rect l="l" t="t" r="r" b="b"/>
              <a:pathLst>
                <a:path w="2952115" h="1719580">
                  <a:moveTo>
                    <a:pt x="1467705" y="0"/>
                  </a:moveTo>
                  <a:lnTo>
                    <a:pt x="1405693" y="634"/>
                  </a:lnTo>
                  <a:lnTo>
                    <a:pt x="1343388" y="2240"/>
                  </a:lnTo>
                  <a:lnTo>
                    <a:pt x="1280855" y="4832"/>
                  </a:lnTo>
                  <a:lnTo>
                    <a:pt x="1218160" y="8425"/>
                  </a:lnTo>
                  <a:lnTo>
                    <a:pt x="1155371" y="13035"/>
                  </a:lnTo>
                  <a:lnTo>
                    <a:pt x="1085929" y="19325"/>
                  </a:lnTo>
                  <a:lnTo>
                    <a:pt x="1018073" y="26744"/>
                  </a:lnTo>
                  <a:lnTo>
                    <a:pt x="951863" y="35257"/>
                  </a:lnTo>
                  <a:lnTo>
                    <a:pt x="887356" y="44831"/>
                  </a:lnTo>
                  <a:lnTo>
                    <a:pt x="824612" y="55432"/>
                  </a:lnTo>
                  <a:lnTo>
                    <a:pt x="763689" y="67026"/>
                  </a:lnTo>
                  <a:lnTo>
                    <a:pt x="704646" y="79580"/>
                  </a:lnTo>
                  <a:lnTo>
                    <a:pt x="647542" y="93059"/>
                  </a:lnTo>
                  <a:lnTo>
                    <a:pt x="592434" y="107430"/>
                  </a:lnTo>
                  <a:lnTo>
                    <a:pt x="539383" y="122658"/>
                  </a:lnTo>
                  <a:lnTo>
                    <a:pt x="488445" y="138712"/>
                  </a:lnTo>
                  <a:lnTo>
                    <a:pt x="439681" y="155555"/>
                  </a:lnTo>
                  <a:lnTo>
                    <a:pt x="393149" y="173155"/>
                  </a:lnTo>
                  <a:lnTo>
                    <a:pt x="348907" y="191478"/>
                  </a:lnTo>
                  <a:lnTo>
                    <a:pt x="307014" y="210490"/>
                  </a:lnTo>
                  <a:lnTo>
                    <a:pt x="267528" y="230157"/>
                  </a:lnTo>
                  <a:lnTo>
                    <a:pt x="230509" y="250445"/>
                  </a:lnTo>
                  <a:lnTo>
                    <a:pt x="196015" y="271322"/>
                  </a:lnTo>
                  <a:lnTo>
                    <a:pt x="164105" y="292752"/>
                  </a:lnTo>
                  <a:lnTo>
                    <a:pt x="108269" y="337138"/>
                  </a:lnTo>
                  <a:lnTo>
                    <a:pt x="63472" y="383335"/>
                  </a:lnTo>
                  <a:lnTo>
                    <a:pt x="30181" y="431071"/>
                  </a:lnTo>
                  <a:lnTo>
                    <a:pt x="8868" y="480076"/>
                  </a:lnTo>
                  <a:lnTo>
                    <a:pt x="0" y="530080"/>
                  </a:lnTo>
                  <a:lnTo>
                    <a:pt x="379" y="555372"/>
                  </a:lnTo>
                  <a:lnTo>
                    <a:pt x="11059" y="606368"/>
                  </a:lnTo>
                  <a:lnTo>
                    <a:pt x="35358" y="657687"/>
                  </a:lnTo>
                  <a:lnTo>
                    <a:pt x="68306" y="702771"/>
                  </a:lnTo>
                  <a:lnTo>
                    <a:pt x="110891" y="745940"/>
                  </a:lnTo>
                  <a:lnTo>
                    <a:pt x="162583" y="787071"/>
                  </a:lnTo>
                  <a:lnTo>
                    <a:pt x="222855" y="826041"/>
                  </a:lnTo>
                  <a:lnTo>
                    <a:pt x="291176" y="862727"/>
                  </a:lnTo>
                  <a:lnTo>
                    <a:pt x="328190" y="880175"/>
                  </a:lnTo>
                  <a:lnTo>
                    <a:pt x="367018" y="897006"/>
                  </a:lnTo>
                  <a:lnTo>
                    <a:pt x="407595" y="913205"/>
                  </a:lnTo>
                  <a:lnTo>
                    <a:pt x="449853" y="928756"/>
                  </a:lnTo>
                  <a:lnTo>
                    <a:pt x="493727" y="943643"/>
                  </a:lnTo>
                  <a:lnTo>
                    <a:pt x="539150" y="957852"/>
                  </a:lnTo>
                  <a:lnTo>
                    <a:pt x="586058" y="971367"/>
                  </a:lnTo>
                  <a:lnTo>
                    <a:pt x="634382" y="984172"/>
                  </a:lnTo>
                  <a:lnTo>
                    <a:pt x="684058" y="996253"/>
                  </a:lnTo>
                  <a:lnTo>
                    <a:pt x="735019" y="1007593"/>
                  </a:lnTo>
                  <a:lnTo>
                    <a:pt x="787200" y="1018179"/>
                  </a:lnTo>
                  <a:lnTo>
                    <a:pt x="840533" y="1027993"/>
                  </a:lnTo>
                  <a:lnTo>
                    <a:pt x="894953" y="1037021"/>
                  </a:lnTo>
                  <a:lnTo>
                    <a:pt x="950394" y="1045248"/>
                  </a:lnTo>
                  <a:lnTo>
                    <a:pt x="1006789" y="1052657"/>
                  </a:lnTo>
                  <a:lnTo>
                    <a:pt x="1064074" y="1059234"/>
                  </a:lnTo>
                  <a:lnTo>
                    <a:pt x="1122180" y="1064964"/>
                  </a:lnTo>
                  <a:lnTo>
                    <a:pt x="1181043" y="1069830"/>
                  </a:lnTo>
                  <a:lnTo>
                    <a:pt x="1240596" y="1073818"/>
                  </a:lnTo>
                  <a:lnTo>
                    <a:pt x="1300773" y="1076912"/>
                  </a:lnTo>
                  <a:lnTo>
                    <a:pt x="1361508" y="1079097"/>
                  </a:lnTo>
                  <a:lnTo>
                    <a:pt x="1422734" y="1080358"/>
                  </a:lnTo>
                  <a:lnTo>
                    <a:pt x="1484387" y="1080678"/>
                  </a:lnTo>
                  <a:lnTo>
                    <a:pt x="1546399" y="1080043"/>
                  </a:lnTo>
                  <a:lnTo>
                    <a:pt x="1608705" y="1078437"/>
                  </a:lnTo>
                  <a:lnTo>
                    <a:pt x="1671238" y="1075846"/>
                  </a:lnTo>
                  <a:lnTo>
                    <a:pt x="1733932" y="1072253"/>
                  </a:lnTo>
                  <a:lnTo>
                    <a:pt x="1796721" y="1067643"/>
                  </a:lnTo>
                  <a:lnTo>
                    <a:pt x="2879396" y="1719026"/>
                  </a:lnTo>
                  <a:lnTo>
                    <a:pt x="2313103" y="985347"/>
                  </a:lnTo>
                  <a:lnTo>
                    <a:pt x="2382138" y="966842"/>
                  </a:lnTo>
                  <a:lnTo>
                    <a:pt x="2447608" y="947078"/>
                  </a:lnTo>
                  <a:lnTo>
                    <a:pt x="2509439" y="926124"/>
                  </a:lnTo>
                  <a:lnTo>
                    <a:pt x="2567559" y="904047"/>
                  </a:lnTo>
                  <a:lnTo>
                    <a:pt x="2621894" y="880915"/>
                  </a:lnTo>
                  <a:lnTo>
                    <a:pt x="2672370" y="856798"/>
                  </a:lnTo>
                  <a:lnTo>
                    <a:pt x="2718915" y="831761"/>
                  </a:lnTo>
                  <a:lnTo>
                    <a:pt x="2761455" y="805875"/>
                  </a:lnTo>
                  <a:lnTo>
                    <a:pt x="2799918" y="779207"/>
                  </a:lnTo>
                  <a:lnTo>
                    <a:pt x="2834229" y="751825"/>
                  </a:lnTo>
                  <a:lnTo>
                    <a:pt x="2864316" y="723797"/>
                  </a:lnTo>
                  <a:lnTo>
                    <a:pt x="2890105" y="695191"/>
                  </a:lnTo>
                  <a:lnTo>
                    <a:pt x="2928498" y="636520"/>
                  </a:lnTo>
                  <a:lnTo>
                    <a:pt x="2948822" y="576356"/>
                  </a:lnTo>
                  <a:lnTo>
                    <a:pt x="2952025" y="545884"/>
                  </a:lnTo>
                  <a:lnTo>
                    <a:pt x="2950491" y="515244"/>
                  </a:lnTo>
                  <a:lnTo>
                    <a:pt x="2932918" y="453729"/>
                  </a:lnTo>
                  <a:lnTo>
                    <a:pt x="2901498" y="400217"/>
                  </a:lnTo>
                  <a:lnTo>
                    <a:pt x="2863665" y="356075"/>
                  </a:lnTo>
                  <a:lnTo>
                    <a:pt x="2816460" y="313909"/>
                  </a:lnTo>
                  <a:lnTo>
                    <a:pt x="2760412" y="273843"/>
                  </a:lnTo>
                  <a:lnTo>
                    <a:pt x="2696050" y="236000"/>
                  </a:lnTo>
                  <a:lnTo>
                    <a:pt x="2660916" y="217950"/>
                  </a:lnTo>
                  <a:lnTo>
                    <a:pt x="2623902" y="200502"/>
                  </a:lnTo>
                  <a:lnTo>
                    <a:pt x="2585074" y="183671"/>
                  </a:lnTo>
                  <a:lnTo>
                    <a:pt x="2544497" y="167472"/>
                  </a:lnTo>
                  <a:lnTo>
                    <a:pt x="2502239" y="151922"/>
                  </a:lnTo>
                  <a:lnTo>
                    <a:pt x="2458365" y="137034"/>
                  </a:lnTo>
                  <a:lnTo>
                    <a:pt x="2412942" y="122826"/>
                  </a:lnTo>
                  <a:lnTo>
                    <a:pt x="2366035" y="109311"/>
                  </a:lnTo>
                  <a:lnTo>
                    <a:pt x="2317710" y="96505"/>
                  </a:lnTo>
                  <a:lnTo>
                    <a:pt x="2268034" y="84425"/>
                  </a:lnTo>
                  <a:lnTo>
                    <a:pt x="2217073" y="73084"/>
                  </a:lnTo>
                  <a:lnTo>
                    <a:pt x="2164892" y="62499"/>
                  </a:lnTo>
                  <a:lnTo>
                    <a:pt x="2111559" y="52684"/>
                  </a:lnTo>
                  <a:lnTo>
                    <a:pt x="2057139" y="43656"/>
                  </a:lnTo>
                  <a:lnTo>
                    <a:pt x="2001698" y="35430"/>
                  </a:lnTo>
                  <a:lnTo>
                    <a:pt x="1945303" y="28020"/>
                  </a:lnTo>
                  <a:lnTo>
                    <a:pt x="1888019" y="21443"/>
                  </a:lnTo>
                  <a:lnTo>
                    <a:pt x="1829912" y="15714"/>
                  </a:lnTo>
                  <a:lnTo>
                    <a:pt x="1771049" y="10847"/>
                  </a:lnTo>
                  <a:lnTo>
                    <a:pt x="1711496" y="6859"/>
                  </a:lnTo>
                  <a:lnTo>
                    <a:pt x="1651319" y="3765"/>
                  </a:lnTo>
                  <a:lnTo>
                    <a:pt x="1590584" y="1580"/>
                  </a:lnTo>
                  <a:lnTo>
                    <a:pt x="1529358" y="320"/>
                  </a:lnTo>
                  <a:lnTo>
                    <a:pt x="1467705" y="0"/>
                  </a:lnTo>
                  <a:close/>
                </a:path>
              </a:pathLst>
            </a:custGeom>
            <a:solidFill>
              <a:srgbClr val="6F9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477203" y="1366946"/>
              <a:ext cx="2952115" cy="1719580"/>
            </a:xfrm>
            <a:custGeom>
              <a:avLst/>
              <a:gdLst/>
              <a:ahLst/>
              <a:cxnLst/>
              <a:rect l="l" t="t" r="r" b="b"/>
              <a:pathLst>
                <a:path w="2952115" h="1719580">
                  <a:moveTo>
                    <a:pt x="2879396" y="1719026"/>
                  </a:moveTo>
                  <a:lnTo>
                    <a:pt x="1796721" y="1067643"/>
                  </a:lnTo>
                  <a:lnTo>
                    <a:pt x="1733932" y="1072253"/>
                  </a:lnTo>
                  <a:lnTo>
                    <a:pt x="1671238" y="1075846"/>
                  </a:lnTo>
                  <a:lnTo>
                    <a:pt x="1608705" y="1078437"/>
                  </a:lnTo>
                  <a:lnTo>
                    <a:pt x="1546399" y="1080043"/>
                  </a:lnTo>
                  <a:lnTo>
                    <a:pt x="1484387" y="1080678"/>
                  </a:lnTo>
                  <a:lnTo>
                    <a:pt x="1422734" y="1080358"/>
                  </a:lnTo>
                  <a:lnTo>
                    <a:pt x="1361508" y="1079097"/>
                  </a:lnTo>
                  <a:lnTo>
                    <a:pt x="1300773" y="1076912"/>
                  </a:lnTo>
                  <a:lnTo>
                    <a:pt x="1240596" y="1073818"/>
                  </a:lnTo>
                  <a:lnTo>
                    <a:pt x="1181043" y="1069830"/>
                  </a:lnTo>
                  <a:lnTo>
                    <a:pt x="1122180" y="1064964"/>
                  </a:lnTo>
                  <a:lnTo>
                    <a:pt x="1064074" y="1059234"/>
                  </a:lnTo>
                  <a:lnTo>
                    <a:pt x="1006789" y="1052657"/>
                  </a:lnTo>
                  <a:lnTo>
                    <a:pt x="950394" y="1045248"/>
                  </a:lnTo>
                  <a:lnTo>
                    <a:pt x="894953" y="1037021"/>
                  </a:lnTo>
                  <a:lnTo>
                    <a:pt x="840533" y="1027993"/>
                  </a:lnTo>
                  <a:lnTo>
                    <a:pt x="787200" y="1018179"/>
                  </a:lnTo>
                  <a:lnTo>
                    <a:pt x="735019" y="1007593"/>
                  </a:lnTo>
                  <a:lnTo>
                    <a:pt x="684058" y="996253"/>
                  </a:lnTo>
                  <a:lnTo>
                    <a:pt x="634382" y="984172"/>
                  </a:lnTo>
                  <a:lnTo>
                    <a:pt x="586058" y="971367"/>
                  </a:lnTo>
                  <a:lnTo>
                    <a:pt x="539150" y="957852"/>
                  </a:lnTo>
                  <a:lnTo>
                    <a:pt x="493727" y="943643"/>
                  </a:lnTo>
                  <a:lnTo>
                    <a:pt x="449853" y="928756"/>
                  </a:lnTo>
                  <a:lnTo>
                    <a:pt x="407595" y="913205"/>
                  </a:lnTo>
                  <a:lnTo>
                    <a:pt x="367018" y="897006"/>
                  </a:lnTo>
                  <a:lnTo>
                    <a:pt x="328190" y="880175"/>
                  </a:lnTo>
                  <a:lnTo>
                    <a:pt x="291176" y="862727"/>
                  </a:lnTo>
                  <a:lnTo>
                    <a:pt x="256042" y="844678"/>
                  </a:lnTo>
                  <a:lnTo>
                    <a:pt x="191680" y="806834"/>
                  </a:lnTo>
                  <a:lnTo>
                    <a:pt x="135632" y="766768"/>
                  </a:lnTo>
                  <a:lnTo>
                    <a:pt x="88427" y="724603"/>
                  </a:lnTo>
                  <a:lnTo>
                    <a:pt x="50594" y="680461"/>
                  </a:lnTo>
                  <a:lnTo>
                    <a:pt x="21477" y="632004"/>
                  </a:lnTo>
                  <a:lnTo>
                    <a:pt x="4046" y="580813"/>
                  </a:lnTo>
                  <a:lnTo>
                    <a:pt x="0" y="530080"/>
                  </a:lnTo>
                  <a:lnTo>
                    <a:pt x="2849" y="504970"/>
                  </a:lnTo>
                  <a:lnTo>
                    <a:pt x="17998" y="455431"/>
                  </a:lnTo>
                  <a:lnTo>
                    <a:pt x="45359" y="407027"/>
                  </a:lnTo>
                  <a:lnTo>
                    <a:pt x="84461" y="360027"/>
                  </a:lnTo>
                  <a:lnTo>
                    <a:pt x="134836" y="314702"/>
                  </a:lnTo>
                  <a:lnTo>
                    <a:pt x="196015" y="271322"/>
                  </a:lnTo>
                  <a:lnTo>
                    <a:pt x="230509" y="250445"/>
                  </a:lnTo>
                  <a:lnTo>
                    <a:pt x="267528" y="230157"/>
                  </a:lnTo>
                  <a:lnTo>
                    <a:pt x="307014" y="210490"/>
                  </a:lnTo>
                  <a:lnTo>
                    <a:pt x="348907" y="191478"/>
                  </a:lnTo>
                  <a:lnTo>
                    <a:pt x="393149" y="173155"/>
                  </a:lnTo>
                  <a:lnTo>
                    <a:pt x="439681" y="155555"/>
                  </a:lnTo>
                  <a:lnTo>
                    <a:pt x="488445" y="138712"/>
                  </a:lnTo>
                  <a:lnTo>
                    <a:pt x="539383" y="122658"/>
                  </a:lnTo>
                  <a:lnTo>
                    <a:pt x="592434" y="107430"/>
                  </a:lnTo>
                  <a:lnTo>
                    <a:pt x="647542" y="93059"/>
                  </a:lnTo>
                  <a:lnTo>
                    <a:pt x="704646" y="79580"/>
                  </a:lnTo>
                  <a:lnTo>
                    <a:pt x="763689" y="67026"/>
                  </a:lnTo>
                  <a:lnTo>
                    <a:pt x="824612" y="55432"/>
                  </a:lnTo>
                  <a:lnTo>
                    <a:pt x="887356" y="44831"/>
                  </a:lnTo>
                  <a:lnTo>
                    <a:pt x="951863" y="35257"/>
                  </a:lnTo>
                  <a:lnTo>
                    <a:pt x="1018073" y="26744"/>
                  </a:lnTo>
                  <a:lnTo>
                    <a:pt x="1085929" y="19325"/>
                  </a:lnTo>
                  <a:lnTo>
                    <a:pt x="1155371" y="13035"/>
                  </a:lnTo>
                  <a:lnTo>
                    <a:pt x="1218160" y="8425"/>
                  </a:lnTo>
                  <a:lnTo>
                    <a:pt x="1280855" y="4832"/>
                  </a:lnTo>
                  <a:lnTo>
                    <a:pt x="1343388" y="2240"/>
                  </a:lnTo>
                  <a:lnTo>
                    <a:pt x="1405693" y="634"/>
                  </a:lnTo>
                  <a:lnTo>
                    <a:pt x="1467705" y="0"/>
                  </a:lnTo>
                  <a:lnTo>
                    <a:pt x="1529358" y="320"/>
                  </a:lnTo>
                  <a:lnTo>
                    <a:pt x="1590584" y="1580"/>
                  </a:lnTo>
                  <a:lnTo>
                    <a:pt x="1651319" y="3765"/>
                  </a:lnTo>
                  <a:lnTo>
                    <a:pt x="1711496" y="6859"/>
                  </a:lnTo>
                  <a:lnTo>
                    <a:pt x="1771049" y="10847"/>
                  </a:lnTo>
                  <a:lnTo>
                    <a:pt x="1829912" y="15714"/>
                  </a:lnTo>
                  <a:lnTo>
                    <a:pt x="1888019" y="21443"/>
                  </a:lnTo>
                  <a:lnTo>
                    <a:pt x="1945303" y="28020"/>
                  </a:lnTo>
                  <a:lnTo>
                    <a:pt x="2001698" y="35430"/>
                  </a:lnTo>
                  <a:lnTo>
                    <a:pt x="2057139" y="43656"/>
                  </a:lnTo>
                  <a:lnTo>
                    <a:pt x="2111559" y="52684"/>
                  </a:lnTo>
                  <a:lnTo>
                    <a:pt x="2164892" y="62499"/>
                  </a:lnTo>
                  <a:lnTo>
                    <a:pt x="2217073" y="73084"/>
                  </a:lnTo>
                  <a:lnTo>
                    <a:pt x="2268034" y="84425"/>
                  </a:lnTo>
                  <a:lnTo>
                    <a:pt x="2317710" y="96505"/>
                  </a:lnTo>
                  <a:lnTo>
                    <a:pt x="2366035" y="109311"/>
                  </a:lnTo>
                  <a:lnTo>
                    <a:pt x="2412942" y="122826"/>
                  </a:lnTo>
                  <a:lnTo>
                    <a:pt x="2458365" y="137034"/>
                  </a:lnTo>
                  <a:lnTo>
                    <a:pt x="2502239" y="151922"/>
                  </a:lnTo>
                  <a:lnTo>
                    <a:pt x="2544497" y="167472"/>
                  </a:lnTo>
                  <a:lnTo>
                    <a:pt x="2585074" y="183671"/>
                  </a:lnTo>
                  <a:lnTo>
                    <a:pt x="2623902" y="200502"/>
                  </a:lnTo>
                  <a:lnTo>
                    <a:pt x="2660916" y="217950"/>
                  </a:lnTo>
                  <a:lnTo>
                    <a:pt x="2696050" y="236000"/>
                  </a:lnTo>
                  <a:lnTo>
                    <a:pt x="2760412" y="273843"/>
                  </a:lnTo>
                  <a:lnTo>
                    <a:pt x="2816460" y="313909"/>
                  </a:lnTo>
                  <a:lnTo>
                    <a:pt x="2863665" y="356075"/>
                  </a:lnTo>
                  <a:lnTo>
                    <a:pt x="2901498" y="400217"/>
                  </a:lnTo>
                  <a:lnTo>
                    <a:pt x="2932918" y="453729"/>
                  </a:lnTo>
                  <a:lnTo>
                    <a:pt x="2950491" y="515244"/>
                  </a:lnTo>
                  <a:lnTo>
                    <a:pt x="2952025" y="545884"/>
                  </a:lnTo>
                  <a:lnTo>
                    <a:pt x="2948822" y="576356"/>
                  </a:lnTo>
                  <a:lnTo>
                    <a:pt x="2928498" y="636520"/>
                  </a:lnTo>
                  <a:lnTo>
                    <a:pt x="2890105" y="695191"/>
                  </a:lnTo>
                  <a:lnTo>
                    <a:pt x="2864316" y="723797"/>
                  </a:lnTo>
                  <a:lnTo>
                    <a:pt x="2834229" y="751825"/>
                  </a:lnTo>
                  <a:lnTo>
                    <a:pt x="2799918" y="779207"/>
                  </a:lnTo>
                  <a:lnTo>
                    <a:pt x="2761455" y="805875"/>
                  </a:lnTo>
                  <a:lnTo>
                    <a:pt x="2718915" y="831761"/>
                  </a:lnTo>
                  <a:lnTo>
                    <a:pt x="2672370" y="856798"/>
                  </a:lnTo>
                  <a:lnTo>
                    <a:pt x="2621894" y="880915"/>
                  </a:lnTo>
                  <a:lnTo>
                    <a:pt x="2567559" y="904047"/>
                  </a:lnTo>
                  <a:lnTo>
                    <a:pt x="2509439" y="926124"/>
                  </a:lnTo>
                  <a:lnTo>
                    <a:pt x="2447608" y="947078"/>
                  </a:lnTo>
                  <a:lnTo>
                    <a:pt x="2382138" y="966842"/>
                  </a:lnTo>
                  <a:lnTo>
                    <a:pt x="2313103" y="985347"/>
                  </a:lnTo>
                  <a:lnTo>
                    <a:pt x="2879396" y="171902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925439" y="1518285"/>
            <a:ext cx="205549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FFFFF"/>
                </a:solidFill>
                <a:latin typeface="Microsoft JhengHei"/>
                <a:cs typeface="Microsoft JhengHei"/>
              </a:rPr>
              <a:t>屬性不一定是成對的，有的屬性是用</a:t>
            </a:r>
            <a:endParaRPr sz="1600">
              <a:latin typeface="Microsoft JhengHei"/>
              <a:cs typeface="Microsoft JhengHei"/>
            </a:endParaRPr>
          </a:p>
          <a:p>
            <a:pPr marL="52069">
              <a:lnSpc>
                <a:spcPct val="100000"/>
              </a:lnSpc>
            </a:pPr>
            <a:r>
              <a:rPr dirty="0" sz="1600" spc="-30">
                <a:solidFill>
                  <a:srgbClr val="FFFFFF"/>
                </a:solidFill>
                <a:latin typeface="Microsoft JhengHei"/>
                <a:cs typeface="Microsoft JhengHei"/>
              </a:rPr>
              <a:t>有沒有存在進行判斷</a:t>
            </a:r>
            <a:endParaRPr sz="1600">
              <a:latin typeface="Microsoft JhengHei"/>
              <a:cs typeface="Microsoft JhengHe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9023375" y="1685179"/>
            <a:ext cx="2713355" cy="1470025"/>
            <a:chOff x="9023375" y="1685179"/>
            <a:chExt cx="2713355" cy="1470025"/>
          </a:xfrm>
        </p:grpSpPr>
        <p:sp>
          <p:nvSpPr>
            <p:cNvPr id="27" name="object 27" descr=""/>
            <p:cNvSpPr/>
            <p:nvPr/>
          </p:nvSpPr>
          <p:spPr>
            <a:xfrm>
              <a:off x="9029725" y="1691529"/>
              <a:ext cx="2700655" cy="1457325"/>
            </a:xfrm>
            <a:custGeom>
              <a:avLst/>
              <a:gdLst/>
              <a:ahLst/>
              <a:cxnLst/>
              <a:rect l="l" t="t" r="r" b="b"/>
              <a:pathLst>
                <a:path w="2700654" h="1457325">
                  <a:moveTo>
                    <a:pt x="1347160" y="0"/>
                  </a:moveTo>
                  <a:lnTo>
                    <a:pt x="1292250" y="518"/>
                  </a:lnTo>
                  <a:lnTo>
                    <a:pt x="1237546" y="1925"/>
                  </a:lnTo>
                  <a:lnTo>
                    <a:pt x="1183115" y="4212"/>
                  </a:lnTo>
                  <a:lnTo>
                    <a:pt x="1129028" y="7371"/>
                  </a:lnTo>
                  <a:lnTo>
                    <a:pt x="1075351" y="11394"/>
                  </a:lnTo>
                  <a:lnTo>
                    <a:pt x="1022155" y="16274"/>
                  </a:lnTo>
                  <a:lnTo>
                    <a:pt x="969508" y="22001"/>
                  </a:lnTo>
                  <a:lnTo>
                    <a:pt x="917478" y="28568"/>
                  </a:lnTo>
                  <a:lnTo>
                    <a:pt x="866135" y="35967"/>
                  </a:lnTo>
                  <a:lnTo>
                    <a:pt x="815547" y="44190"/>
                  </a:lnTo>
                  <a:lnTo>
                    <a:pt x="765783" y="53228"/>
                  </a:lnTo>
                  <a:lnTo>
                    <a:pt x="716912" y="63074"/>
                  </a:lnTo>
                  <a:lnTo>
                    <a:pt x="669002" y="73719"/>
                  </a:lnTo>
                  <a:lnTo>
                    <a:pt x="622122" y="85155"/>
                  </a:lnTo>
                  <a:lnTo>
                    <a:pt x="576341" y="97374"/>
                  </a:lnTo>
                  <a:lnTo>
                    <a:pt x="531728" y="110369"/>
                  </a:lnTo>
                  <a:lnTo>
                    <a:pt x="488352" y="124130"/>
                  </a:lnTo>
                  <a:lnTo>
                    <a:pt x="446280" y="138650"/>
                  </a:lnTo>
                  <a:lnTo>
                    <a:pt x="405583" y="153921"/>
                  </a:lnTo>
                  <a:lnTo>
                    <a:pt x="366328" y="169935"/>
                  </a:lnTo>
                  <a:lnTo>
                    <a:pt x="328585" y="186683"/>
                  </a:lnTo>
                  <a:lnTo>
                    <a:pt x="292422" y="204158"/>
                  </a:lnTo>
                  <a:lnTo>
                    <a:pt x="257908" y="222351"/>
                  </a:lnTo>
                  <a:lnTo>
                    <a:pt x="194102" y="260861"/>
                  </a:lnTo>
                  <a:lnTo>
                    <a:pt x="131210" y="307522"/>
                  </a:lnTo>
                  <a:lnTo>
                    <a:pt x="101421" y="334269"/>
                  </a:lnTo>
                  <a:lnTo>
                    <a:pt x="53524" y="388698"/>
                  </a:lnTo>
                  <a:lnTo>
                    <a:pt x="20927" y="444001"/>
                  </a:lnTo>
                  <a:lnTo>
                    <a:pt x="3301" y="499732"/>
                  </a:lnTo>
                  <a:lnTo>
                    <a:pt x="0" y="527618"/>
                  </a:lnTo>
                  <a:lnTo>
                    <a:pt x="317" y="555443"/>
                  </a:lnTo>
                  <a:lnTo>
                    <a:pt x="11647" y="610688"/>
                  </a:lnTo>
                  <a:lnTo>
                    <a:pt x="36960" y="665020"/>
                  </a:lnTo>
                  <a:lnTo>
                    <a:pt x="75929" y="717992"/>
                  </a:lnTo>
                  <a:lnTo>
                    <a:pt x="128225" y="769158"/>
                  </a:lnTo>
                  <a:lnTo>
                    <a:pt x="159267" y="793923"/>
                  </a:lnTo>
                  <a:lnTo>
                    <a:pt x="193517" y="818069"/>
                  </a:lnTo>
                  <a:lnTo>
                    <a:pt x="230935" y="841541"/>
                  </a:lnTo>
                  <a:lnTo>
                    <a:pt x="271478" y="864281"/>
                  </a:lnTo>
                  <a:lnTo>
                    <a:pt x="315107" y="886235"/>
                  </a:lnTo>
                  <a:lnTo>
                    <a:pt x="361779" y="907346"/>
                  </a:lnTo>
                  <a:lnTo>
                    <a:pt x="411453" y="927558"/>
                  </a:lnTo>
                  <a:lnTo>
                    <a:pt x="464090" y="946816"/>
                  </a:lnTo>
                  <a:lnTo>
                    <a:pt x="519646" y="965064"/>
                  </a:lnTo>
                  <a:lnTo>
                    <a:pt x="578082" y="982246"/>
                  </a:lnTo>
                  <a:lnTo>
                    <a:pt x="639356" y="998306"/>
                  </a:lnTo>
                  <a:lnTo>
                    <a:pt x="703427" y="1013189"/>
                  </a:lnTo>
                  <a:lnTo>
                    <a:pt x="621131" y="1456800"/>
                  </a:lnTo>
                  <a:lnTo>
                    <a:pt x="1194536" y="1075546"/>
                  </a:lnTo>
                  <a:lnTo>
                    <a:pt x="1253042" y="1077739"/>
                  </a:lnTo>
                  <a:lnTo>
                    <a:pt x="1311355" y="1078914"/>
                  </a:lnTo>
                  <a:lnTo>
                    <a:pt x="1369408" y="1079083"/>
                  </a:lnTo>
                  <a:lnTo>
                    <a:pt x="1427132" y="1078262"/>
                  </a:lnTo>
                  <a:lnTo>
                    <a:pt x="1484459" y="1076464"/>
                  </a:lnTo>
                  <a:lnTo>
                    <a:pt x="1541319" y="1073704"/>
                  </a:lnTo>
                  <a:lnTo>
                    <a:pt x="1597644" y="1069995"/>
                  </a:lnTo>
                  <a:lnTo>
                    <a:pt x="1653366" y="1065352"/>
                  </a:lnTo>
                  <a:lnTo>
                    <a:pt x="1708416" y="1059789"/>
                  </a:lnTo>
                  <a:lnTo>
                    <a:pt x="1762726" y="1053320"/>
                  </a:lnTo>
                  <a:lnTo>
                    <a:pt x="1816226" y="1045959"/>
                  </a:lnTo>
                  <a:lnTo>
                    <a:pt x="1868849" y="1037720"/>
                  </a:lnTo>
                  <a:lnTo>
                    <a:pt x="1920526" y="1028617"/>
                  </a:lnTo>
                  <a:lnTo>
                    <a:pt x="1971189" y="1018665"/>
                  </a:lnTo>
                  <a:lnTo>
                    <a:pt x="2020768" y="1007878"/>
                  </a:lnTo>
                  <a:lnTo>
                    <a:pt x="2069195" y="996269"/>
                  </a:lnTo>
                  <a:lnTo>
                    <a:pt x="2116402" y="983854"/>
                  </a:lnTo>
                  <a:lnTo>
                    <a:pt x="2162320" y="970645"/>
                  </a:lnTo>
                  <a:lnTo>
                    <a:pt x="2206881" y="956657"/>
                  </a:lnTo>
                  <a:lnTo>
                    <a:pt x="2250015" y="941905"/>
                  </a:lnTo>
                  <a:lnTo>
                    <a:pt x="2291655" y="926402"/>
                  </a:lnTo>
                  <a:lnTo>
                    <a:pt x="2331732" y="910162"/>
                  </a:lnTo>
                  <a:lnTo>
                    <a:pt x="2370177" y="893201"/>
                  </a:lnTo>
                  <a:lnTo>
                    <a:pt x="2406922" y="875531"/>
                  </a:lnTo>
                  <a:lnTo>
                    <a:pt x="2441899" y="857166"/>
                  </a:lnTo>
                  <a:lnTo>
                    <a:pt x="2475037" y="838122"/>
                  </a:lnTo>
                  <a:lnTo>
                    <a:pt x="2535529" y="798051"/>
                  </a:lnTo>
                  <a:lnTo>
                    <a:pt x="2569266" y="771690"/>
                  </a:lnTo>
                  <a:lnTo>
                    <a:pt x="2599055" y="744942"/>
                  </a:lnTo>
                  <a:lnTo>
                    <a:pt x="2646952" y="690513"/>
                  </a:lnTo>
                  <a:lnTo>
                    <a:pt x="2679549" y="635210"/>
                  </a:lnTo>
                  <a:lnTo>
                    <a:pt x="2697175" y="579479"/>
                  </a:lnTo>
                  <a:lnTo>
                    <a:pt x="2700476" y="551593"/>
                  </a:lnTo>
                  <a:lnTo>
                    <a:pt x="2700159" y="523768"/>
                  </a:lnTo>
                  <a:lnTo>
                    <a:pt x="2688829" y="468523"/>
                  </a:lnTo>
                  <a:lnTo>
                    <a:pt x="2663515" y="414191"/>
                  </a:lnTo>
                  <a:lnTo>
                    <a:pt x="2624547" y="361219"/>
                  </a:lnTo>
                  <a:lnTo>
                    <a:pt x="2572251" y="310054"/>
                  </a:lnTo>
                  <a:lnTo>
                    <a:pt x="2541209" y="285288"/>
                  </a:lnTo>
                  <a:lnTo>
                    <a:pt x="2506959" y="261142"/>
                  </a:lnTo>
                  <a:lnTo>
                    <a:pt x="2469541" y="237670"/>
                  </a:lnTo>
                  <a:lnTo>
                    <a:pt x="2428998" y="214930"/>
                  </a:lnTo>
                  <a:lnTo>
                    <a:pt x="2385369" y="192976"/>
                  </a:lnTo>
                  <a:lnTo>
                    <a:pt x="2338697" y="171865"/>
                  </a:lnTo>
                  <a:lnTo>
                    <a:pt x="2289023" y="151653"/>
                  </a:lnTo>
                  <a:lnTo>
                    <a:pt x="2236386" y="132395"/>
                  </a:lnTo>
                  <a:lnTo>
                    <a:pt x="2180830" y="114147"/>
                  </a:lnTo>
                  <a:lnTo>
                    <a:pt x="2122394" y="96965"/>
                  </a:lnTo>
                  <a:lnTo>
                    <a:pt x="2061120" y="80905"/>
                  </a:lnTo>
                  <a:lnTo>
                    <a:pt x="1997049" y="66023"/>
                  </a:lnTo>
                  <a:lnTo>
                    <a:pt x="1945040" y="55248"/>
                  </a:lnTo>
                  <a:lnTo>
                    <a:pt x="1892412" y="45460"/>
                  </a:lnTo>
                  <a:lnTo>
                    <a:pt x="1839233" y="36649"/>
                  </a:lnTo>
                  <a:lnTo>
                    <a:pt x="1785571" y="28807"/>
                  </a:lnTo>
                  <a:lnTo>
                    <a:pt x="1731495" y="21927"/>
                  </a:lnTo>
                  <a:lnTo>
                    <a:pt x="1677075" y="15999"/>
                  </a:lnTo>
                  <a:lnTo>
                    <a:pt x="1622378" y="11017"/>
                  </a:lnTo>
                  <a:lnTo>
                    <a:pt x="1567474" y="6972"/>
                  </a:lnTo>
                  <a:lnTo>
                    <a:pt x="1512432" y="3856"/>
                  </a:lnTo>
                  <a:lnTo>
                    <a:pt x="1457319" y="1660"/>
                  </a:lnTo>
                  <a:lnTo>
                    <a:pt x="1402206" y="378"/>
                  </a:lnTo>
                  <a:lnTo>
                    <a:pt x="1347160" y="0"/>
                  </a:lnTo>
                  <a:close/>
                </a:path>
              </a:pathLst>
            </a:custGeom>
            <a:solidFill>
              <a:srgbClr val="077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029725" y="1691529"/>
              <a:ext cx="2700655" cy="1457325"/>
            </a:xfrm>
            <a:custGeom>
              <a:avLst/>
              <a:gdLst/>
              <a:ahLst/>
              <a:cxnLst/>
              <a:rect l="l" t="t" r="r" b="b"/>
              <a:pathLst>
                <a:path w="2700654" h="1457325">
                  <a:moveTo>
                    <a:pt x="621131" y="1456800"/>
                  </a:moveTo>
                  <a:lnTo>
                    <a:pt x="703427" y="1013189"/>
                  </a:lnTo>
                  <a:lnTo>
                    <a:pt x="639356" y="998306"/>
                  </a:lnTo>
                  <a:lnTo>
                    <a:pt x="578082" y="982246"/>
                  </a:lnTo>
                  <a:lnTo>
                    <a:pt x="519646" y="965064"/>
                  </a:lnTo>
                  <a:lnTo>
                    <a:pt x="464090" y="946816"/>
                  </a:lnTo>
                  <a:lnTo>
                    <a:pt x="411453" y="927558"/>
                  </a:lnTo>
                  <a:lnTo>
                    <a:pt x="361779" y="907346"/>
                  </a:lnTo>
                  <a:lnTo>
                    <a:pt x="315107" y="886235"/>
                  </a:lnTo>
                  <a:lnTo>
                    <a:pt x="271478" y="864281"/>
                  </a:lnTo>
                  <a:lnTo>
                    <a:pt x="230935" y="841541"/>
                  </a:lnTo>
                  <a:lnTo>
                    <a:pt x="193517" y="818069"/>
                  </a:lnTo>
                  <a:lnTo>
                    <a:pt x="159267" y="793923"/>
                  </a:lnTo>
                  <a:lnTo>
                    <a:pt x="128225" y="769158"/>
                  </a:lnTo>
                  <a:lnTo>
                    <a:pt x="75929" y="717992"/>
                  </a:lnTo>
                  <a:lnTo>
                    <a:pt x="36960" y="665020"/>
                  </a:lnTo>
                  <a:lnTo>
                    <a:pt x="11647" y="610688"/>
                  </a:lnTo>
                  <a:lnTo>
                    <a:pt x="317" y="555443"/>
                  </a:lnTo>
                  <a:lnTo>
                    <a:pt x="0" y="527618"/>
                  </a:lnTo>
                  <a:lnTo>
                    <a:pt x="3301" y="499732"/>
                  </a:lnTo>
                  <a:lnTo>
                    <a:pt x="20927" y="444001"/>
                  </a:lnTo>
                  <a:lnTo>
                    <a:pt x="53524" y="388698"/>
                  </a:lnTo>
                  <a:lnTo>
                    <a:pt x="101421" y="334269"/>
                  </a:lnTo>
                  <a:lnTo>
                    <a:pt x="131210" y="307522"/>
                  </a:lnTo>
                  <a:lnTo>
                    <a:pt x="164947" y="281161"/>
                  </a:lnTo>
                  <a:lnTo>
                    <a:pt x="225111" y="241255"/>
                  </a:lnTo>
                  <a:lnTo>
                    <a:pt x="292422" y="204158"/>
                  </a:lnTo>
                  <a:lnTo>
                    <a:pt x="328585" y="186683"/>
                  </a:lnTo>
                  <a:lnTo>
                    <a:pt x="366328" y="169935"/>
                  </a:lnTo>
                  <a:lnTo>
                    <a:pt x="405583" y="153921"/>
                  </a:lnTo>
                  <a:lnTo>
                    <a:pt x="446280" y="138650"/>
                  </a:lnTo>
                  <a:lnTo>
                    <a:pt x="488352" y="124130"/>
                  </a:lnTo>
                  <a:lnTo>
                    <a:pt x="531728" y="110369"/>
                  </a:lnTo>
                  <a:lnTo>
                    <a:pt x="576341" y="97374"/>
                  </a:lnTo>
                  <a:lnTo>
                    <a:pt x="622122" y="85155"/>
                  </a:lnTo>
                  <a:lnTo>
                    <a:pt x="669002" y="73719"/>
                  </a:lnTo>
                  <a:lnTo>
                    <a:pt x="716912" y="63074"/>
                  </a:lnTo>
                  <a:lnTo>
                    <a:pt x="765783" y="53228"/>
                  </a:lnTo>
                  <a:lnTo>
                    <a:pt x="815547" y="44190"/>
                  </a:lnTo>
                  <a:lnTo>
                    <a:pt x="866135" y="35967"/>
                  </a:lnTo>
                  <a:lnTo>
                    <a:pt x="917478" y="28568"/>
                  </a:lnTo>
                  <a:lnTo>
                    <a:pt x="969508" y="22001"/>
                  </a:lnTo>
                  <a:lnTo>
                    <a:pt x="1022155" y="16274"/>
                  </a:lnTo>
                  <a:lnTo>
                    <a:pt x="1075351" y="11394"/>
                  </a:lnTo>
                  <a:lnTo>
                    <a:pt x="1129028" y="7371"/>
                  </a:lnTo>
                  <a:lnTo>
                    <a:pt x="1183115" y="4212"/>
                  </a:lnTo>
                  <a:lnTo>
                    <a:pt x="1237546" y="1925"/>
                  </a:lnTo>
                  <a:lnTo>
                    <a:pt x="1292250" y="518"/>
                  </a:lnTo>
                  <a:lnTo>
                    <a:pt x="1347160" y="0"/>
                  </a:lnTo>
                  <a:lnTo>
                    <a:pt x="1402206" y="378"/>
                  </a:lnTo>
                  <a:lnTo>
                    <a:pt x="1457319" y="1660"/>
                  </a:lnTo>
                  <a:lnTo>
                    <a:pt x="1512432" y="3856"/>
                  </a:lnTo>
                  <a:lnTo>
                    <a:pt x="1567474" y="6972"/>
                  </a:lnTo>
                  <a:lnTo>
                    <a:pt x="1622378" y="11017"/>
                  </a:lnTo>
                  <a:lnTo>
                    <a:pt x="1677075" y="15999"/>
                  </a:lnTo>
                  <a:lnTo>
                    <a:pt x="1731495" y="21927"/>
                  </a:lnTo>
                  <a:lnTo>
                    <a:pt x="1785571" y="28807"/>
                  </a:lnTo>
                  <a:lnTo>
                    <a:pt x="1839233" y="36649"/>
                  </a:lnTo>
                  <a:lnTo>
                    <a:pt x="1892412" y="45460"/>
                  </a:lnTo>
                  <a:lnTo>
                    <a:pt x="1945040" y="55248"/>
                  </a:lnTo>
                  <a:lnTo>
                    <a:pt x="1997049" y="66023"/>
                  </a:lnTo>
                  <a:lnTo>
                    <a:pt x="2061120" y="80905"/>
                  </a:lnTo>
                  <a:lnTo>
                    <a:pt x="2122394" y="96965"/>
                  </a:lnTo>
                  <a:lnTo>
                    <a:pt x="2180830" y="114147"/>
                  </a:lnTo>
                  <a:lnTo>
                    <a:pt x="2236386" y="132395"/>
                  </a:lnTo>
                  <a:lnTo>
                    <a:pt x="2289023" y="151653"/>
                  </a:lnTo>
                  <a:lnTo>
                    <a:pt x="2338697" y="171865"/>
                  </a:lnTo>
                  <a:lnTo>
                    <a:pt x="2385369" y="192976"/>
                  </a:lnTo>
                  <a:lnTo>
                    <a:pt x="2428998" y="214930"/>
                  </a:lnTo>
                  <a:lnTo>
                    <a:pt x="2469541" y="237670"/>
                  </a:lnTo>
                  <a:lnTo>
                    <a:pt x="2506959" y="261142"/>
                  </a:lnTo>
                  <a:lnTo>
                    <a:pt x="2541209" y="285288"/>
                  </a:lnTo>
                  <a:lnTo>
                    <a:pt x="2572251" y="310054"/>
                  </a:lnTo>
                  <a:lnTo>
                    <a:pt x="2624547" y="361219"/>
                  </a:lnTo>
                  <a:lnTo>
                    <a:pt x="2663515" y="414191"/>
                  </a:lnTo>
                  <a:lnTo>
                    <a:pt x="2688829" y="468523"/>
                  </a:lnTo>
                  <a:lnTo>
                    <a:pt x="2700159" y="523768"/>
                  </a:lnTo>
                  <a:lnTo>
                    <a:pt x="2700476" y="551593"/>
                  </a:lnTo>
                  <a:lnTo>
                    <a:pt x="2697175" y="579479"/>
                  </a:lnTo>
                  <a:lnTo>
                    <a:pt x="2679549" y="635210"/>
                  </a:lnTo>
                  <a:lnTo>
                    <a:pt x="2646952" y="690513"/>
                  </a:lnTo>
                  <a:lnTo>
                    <a:pt x="2599055" y="744942"/>
                  </a:lnTo>
                  <a:lnTo>
                    <a:pt x="2569266" y="771690"/>
                  </a:lnTo>
                  <a:lnTo>
                    <a:pt x="2535529" y="798051"/>
                  </a:lnTo>
                  <a:lnTo>
                    <a:pt x="2475037" y="838122"/>
                  </a:lnTo>
                  <a:lnTo>
                    <a:pt x="2441899" y="857166"/>
                  </a:lnTo>
                  <a:lnTo>
                    <a:pt x="2406922" y="875531"/>
                  </a:lnTo>
                  <a:lnTo>
                    <a:pt x="2370177" y="893201"/>
                  </a:lnTo>
                  <a:lnTo>
                    <a:pt x="2331732" y="910162"/>
                  </a:lnTo>
                  <a:lnTo>
                    <a:pt x="2291655" y="926402"/>
                  </a:lnTo>
                  <a:lnTo>
                    <a:pt x="2250015" y="941905"/>
                  </a:lnTo>
                  <a:lnTo>
                    <a:pt x="2206881" y="956657"/>
                  </a:lnTo>
                  <a:lnTo>
                    <a:pt x="2162320" y="970645"/>
                  </a:lnTo>
                  <a:lnTo>
                    <a:pt x="2116402" y="983854"/>
                  </a:lnTo>
                  <a:lnTo>
                    <a:pt x="2069195" y="996269"/>
                  </a:lnTo>
                  <a:lnTo>
                    <a:pt x="2020768" y="1007878"/>
                  </a:lnTo>
                  <a:lnTo>
                    <a:pt x="1971189" y="1018665"/>
                  </a:lnTo>
                  <a:lnTo>
                    <a:pt x="1920526" y="1028617"/>
                  </a:lnTo>
                  <a:lnTo>
                    <a:pt x="1868849" y="1037720"/>
                  </a:lnTo>
                  <a:lnTo>
                    <a:pt x="1816226" y="1045959"/>
                  </a:lnTo>
                  <a:lnTo>
                    <a:pt x="1762726" y="1053320"/>
                  </a:lnTo>
                  <a:lnTo>
                    <a:pt x="1708416" y="1059789"/>
                  </a:lnTo>
                  <a:lnTo>
                    <a:pt x="1653366" y="1065352"/>
                  </a:lnTo>
                  <a:lnTo>
                    <a:pt x="1597644" y="1069995"/>
                  </a:lnTo>
                  <a:lnTo>
                    <a:pt x="1541319" y="1073704"/>
                  </a:lnTo>
                  <a:lnTo>
                    <a:pt x="1484459" y="1076464"/>
                  </a:lnTo>
                  <a:lnTo>
                    <a:pt x="1427132" y="1078262"/>
                  </a:lnTo>
                  <a:lnTo>
                    <a:pt x="1369408" y="1079083"/>
                  </a:lnTo>
                  <a:lnTo>
                    <a:pt x="1311355" y="1078914"/>
                  </a:lnTo>
                  <a:lnTo>
                    <a:pt x="1253042" y="1077739"/>
                  </a:lnTo>
                  <a:lnTo>
                    <a:pt x="1194536" y="1075546"/>
                  </a:lnTo>
                  <a:lnTo>
                    <a:pt x="621131" y="14568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558019" y="1964562"/>
            <a:ext cx="164718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95"/>
              </a:spcBef>
            </a:pPr>
            <a:r>
              <a:rPr dirty="0" sz="1600" spc="-30">
                <a:solidFill>
                  <a:srgbClr val="FFFFFF"/>
                </a:solidFill>
                <a:latin typeface="Microsoft JhengHei"/>
                <a:cs typeface="Microsoft JhengHei"/>
              </a:rPr>
              <a:t>如果沒有內容</a:t>
            </a:r>
            <a:r>
              <a:rPr dirty="0" sz="1600" spc="-5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Microsoft JhengHei"/>
                <a:cs typeface="Microsoft JhengHei"/>
              </a:rPr>
              <a:t>可以直接結束標籤</a:t>
            </a:r>
            <a:endParaRPr sz="1600">
              <a:latin typeface="Microsoft JhengHei"/>
              <a:cs typeface="Microsoft JhengHe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7987285" y="3801871"/>
            <a:ext cx="2711450" cy="1604010"/>
            <a:chOff x="7987285" y="3801871"/>
            <a:chExt cx="2711450" cy="1604010"/>
          </a:xfrm>
        </p:grpSpPr>
        <p:sp>
          <p:nvSpPr>
            <p:cNvPr id="31" name="object 31" descr=""/>
            <p:cNvSpPr/>
            <p:nvPr/>
          </p:nvSpPr>
          <p:spPr>
            <a:xfrm>
              <a:off x="7993381" y="3807967"/>
              <a:ext cx="2699385" cy="1591945"/>
            </a:xfrm>
            <a:custGeom>
              <a:avLst/>
              <a:gdLst/>
              <a:ahLst/>
              <a:cxnLst/>
              <a:rect l="l" t="t" r="r" b="b"/>
              <a:pathLst>
                <a:path w="2699384" h="1591945">
                  <a:moveTo>
                    <a:pt x="504950" y="0"/>
                  </a:moveTo>
                  <a:lnTo>
                    <a:pt x="699514" y="579246"/>
                  </a:lnTo>
                  <a:lnTo>
                    <a:pt x="632080" y="595091"/>
                  </a:lnTo>
                  <a:lnTo>
                    <a:pt x="567573" y="612318"/>
                  </a:lnTo>
                  <a:lnTo>
                    <a:pt x="506078" y="630863"/>
                  </a:lnTo>
                  <a:lnTo>
                    <a:pt x="447678" y="650661"/>
                  </a:lnTo>
                  <a:lnTo>
                    <a:pt x="392457" y="671646"/>
                  </a:lnTo>
                  <a:lnTo>
                    <a:pt x="340499" y="693754"/>
                  </a:lnTo>
                  <a:lnTo>
                    <a:pt x="291886" y="716919"/>
                  </a:lnTo>
                  <a:lnTo>
                    <a:pt x="246704" y="741077"/>
                  </a:lnTo>
                  <a:lnTo>
                    <a:pt x="205035" y="766162"/>
                  </a:lnTo>
                  <a:lnTo>
                    <a:pt x="166963" y="792109"/>
                  </a:lnTo>
                  <a:lnTo>
                    <a:pt x="132572" y="818854"/>
                  </a:lnTo>
                  <a:lnTo>
                    <a:pt x="101946" y="846330"/>
                  </a:lnTo>
                  <a:lnTo>
                    <a:pt x="75168" y="874473"/>
                  </a:lnTo>
                  <a:lnTo>
                    <a:pt x="33491" y="932501"/>
                  </a:lnTo>
                  <a:lnTo>
                    <a:pt x="8212" y="992415"/>
                  </a:lnTo>
                  <a:lnTo>
                    <a:pt x="0" y="1053696"/>
                  </a:lnTo>
                  <a:lnTo>
                    <a:pt x="2502" y="1084685"/>
                  </a:lnTo>
                  <a:lnTo>
                    <a:pt x="18494" y="1140974"/>
                  </a:lnTo>
                  <a:lnTo>
                    <a:pt x="44717" y="1189946"/>
                  </a:lnTo>
                  <a:lnTo>
                    <a:pt x="81502" y="1236989"/>
                  </a:lnTo>
                  <a:lnTo>
                    <a:pt x="128273" y="1281921"/>
                  </a:lnTo>
                  <a:lnTo>
                    <a:pt x="184454" y="1324561"/>
                  </a:lnTo>
                  <a:lnTo>
                    <a:pt x="249470" y="1364728"/>
                  </a:lnTo>
                  <a:lnTo>
                    <a:pt x="285111" y="1383827"/>
                  </a:lnTo>
                  <a:lnTo>
                    <a:pt x="322744" y="1402239"/>
                  </a:lnTo>
                  <a:lnTo>
                    <a:pt x="362298" y="1419943"/>
                  </a:lnTo>
                  <a:lnTo>
                    <a:pt x="403701" y="1436915"/>
                  </a:lnTo>
                  <a:lnTo>
                    <a:pt x="446881" y="1453132"/>
                  </a:lnTo>
                  <a:lnTo>
                    <a:pt x="491765" y="1468572"/>
                  </a:lnTo>
                  <a:lnTo>
                    <a:pt x="538282" y="1483212"/>
                  </a:lnTo>
                  <a:lnTo>
                    <a:pt x="586360" y="1497030"/>
                  </a:lnTo>
                  <a:lnTo>
                    <a:pt x="635927" y="1510003"/>
                  </a:lnTo>
                  <a:lnTo>
                    <a:pt x="686910" y="1522108"/>
                  </a:lnTo>
                  <a:lnTo>
                    <a:pt x="739239" y="1533322"/>
                  </a:lnTo>
                  <a:lnTo>
                    <a:pt x="792840" y="1543623"/>
                  </a:lnTo>
                  <a:lnTo>
                    <a:pt x="847642" y="1552989"/>
                  </a:lnTo>
                  <a:lnTo>
                    <a:pt x="903573" y="1561395"/>
                  </a:lnTo>
                  <a:lnTo>
                    <a:pt x="960561" y="1568821"/>
                  </a:lnTo>
                  <a:lnTo>
                    <a:pt x="1018534" y="1575242"/>
                  </a:lnTo>
                  <a:lnTo>
                    <a:pt x="1077420" y="1580637"/>
                  </a:lnTo>
                  <a:lnTo>
                    <a:pt x="1137147" y="1584983"/>
                  </a:lnTo>
                  <a:lnTo>
                    <a:pt x="1197643" y="1588257"/>
                  </a:lnTo>
                  <a:lnTo>
                    <a:pt x="1258836" y="1590436"/>
                  </a:lnTo>
                  <a:lnTo>
                    <a:pt x="1320654" y="1591498"/>
                  </a:lnTo>
                  <a:lnTo>
                    <a:pt x="1383025" y="1591420"/>
                  </a:lnTo>
                  <a:lnTo>
                    <a:pt x="1445878" y="1590180"/>
                  </a:lnTo>
                  <a:lnTo>
                    <a:pt x="1509139" y="1587753"/>
                  </a:lnTo>
                  <a:lnTo>
                    <a:pt x="1577884" y="1583778"/>
                  </a:lnTo>
                  <a:lnTo>
                    <a:pt x="1645316" y="1578474"/>
                  </a:lnTo>
                  <a:lnTo>
                    <a:pt x="1711360" y="1571878"/>
                  </a:lnTo>
                  <a:lnTo>
                    <a:pt x="1775941" y="1564028"/>
                  </a:lnTo>
                  <a:lnTo>
                    <a:pt x="1838986" y="1554962"/>
                  </a:lnTo>
                  <a:lnTo>
                    <a:pt x="1900420" y="1544717"/>
                  </a:lnTo>
                  <a:lnTo>
                    <a:pt x="1960170" y="1533332"/>
                  </a:lnTo>
                  <a:lnTo>
                    <a:pt x="2018161" y="1520844"/>
                  </a:lnTo>
                  <a:lnTo>
                    <a:pt x="2074319" y="1507291"/>
                  </a:lnTo>
                  <a:lnTo>
                    <a:pt x="2128569" y="1492710"/>
                  </a:lnTo>
                  <a:lnTo>
                    <a:pt x="2180839" y="1477140"/>
                  </a:lnTo>
                  <a:lnTo>
                    <a:pt x="2231053" y="1460617"/>
                  </a:lnTo>
                  <a:lnTo>
                    <a:pt x="2279137" y="1443180"/>
                  </a:lnTo>
                  <a:lnTo>
                    <a:pt x="2325018" y="1424866"/>
                  </a:lnTo>
                  <a:lnTo>
                    <a:pt x="2368620" y="1405714"/>
                  </a:lnTo>
                  <a:lnTo>
                    <a:pt x="2409871" y="1385760"/>
                  </a:lnTo>
                  <a:lnTo>
                    <a:pt x="2448695" y="1365043"/>
                  </a:lnTo>
                  <a:lnTo>
                    <a:pt x="2485018" y="1343600"/>
                  </a:lnTo>
                  <a:lnTo>
                    <a:pt x="2518768" y="1321469"/>
                  </a:lnTo>
                  <a:lnTo>
                    <a:pt x="2549868" y="1298687"/>
                  </a:lnTo>
                  <a:lnTo>
                    <a:pt x="2603826" y="1251324"/>
                  </a:lnTo>
                  <a:lnTo>
                    <a:pt x="2646299" y="1201812"/>
                  </a:lnTo>
                  <a:lnTo>
                    <a:pt x="2676694" y="1150454"/>
                  </a:lnTo>
                  <a:lnTo>
                    <a:pt x="2694417" y="1097550"/>
                  </a:lnTo>
                  <a:lnTo>
                    <a:pt x="2698876" y="1043403"/>
                  </a:lnTo>
                  <a:lnTo>
                    <a:pt x="2695946" y="1015957"/>
                  </a:lnTo>
                  <a:lnTo>
                    <a:pt x="2680506" y="963161"/>
                  </a:lnTo>
                  <a:lnTo>
                    <a:pt x="2654283" y="914189"/>
                  </a:lnTo>
                  <a:lnTo>
                    <a:pt x="2617498" y="867146"/>
                  </a:lnTo>
                  <a:lnTo>
                    <a:pt x="2570727" y="822214"/>
                  </a:lnTo>
                  <a:lnTo>
                    <a:pt x="2514546" y="779574"/>
                  </a:lnTo>
                  <a:lnTo>
                    <a:pt x="2449530" y="739407"/>
                  </a:lnTo>
                  <a:lnTo>
                    <a:pt x="2413889" y="720308"/>
                  </a:lnTo>
                  <a:lnTo>
                    <a:pt x="2376256" y="701896"/>
                  </a:lnTo>
                  <a:lnTo>
                    <a:pt x="2336701" y="684192"/>
                  </a:lnTo>
                  <a:lnTo>
                    <a:pt x="2295299" y="667220"/>
                  </a:lnTo>
                  <a:lnTo>
                    <a:pt x="2252119" y="651003"/>
                  </a:lnTo>
                  <a:lnTo>
                    <a:pt x="2207235" y="635563"/>
                  </a:lnTo>
                  <a:lnTo>
                    <a:pt x="2160717" y="620923"/>
                  </a:lnTo>
                  <a:lnTo>
                    <a:pt x="2112640" y="607105"/>
                  </a:lnTo>
                  <a:lnTo>
                    <a:pt x="2063073" y="594132"/>
                  </a:lnTo>
                  <a:lnTo>
                    <a:pt x="2012089" y="582027"/>
                  </a:lnTo>
                  <a:lnTo>
                    <a:pt x="1959761" y="570813"/>
                  </a:lnTo>
                  <a:lnTo>
                    <a:pt x="1906160" y="560512"/>
                  </a:lnTo>
                  <a:lnTo>
                    <a:pt x="1851358" y="551146"/>
                  </a:lnTo>
                  <a:lnTo>
                    <a:pt x="1795427" y="542740"/>
                  </a:lnTo>
                  <a:lnTo>
                    <a:pt x="1738439" y="535314"/>
                  </a:lnTo>
                  <a:lnTo>
                    <a:pt x="1680466" y="528893"/>
                  </a:lnTo>
                  <a:lnTo>
                    <a:pt x="1621580" y="523498"/>
                  </a:lnTo>
                  <a:lnTo>
                    <a:pt x="1561853" y="519152"/>
                  </a:lnTo>
                  <a:lnTo>
                    <a:pt x="1501357" y="515878"/>
                  </a:lnTo>
                  <a:lnTo>
                    <a:pt x="1440164" y="513699"/>
                  </a:lnTo>
                  <a:lnTo>
                    <a:pt x="1378346" y="512637"/>
                  </a:lnTo>
                  <a:lnTo>
                    <a:pt x="1315975" y="512715"/>
                  </a:lnTo>
                  <a:lnTo>
                    <a:pt x="1253122" y="513955"/>
                  </a:lnTo>
                  <a:lnTo>
                    <a:pt x="1189861" y="516381"/>
                  </a:lnTo>
                  <a:lnTo>
                    <a:pt x="504950" y="0"/>
                  </a:lnTo>
                  <a:close/>
                </a:path>
              </a:pathLst>
            </a:custGeom>
            <a:solidFill>
              <a:srgbClr val="077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993381" y="3807967"/>
              <a:ext cx="2699385" cy="1591945"/>
            </a:xfrm>
            <a:custGeom>
              <a:avLst/>
              <a:gdLst/>
              <a:ahLst/>
              <a:cxnLst/>
              <a:rect l="l" t="t" r="r" b="b"/>
              <a:pathLst>
                <a:path w="2699384" h="1591945">
                  <a:moveTo>
                    <a:pt x="504950" y="0"/>
                  </a:moveTo>
                  <a:lnTo>
                    <a:pt x="1189861" y="516381"/>
                  </a:lnTo>
                  <a:lnTo>
                    <a:pt x="1253122" y="513955"/>
                  </a:lnTo>
                  <a:lnTo>
                    <a:pt x="1315975" y="512715"/>
                  </a:lnTo>
                  <a:lnTo>
                    <a:pt x="1378346" y="512637"/>
                  </a:lnTo>
                  <a:lnTo>
                    <a:pt x="1440164" y="513699"/>
                  </a:lnTo>
                  <a:lnTo>
                    <a:pt x="1501357" y="515878"/>
                  </a:lnTo>
                  <a:lnTo>
                    <a:pt x="1561853" y="519152"/>
                  </a:lnTo>
                  <a:lnTo>
                    <a:pt x="1621580" y="523498"/>
                  </a:lnTo>
                  <a:lnTo>
                    <a:pt x="1680466" y="528893"/>
                  </a:lnTo>
                  <a:lnTo>
                    <a:pt x="1738439" y="535314"/>
                  </a:lnTo>
                  <a:lnTo>
                    <a:pt x="1795427" y="542740"/>
                  </a:lnTo>
                  <a:lnTo>
                    <a:pt x="1851358" y="551146"/>
                  </a:lnTo>
                  <a:lnTo>
                    <a:pt x="1906160" y="560512"/>
                  </a:lnTo>
                  <a:lnTo>
                    <a:pt x="1959761" y="570813"/>
                  </a:lnTo>
                  <a:lnTo>
                    <a:pt x="2012089" y="582027"/>
                  </a:lnTo>
                  <a:lnTo>
                    <a:pt x="2063073" y="594132"/>
                  </a:lnTo>
                  <a:lnTo>
                    <a:pt x="2112640" y="607105"/>
                  </a:lnTo>
                  <a:lnTo>
                    <a:pt x="2160717" y="620923"/>
                  </a:lnTo>
                  <a:lnTo>
                    <a:pt x="2207235" y="635563"/>
                  </a:lnTo>
                  <a:lnTo>
                    <a:pt x="2252119" y="651003"/>
                  </a:lnTo>
                  <a:lnTo>
                    <a:pt x="2295299" y="667220"/>
                  </a:lnTo>
                  <a:lnTo>
                    <a:pt x="2336701" y="684192"/>
                  </a:lnTo>
                  <a:lnTo>
                    <a:pt x="2376256" y="701896"/>
                  </a:lnTo>
                  <a:lnTo>
                    <a:pt x="2413889" y="720308"/>
                  </a:lnTo>
                  <a:lnTo>
                    <a:pt x="2449530" y="739407"/>
                  </a:lnTo>
                  <a:lnTo>
                    <a:pt x="2483106" y="759170"/>
                  </a:lnTo>
                  <a:lnTo>
                    <a:pt x="2543776" y="800596"/>
                  </a:lnTo>
                  <a:lnTo>
                    <a:pt x="2595325" y="844405"/>
                  </a:lnTo>
                  <a:lnTo>
                    <a:pt x="2637175" y="890415"/>
                  </a:lnTo>
                  <a:lnTo>
                    <a:pt x="2668751" y="938445"/>
                  </a:lnTo>
                  <a:lnTo>
                    <a:pt x="2689477" y="988313"/>
                  </a:lnTo>
                  <a:lnTo>
                    <a:pt x="2698876" y="1043403"/>
                  </a:lnTo>
                  <a:lnTo>
                    <a:pt x="2698342" y="1070613"/>
                  </a:lnTo>
                  <a:lnTo>
                    <a:pt x="2687177" y="1124176"/>
                  </a:lnTo>
                  <a:lnTo>
                    <a:pt x="2663043" y="1176345"/>
                  </a:lnTo>
                  <a:lnTo>
                    <a:pt x="2626535" y="1226818"/>
                  </a:lnTo>
                  <a:lnTo>
                    <a:pt x="2578245" y="1275293"/>
                  </a:lnTo>
                  <a:lnTo>
                    <a:pt x="2518768" y="1321469"/>
                  </a:lnTo>
                  <a:lnTo>
                    <a:pt x="2485018" y="1343600"/>
                  </a:lnTo>
                  <a:lnTo>
                    <a:pt x="2448695" y="1365043"/>
                  </a:lnTo>
                  <a:lnTo>
                    <a:pt x="2409871" y="1385760"/>
                  </a:lnTo>
                  <a:lnTo>
                    <a:pt x="2368620" y="1405714"/>
                  </a:lnTo>
                  <a:lnTo>
                    <a:pt x="2325018" y="1424866"/>
                  </a:lnTo>
                  <a:lnTo>
                    <a:pt x="2279137" y="1443180"/>
                  </a:lnTo>
                  <a:lnTo>
                    <a:pt x="2231053" y="1460617"/>
                  </a:lnTo>
                  <a:lnTo>
                    <a:pt x="2180839" y="1477140"/>
                  </a:lnTo>
                  <a:lnTo>
                    <a:pt x="2128569" y="1492710"/>
                  </a:lnTo>
                  <a:lnTo>
                    <a:pt x="2074319" y="1507291"/>
                  </a:lnTo>
                  <a:lnTo>
                    <a:pt x="2018161" y="1520844"/>
                  </a:lnTo>
                  <a:lnTo>
                    <a:pt x="1960170" y="1533332"/>
                  </a:lnTo>
                  <a:lnTo>
                    <a:pt x="1900420" y="1544717"/>
                  </a:lnTo>
                  <a:lnTo>
                    <a:pt x="1838986" y="1554962"/>
                  </a:lnTo>
                  <a:lnTo>
                    <a:pt x="1775941" y="1564028"/>
                  </a:lnTo>
                  <a:lnTo>
                    <a:pt x="1711360" y="1571878"/>
                  </a:lnTo>
                  <a:lnTo>
                    <a:pt x="1645316" y="1578474"/>
                  </a:lnTo>
                  <a:lnTo>
                    <a:pt x="1577884" y="1583778"/>
                  </a:lnTo>
                  <a:lnTo>
                    <a:pt x="1509139" y="1587753"/>
                  </a:lnTo>
                  <a:lnTo>
                    <a:pt x="1445878" y="1590180"/>
                  </a:lnTo>
                  <a:lnTo>
                    <a:pt x="1383025" y="1591420"/>
                  </a:lnTo>
                  <a:lnTo>
                    <a:pt x="1320654" y="1591498"/>
                  </a:lnTo>
                  <a:lnTo>
                    <a:pt x="1258836" y="1590436"/>
                  </a:lnTo>
                  <a:lnTo>
                    <a:pt x="1197643" y="1588257"/>
                  </a:lnTo>
                  <a:lnTo>
                    <a:pt x="1137147" y="1584983"/>
                  </a:lnTo>
                  <a:lnTo>
                    <a:pt x="1077420" y="1580637"/>
                  </a:lnTo>
                  <a:lnTo>
                    <a:pt x="1018534" y="1575242"/>
                  </a:lnTo>
                  <a:lnTo>
                    <a:pt x="960561" y="1568821"/>
                  </a:lnTo>
                  <a:lnTo>
                    <a:pt x="903573" y="1561395"/>
                  </a:lnTo>
                  <a:lnTo>
                    <a:pt x="847642" y="1552989"/>
                  </a:lnTo>
                  <a:lnTo>
                    <a:pt x="792840" y="1543623"/>
                  </a:lnTo>
                  <a:lnTo>
                    <a:pt x="739239" y="1533322"/>
                  </a:lnTo>
                  <a:lnTo>
                    <a:pt x="686910" y="1522108"/>
                  </a:lnTo>
                  <a:lnTo>
                    <a:pt x="635927" y="1510003"/>
                  </a:lnTo>
                  <a:lnTo>
                    <a:pt x="586360" y="1497030"/>
                  </a:lnTo>
                  <a:lnTo>
                    <a:pt x="538282" y="1483212"/>
                  </a:lnTo>
                  <a:lnTo>
                    <a:pt x="491765" y="1468572"/>
                  </a:lnTo>
                  <a:lnTo>
                    <a:pt x="446881" y="1453132"/>
                  </a:lnTo>
                  <a:lnTo>
                    <a:pt x="403701" y="1436915"/>
                  </a:lnTo>
                  <a:lnTo>
                    <a:pt x="362298" y="1419943"/>
                  </a:lnTo>
                  <a:lnTo>
                    <a:pt x="322744" y="1402239"/>
                  </a:lnTo>
                  <a:lnTo>
                    <a:pt x="285111" y="1383827"/>
                  </a:lnTo>
                  <a:lnTo>
                    <a:pt x="249470" y="1364728"/>
                  </a:lnTo>
                  <a:lnTo>
                    <a:pt x="215894" y="1344965"/>
                  </a:lnTo>
                  <a:lnTo>
                    <a:pt x="155223" y="1303539"/>
                  </a:lnTo>
                  <a:lnTo>
                    <a:pt x="103675" y="1259730"/>
                  </a:lnTo>
                  <a:lnTo>
                    <a:pt x="61825" y="1213720"/>
                  </a:lnTo>
                  <a:lnTo>
                    <a:pt x="30249" y="1165690"/>
                  </a:lnTo>
                  <a:lnTo>
                    <a:pt x="9523" y="1115821"/>
                  </a:lnTo>
                  <a:lnTo>
                    <a:pt x="0" y="1053696"/>
                  </a:lnTo>
                  <a:lnTo>
                    <a:pt x="1931" y="1022917"/>
                  </a:lnTo>
                  <a:lnTo>
                    <a:pt x="18760" y="962255"/>
                  </a:lnTo>
                  <a:lnTo>
                    <a:pt x="52322" y="903219"/>
                  </a:lnTo>
                  <a:lnTo>
                    <a:pt x="101946" y="846330"/>
                  </a:lnTo>
                  <a:lnTo>
                    <a:pt x="132572" y="818854"/>
                  </a:lnTo>
                  <a:lnTo>
                    <a:pt x="166963" y="792109"/>
                  </a:lnTo>
                  <a:lnTo>
                    <a:pt x="205035" y="766162"/>
                  </a:lnTo>
                  <a:lnTo>
                    <a:pt x="246704" y="741077"/>
                  </a:lnTo>
                  <a:lnTo>
                    <a:pt x="291886" y="716919"/>
                  </a:lnTo>
                  <a:lnTo>
                    <a:pt x="340499" y="693754"/>
                  </a:lnTo>
                  <a:lnTo>
                    <a:pt x="392457" y="671646"/>
                  </a:lnTo>
                  <a:lnTo>
                    <a:pt x="447678" y="650661"/>
                  </a:lnTo>
                  <a:lnTo>
                    <a:pt x="506078" y="630863"/>
                  </a:lnTo>
                  <a:lnTo>
                    <a:pt x="567573" y="612318"/>
                  </a:lnTo>
                  <a:lnTo>
                    <a:pt x="632080" y="595091"/>
                  </a:lnTo>
                  <a:lnTo>
                    <a:pt x="699514" y="579246"/>
                  </a:lnTo>
                  <a:lnTo>
                    <a:pt x="504950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723514" y="2754249"/>
            <a:ext cx="7444105" cy="2474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2000" spc="-10">
                <a:solidFill>
                  <a:srgbClr val="559CD5"/>
                </a:solidFill>
                <a:latin typeface="Consolas"/>
                <a:cs typeface="Consolas"/>
              </a:rPr>
              <a:t>label</a:t>
            </a:r>
            <a:r>
              <a:rPr dirty="0" sz="20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dirty="0" sz="20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2000">
                <a:solidFill>
                  <a:srgbClr val="559CD5"/>
                </a:solidFill>
                <a:latin typeface="Consolas"/>
                <a:cs typeface="Consolas"/>
              </a:rPr>
              <a:t>input</a:t>
            </a:r>
            <a:r>
              <a:rPr dirty="0" sz="2000" spc="-7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2000">
                <a:solidFill>
                  <a:srgbClr val="CE9178"/>
                </a:solidFill>
                <a:latin typeface="Consolas"/>
                <a:cs typeface="Consolas"/>
              </a:rPr>
              <a:t>"radio"</a:t>
            </a:r>
            <a:r>
              <a:rPr dirty="0" sz="2000" spc="-4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2000">
                <a:solidFill>
                  <a:srgbClr val="CE9178"/>
                </a:solidFill>
                <a:latin typeface="Consolas"/>
                <a:cs typeface="Consolas"/>
              </a:rPr>
              <a:t>"cathaybk"</a:t>
            </a:r>
            <a:r>
              <a:rPr dirty="0" sz="2000" spc="-4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9CDCFD"/>
                </a:solidFill>
                <a:latin typeface="Consolas"/>
                <a:cs typeface="Consolas"/>
              </a:rPr>
              <a:t>checked</a:t>
            </a:r>
            <a:r>
              <a:rPr dirty="0" sz="2000" spc="-55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dirty="0" sz="2000" spc="-35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endParaRPr sz="2000">
              <a:latin typeface="Consolas"/>
              <a:cs typeface="Consolas"/>
            </a:endParaRPr>
          </a:p>
          <a:p>
            <a:pPr marL="571500">
              <a:lnSpc>
                <a:spcPct val="100000"/>
              </a:lnSpc>
            </a:pPr>
            <a:r>
              <a:rPr dirty="0" sz="200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dirty="0" sz="2000">
                <a:solidFill>
                  <a:srgbClr val="559CD5"/>
                </a:solidFill>
                <a:latin typeface="Consolas"/>
                <a:cs typeface="Consolas"/>
              </a:rPr>
              <a:t>img</a:t>
            </a:r>
            <a:r>
              <a:rPr dirty="0" sz="2000" spc="-4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dirty="0" sz="200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2000">
                <a:solidFill>
                  <a:srgbClr val="CE9178"/>
                </a:solidFill>
                <a:latin typeface="Consolas"/>
                <a:cs typeface="Consolas"/>
              </a:rPr>
              <a:t>"./cathaybk.jpg"</a:t>
            </a:r>
            <a:r>
              <a:rPr dirty="0" sz="2000" spc="-4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9CDCFD"/>
                </a:solidFill>
                <a:latin typeface="Consolas"/>
                <a:cs typeface="Consolas"/>
              </a:rPr>
              <a:t>width</a:t>
            </a:r>
            <a:r>
              <a:rPr dirty="0" sz="2000" spc="-1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dirty="0" sz="2000" spc="-10">
                <a:solidFill>
                  <a:srgbClr val="CE9178"/>
                </a:solidFill>
                <a:latin typeface="Consolas"/>
                <a:cs typeface="Consolas"/>
              </a:rPr>
              <a:t>"100"</a:t>
            </a:r>
            <a:r>
              <a:rPr dirty="0" sz="20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dirty="0" sz="2000" spc="-10">
                <a:solidFill>
                  <a:srgbClr val="559CD5"/>
                </a:solidFill>
                <a:latin typeface="Consolas"/>
                <a:cs typeface="Consolas"/>
              </a:rPr>
              <a:t>label</a:t>
            </a:r>
            <a:r>
              <a:rPr dirty="0" sz="2000" spc="-1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2000">
              <a:latin typeface="Consolas"/>
              <a:cs typeface="Consolas"/>
            </a:endParaRPr>
          </a:p>
          <a:p>
            <a:pPr algn="ctr" marL="5808980" marR="5080">
              <a:lnSpc>
                <a:spcPct val="100000"/>
              </a:lnSpc>
            </a:pPr>
            <a:r>
              <a:rPr dirty="0" sz="1600" spc="-35">
                <a:solidFill>
                  <a:srgbClr val="FFFFFF"/>
                </a:solidFill>
                <a:latin typeface="Microsoft JhengHei"/>
                <a:cs typeface="Microsoft JhengHei"/>
              </a:rPr>
              <a:t>有一些特別的標籤</a:t>
            </a:r>
            <a:r>
              <a:rPr dirty="0" sz="1600" spc="-30">
                <a:solidFill>
                  <a:srgbClr val="FFFFFF"/>
                </a:solidFill>
                <a:latin typeface="Microsoft JhengHei"/>
                <a:cs typeface="Microsoft JhengHei"/>
              </a:rPr>
              <a:t>不需要結束標籤</a:t>
            </a:r>
            <a:r>
              <a:rPr dirty="0" sz="1600" spc="-25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Microsoft JhengHei"/>
                <a:cs typeface="Microsoft JhengHei"/>
              </a:rPr>
              <a:t>如：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&lt;img</a:t>
            </a:r>
            <a:r>
              <a:rPr dirty="0" sz="1600" spc="105">
                <a:solidFill>
                  <a:srgbClr val="FFFFFF"/>
                </a:solidFill>
                <a:latin typeface="Calibri"/>
                <a:cs typeface="Calibri"/>
              </a:rPr>
              <a:t>&gt; &lt;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br&gt;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01964" y="5693105"/>
            <a:ext cx="1093470" cy="231140"/>
          </a:xfrm>
          <a:custGeom>
            <a:avLst/>
            <a:gdLst/>
            <a:ahLst/>
            <a:cxnLst/>
            <a:rect l="l" t="t" r="r" b="b"/>
            <a:pathLst>
              <a:path w="1093470" h="231139">
                <a:moveTo>
                  <a:pt x="1093216" y="106603"/>
                </a:moveTo>
                <a:lnTo>
                  <a:pt x="1081747" y="63220"/>
                </a:lnTo>
                <a:lnTo>
                  <a:pt x="1058811" y="28371"/>
                </a:lnTo>
                <a:lnTo>
                  <a:pt x="487019" y="28371"/>
                </a:lnTo>
                <a:lnTo>
                  <a:pt x="468452" y="56591"/>
                </a:lnTo>
                <a:lnTo>
                  <a:pt x="462711" y="34836"/>
                </a:lnTo>
                <a:lnTo>
                  <a:pt x="439775" y="0"/>
                </a:lnTo>
                <a:lnTo>
                  <a:pt x="34391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391" y="202692"/>
                </a:lnTo>
                <a:lnTo>
                  <a:pt x="439775" y="202692"/>
                </a:lnTo>
                <a:lnTo>
                  <a:pt x="458343" y="174485"/>
                </a:lnTo>
                <a:lnTo>
                  <a:pt x="464096" y="196227"/>
                </a:lnTo>
                <a:lnTo>
                  <a:pt x="487019" y="231063"/>
                </a:lnTo>
                <a:lnTo>
                  <a:pt x="1058811" y="231063"/>
                </a:lnTo>
                <a:lnTo>
                  <a:pt x="1081747" y="196227"/>
                </a:lnTo>
                <a:lnTo>
                  <a:pt x="1093216" y="152844"/>
                </a:lnTo>
                <a:lnTo>
                  <a:pt x="1093216" y="10660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443691" y="3803332"/>
            <a:ext cx="1713864" cy="231775"/>
          </a:xfrm>
          <a:custGeom>
            <a:avLst/>
            <a:gdLst/>
            <a:ahLst/>
            <a:cxnLst/>
            <a:rect l="l" t="t" r="r" b="b"/>
            <a:pathLst>
              <a:path w="1713864" h="231775">
                <a:moveTo>
                  <a:pt x="1713674" y="106768"/>
                </a:moveTo>
                <a:lnTo>
                  <a:pt x="1702193" y="63309"/>
                </a:lnTo>
                <a:lnTo>
                  <a:pt x="1679232" y="28422"/>
                </a:lnTo>
                <a:lnTo>
                  <a:pt x="894245" y="28422"/>
                </a:lnTo>
                <a:lnTo>
                  <a:pt x="874636" y="58191"/>
                </a:lnTo>
                <a:lnTo>
                  <a:pt x="868489" y="34899"/>
                </a:lnTo>
                <a:lnTo>
                  <a:pt x="845527" y="0"/>
                </a:lnTo>
                <a:lnTo>
                  <a:pt x="34455" y="0"/>
                </a:lnTo>
                <a:lnTo>
                  <a:pt x="11480" y="34899"/>
                </a:lnTo>
                <a:lnTo>
                  <a:pt x="0" y="78346"/>
                </a:lnTo>
                <a:lnTo>
                  <a:pt x="0" y="124650"/>
                </a:lnTo>
                <a:lnTo>
                  <a:pt x="11480" y="168097"/>
                </a:lnTo>
                <a:lnTo>
                  <a:pt x="34455" y="202996"/>
                </a:lnTo>
                <a:lnTo>
                  <a:pt x="845527" y="202996"/>
                </a:lnTo>
                <a:lnTo>
                  <a:pt x="865111" y="173228"/>
                </a:lnTo>
                <a:lnTo>
                  <a:pt x="871270" y="196519"/>
                </a:lnTo>
                <a:lnTo>
                  <a:pt x="894245" y="231419"/>
                </a:lnTo>
                <a:lnTo>
                  <a:pt x="1679232" y="231419"/>
                </a:lnTo>
                <a:lnTo>
                  <a:pt x="1702193" y="196519"/>
                </a:lnTo>
                <a:lnTo>
                  <a:pt x="1713674" y="153073"/>
                </a:lnTo>
                <a:lnTo>
                  <a:pt x="1713674" y="106768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529342" y="3299536"/>
            <a:ext cx="1419225" cy="231140"/>
          </a:xfrm>
          <a:custGeom>
            <a:avLst/>
            <a:gdLst/>
            <a:ahLst/>
            <a:cxnLst/>
            <a:rect l="l" t="t" r="r" b="b"/>
            <a:pathLst>
              <a:path w="1419225" h="231139">
                <a:moveTo>
                  <a:pt x="1418856" y="106603"/>
                </a:moveTo>
                <a:lnTo>
                  <a:pt x="1407388" y="63220"/>
                </a:lnTo>
                <a:lnTo>
                  <a:pt x="1384452" y="28371"/>
                </a:lnTo>
                <a:lnTo>
                  <a:pt x="893940" y="28371"/>
                </a:lnTo>
                <a:lnTo>
                  <a:pt x="874280" y="58242"/>
                </a:lnTo>
                <a:lnTo>
                  <a:pt x="868095" y="34836"/>
                </a:lnTo>
                <a:lnTo>
                  <a:pt x="845172" y="0"/>
                </a:lnTo>
                <a:lnTo>
                  <a:pt x="34391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391" y="202692"/>
                </a:lnTo>
                <a:lnTo>
                  <a:pt x="845172" y="202692"/>
                </a:lnTo>
                <a:lnTo>
                  <a:pt x="864819" y="172834"/>
                </a:lnTo>
                <a:lnTo>
                  <a:pt x="871004" y="196227"/>
                </a:lnTo>
                <a:lnTo>
                  <a:pt x="893940" y="231076"/>
                </a:lnTo>
                <a:lnTo>
                  <a:pt x="1384452" y="231076"/>
                </a:lnTo>
                <a:lnTo>
                  <a:pt x="1407388" y="196227"/>
                </a:lnTo>
                <a:lnTo>
                  <a:pt x="1418856" y="152844"/>
                </a:lnTo>
                <a:lnTo>
                  <a:pt x="1418856" y="10660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840494" y="1855037"/>
            <a:ext cx="1363345" cy="231140"/>
          </a:xfrm>
          <a:custGeom>
            <a:avLst/>
            <a:gdLst/>
            <a:ahLst/>
            <a:cxnLst/>
            <a:rect l="l" t="t" r="r" b="b"/>
            <a:pathLst>
              <a:path w="1363345" h="231139">
                <a:moveTo>
                  <a:pt x="1363281" y="106603"/>
                </a:moveTo>
                <a:lnTo>
                  <a:pt x="1351826" y="63220"/>
                </a:lnTo>
                <a:lnTo>
                  <a:pt x="1328889" y="28371"/>
                </a:lnTo>
                <a:lnTo>
                  <a:pt x="893940" y="28371"/>
                </a:lnTo>
                <a:lnTo>
                  <a:pt x="874280" y="58229"/>
                </a:lnTo>
                <a:lnTo>
                  <a:pt x="868108" y="34836"/>
                </a:lnTo>
                <a:lnTo>
                  <a:pt x="845172" y="0"/>
                </a:lnTo>
                <a:lnTo>
                  <a:pt x="34404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404" y="202692"/>
                </a:lnTo>
                <a:lnTo>
                  <a:pt x="845172" y="202692"/>
                </a:lnTo>
                <a:lnTo>
                  <a:pt x="864819" y="172847"/>
                </a:lnTo>
                <a:lnTo>
                  <a:pt x="871004" y="196227"/>
                </a:lnTo>
                <a:lnTo>
                  <a:pt x="893940" y="231076"/>
                </a:lnTo>
                <a:lnTo>
                  <a:pt x="1328889" y="231076"/>
                </a:lnTo>
                <a:lnTo>
                  <a:pt x="1351826" y="196227"/>
                </a:lnTo>
                <a:lnTo>
                  <a:pt x="1363281" y="152844"/>
                </a:lnTo>
                <a:lnTo>
                  <a:pt x="1363281" y="10660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779279" y="1336242"/>
            <a:ext cx="1576705" cy="231140"/>
          </a:xfrm>
          <a:custGeom>
            <a:avLst/>
            <a:gdLst/>
            <a:ahLst/>
            <a:cxnLst/>
            <a:rect l="l" t="t" r="r" b="b"/>
            <a:pathLst>
              <a:path w="1576704" h="231140">
                <a:moveTo>
                  <a:pt x="1576590" y="106603"/>
                </a:moveTo>
                <a:lnTo>
                  <a:pt x="1565122" y="63220"/>
                </a:lnTo>
                <a:lnTo>
                  <a:pt x="1542199" y="28371"/>
                </a:lnTo>
                <a:lnTo>
                  <a:pt x="1096873" y="28371"/>
                </a:lnTo>
                <a:lnTo>
                  <a:pt x="1077036" y="58521"/>
                </a:lnTo>
                <a:lnTo>
                  <a:pt x="1070787" y="34836"/>
                </a:lnTo>
                <a:lnTo>
                  <a:pt x="1047851" y="0"/>
                </a:lnTo>
                <a:lnTo>
                  <a:pt x="34391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391" y="202692"/>
                </a:lnTo>
                <a:lnTo>
                  <a:pt x="1047851" y="202692"/>
                </a:lnTo>
                <a:lnTo>
                  <a:pt x="1067689" y="172567"/>
                </a:lnTo>
                <a:lnTo>
                  <a:pt x="1073950" y="196227"/>
                </a:lnTo>
                <a:lnTo>
                  <a:pt x="1096873" y="231076"/>
                </a:lnTo>
                <a:lnTo>
                  <a:pt x="1542199" y="231076"/>
                </a:lnTo>
                <a:lnTo>
                  <a:pt x="1565122" y="196227"/>
                </a:lnTo>
                <a:lnTo>
                  <a:pt x="1576590" y="152844"/>
                </a:lnTo>
                <a:lnTo>
                  <a:pt x="1576590" y="10660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368943" y="847038"/>
            <a:ext cx="1326515" cy="231140"/>
          </a:xfrm>
          <a:custGeom>
            <a:avLst/>
            <a:gdLst/>
            <a:ahLst/>
            <a:cxnLst/>
            <a:rect l="l" t="t" r="r" b="b"/>
            <a:pathLst>
              <a:path w="1326514" h="231140">
                <a:moveTo>
                  <a:pt x="1326210" y="106603"/>
                </a:moveTo>
                <a:lnTo>
                  <a:pt x="1314742" y="63220"/>
                </a:lnTo>
                <a:lnTo>
                  <a:pt x="1291805" y="28371"/>
                </a:lnTo>
                <a:lnTo>
                  <a:pt x="893927" y="28371"/>
                </a:lnTo>
                <a:lnTo>
                  <a:pt x="874268" y="58242"/>
                </a:lnTo>
                <a:lnTo>
                  <a:pt x="868095" y="34836"/>
                </a:lnTo>
                <a:lnTo>
                  <a:pt x="845159" y="0"/>
                </a:lnTo>
                <a:lnTo>
                  <a:pt x="34391" y="0"/>
                </a:lnTo>
                <a:lnTo>
                  <a:pt x="11468" y="34836"/>
                </a:lnTo>
                <a:lnTo>
                  <a:pt x="0" y="78232"/>
                </a:lnTo>
                <a:lnTo>
                  <a:pt x="0" y="124460"/>
                </a:lnTo>
                <a:lnTo>
                  <a:pt x="11468" y="167855"/>
                </a:lnTo>
                <a:lnTo>
                  <a:pt x="34391" y="202692"/>
                </a:lnTo>
                <a:lnTo>
                  <a:pt x="845159" y="202692"/>
                </a:lnTo>
                <a:lnTo>
                  <a:pt x="864806" y="172847"/>
                </a:lnTo>
                <a:lnTo>
                  <a:pt x="870991" y="196227"/>
                </a:lnTo>
                <a:lnTo>
                  <a:pt x="893927" y="231076"/>
                </a:lnTo>
                <a:lnTo>
                  <a:pt x="1291805" y="231076"/>
                </a:lnTo>
                <a:lnTo>
                  <a:pt x="1314742" y="196227"/>
                </a:lnTo>
                <a:lnTo>
                  <a:pt x="1326210" y="152844"/>
                </a:lnTo>
                <a:lnTo>
                  <a:pt x="1326210" y="106603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0430" y="214705"/>
            <a:ext cx="1809114" cy="405765"/>
          </a:xfrm>
          <a:custGeom>
            <a:avLst/>
            <a:gdLst/>
            <a:ahLst/>
            <a:cxnLst/>
            <a:rect l="l" t="t" r="r" b="b"/>
            <a:pathLst>
              <a:path w="1809114" h="405765">
                <a:moveTo>
                  <a:pt x="1808772" y="227444"/>
                </a:moveTo>
                <a:lnTo>
                  <a:pt x="1804847" y="176923"/>
                </a:lnTo>
                <a:lnTo>
                  <a:pt x="1793062" y="128841"/>
                </a:lnTo>
                <a:lnTo>
                  <a:pt x="1773428" y="85636"/>
                </a:lnTo>
                <a:lnTo>
                  <a:pt x="1745945" y="49745"/>
                </a:lnTo>
                <a:lnTo>
                  <a:pt x="1565757" y="49745"/>
                </a:lnTo>
                <a:lnTo>
                  <a:pt x="1538274" y="85636"/>
                </a:lnTo>
                <a:lnTo>
                  <a:pt x="1534325" y="94310"/>
                </a:lnTo>
                <a:lnTo>
                  <a:pt x="1530604" y="79082"/>
                </a:lnTo>
                <a:lnTo>
                  <a:pt x="1510969" y="35877"/>
                </a:lnTo>
                <a:lnTo>
                  <a:pt x="1483487" y="0"/>
                </a:lnTo>
                <a:lnTo>
                  <a:pt x="62814" y="0"/>
                </a:lnTo>
                <a:lnTo>
                  <a:pt x="35331" y="35877"/>
                </a:lnTo>
                <a:lnTo>
                  <a:pt x="15697" y="79082"/>
                </a:lnTo>
                <a:lnTo>
                  <a:pt x="3924" y="127165"/>
                </a:lnTo>
                <a:lnTo>
                  <a:pt x="0" y="177685"/>
                </a:lnTo>
                <a:lnTo>
                  <a:pt x="3924" y="228206"/>
                </a:lnTo>
                <a:lnTo>
                  <a:pt x="15697" y="276288"/>
                </a:lnTo>
                <a:lnTo>
                  <a:pt x="35331" y="319493"/>
                </a:lnTo>
                <a:lnTo>
                  <a:pt x="62814" y="355371"/>
                </a:lnTo>
                <a:lnTo>
                  <a:pt x="1483487" y="355371"/>
                </a:lnTo>
                <a:lnTo>
                  <a:pt x="1510969" y="319493"/>
                </a:lnTo>
                <a:lnTo>
                  <a:pt x="1514906" y="310832"/>
                </a:lnTo>
                <a:lnTo>
                  <a:pt x="1518640" y="326047"/>
                </a:lnTo>
                <a:lnTo>
                  <a:pt x="1538274" y="369252"/>
                </a:lnTo>
                <a:lnTo>
                  <a:pt x="1565757" y="405142"/>
                </a:lnTo>
                <a:lnTo>
                  <a:pt x="1745945" y="405142"/>
                </a:lnTo>
                <a:lnTo>
                  <a:pt x="1773428" y="369252"/>
                </a:lnTo>
                <a:lnTo>
                  <a:pt x="1793062" y="326047"/>
                </a:lnTo>
                <a:lnTo>
                  <a:pt x="1804847" y="277964"/>
                </a:lnTo>
                <a:lnTo>
                  <a:pt x="1808772" y="227444"/>
                </a:lnTo>
                <a:close/>
              </a:path>
            </a:pathLst>
          </a:custGeom>
          <a:solidFill>
            <a:srgbClr val="FFD1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object 10" descr=""/>
            <p:cNvSpPr/>
            <p:nvPr/>
          </p:nvSpPr>
          <p:spPr>
            <a:xfrm>
              <a:off x="0" y="6228588"/>
              <a:ext cx="12192000" cy="629920"/>
            </a:xfrm>
            <a:custGeom>
              <a:avLst/>
              <a:gdLst/>
              <a:ahLst/>
              <a:cxnLst/>
              <a:rect l="l" t="t" r="r" b="b"/>
              <a:pathLst>
                <a:path w="12192000" h="629920">
                  <a:moveTo>
                    <a:pt x="0" y="629411"/>
                  </a:moveTo>
                  <a:lnTo>
                    <a:pt x="12192000" y="62941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29411"/>
                  </a:lnTo>
                  <a:close/>
                </a:path>
              </a:pathLst>
            </a:custGeom>
            <a:solidFill>
              <a:srgbClr val="25622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6414515"/>
              <a:ext cx="1716024" cy="24841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1897868" y="6356603"/>
              <a:ext cx="294640" cy="364490"/>
            </a:xfrm>
            <a:custGeom>
              <a:avLst/>
              <a:gdLst/>
              <a:ahLst/>
              <a:cxnLst/>
              <a:rect l="l" t="t" r="r" b="b"/>
              <a:pathLst>
                <a:path w="294640" h="364490">
                  <a:moveTo>
                    <a:pt x="294131" y="0"/>
                  </a:moveTo>
                  <a:lnTo>
                    <a:pt x="0" y="0"/>
                  </a:lnTo>
                  <a:lnTo>
                    <a:pt x="0" y="364236"/>
                  </a:lnTo>
                  <a:lnTo>
                    <a:pt x="294131" y="36423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EB9E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0"/>
              <a:ext cx="12192000" cy="6228715"/>
            </a:xfrm>
            <a:custGeom>
              <a:avLst/>
              <a:gdLst/>
              <a:ahLst/>
              <a:cxnLst/>
              <a:rect l="l" t="t" r="r" b="b"/>
              <a:pathLst>
                <a:path w="12192000" h="6228715">
                  <a:moveTo>
                    <a:pt x="12192000" y="0"/>
                  </a:moveTo>
                  <a:lnTo>
                    <a:pt x="0" y="0"/>
                  </a:lnTo>
                  <a:lnTo>
                    <a:pt x="0" y="6228588"/>
                  </a:lnTo>
                  <a:lnTo>
                    <a:pt x="12192000" y="62285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54508" y="166115"/>
              <a:ext cx="180340" cy="475615"/>
            </a:xfrm>
            <a:custGeom>
              <a:avLst/>
              <a:gdLst/>
              <a:ahLst/>
              <a:cxnLst/>
              <a:rect l="l" t="t" r="r" b="b"/>
              <a:pathLst>
                <a:path w="180340" h="475615">
                  <a:moveTo>
                    <a:pt x="179832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179832" y="475488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AFD08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608" y="704087"/>
              <a:ext cx="10133076" cy="546658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8616" y="768095"/>
              <a:ext cx="9954768" cy="528828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099566" y="749045"/>
              <a:ext cx="9992995" cy="5326380"/>
            </a:xfrm>
            <a:custGeom>
              <a:avLst/>
              <a:gdLst/>
              <a:ahLst/>
              <a:cxnLst/>
              <a:rect l="l" t="t" r="r" b="b"/>
              <a:pathLst>
                <a:path w="9992995" h="5326380">
                  <a:moveTo>
                    <a:pt x="0" y="5326380"/>
                  </a:moveTo>
                  <a:lnTo>
                    <a:pt x="9992868" y="5326380"/>
                  </a:lnTo>
                  <a:lnTo>
                    <a:pt x="9992868" y="0"/>
                  </a:lnTo>
                  <a:lnTo>
                    <a:pt x="0" y="0"/>
                  </a:lnTo>
                  <a:lnTo>
                    <a:pt x="0" y="53263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>
                <a:latin typeface="Microsoft JhengHei"/>
                <a:cs typeface="Microsoft JhengHei"/>
              </a:rPr>
              <a:t>常用標籤 </a:t>
            </a:r>
            <a:r>
              <a:rPr dirty="0" spc="-50"/>
              <a:t>1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3840">
              <a:lnSpc>
                <a:spcPts val="3145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19" name="object 19" descr=""/>
          <p:cNvSpPr txBox="1"/>
          <p:nvPr/>
        </p:nvSpPr>
        <p:spPr>
          <a:xfrm>
            <a:off x="3551046" y="3264535"/>
            <a:ext cx="2585720" cy="772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solidFill>
                  <a:srgbClr val="0873A8"/>
                </a:solidFill>
                <a:latin typeface="Microsoft JhengHei"/>
                <a:cs typeface="Microsoft JhengHei"/>
              </a:rPr>
              <a:t>下拉選單 </a:t>
            </a:r>
            <a:r>
              <a:rPr dirty="0" sz="1600" spc="-10" b="1">
                <a:solidFill>
                  <a:srgbClr val="0873A8"/>
                </a:solidFill>
                <a:latin typeface="Calibri"/>
                <a:cs typeface="Calibri"/>
              </a:rPr>
              <a:t>select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600" spc="-25" b="1">
                <a:solidFill>
                  <a:srgbClr val="0873A8"/>
                </a:solidFill>
                <a:latin typeface="Microsoft JhengHei"/>
                <a:cs typeface="Microsoft JhengHei"/>
              </a:rPr>
              <a:t>多選核框 </a:t>
            </a:r>
            <a:r>
              <a:rPr dirty="0" sz="1600" spc="-10" b="1">
                <a:solidFill>
                  <a:srgbClr val="0873A8"/>
                </a:solidFill>
                <a:latin typeface="Calibri"/>
                <a:cs typeface="Calibri"/>
              </a:rPr>
              <a:t>checkbox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90648" y="812037"/>
            <a:ext cx="2943860" cy="1276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70" b="1">
                <a:solidFill>
                  <a:srgbClr val="0873A8"/>
                </a:solidFill>
                <a:latin typeface="Microsoft JhengHei"/>
                <a:cs typeface="Microsoft JhengHei"/>
              </a:rPr>
              <a:t>行內顯示</a:t>
            </a:r>
            <a:r>
              <a:rPr dirty="0" sz="1600" spc="-20" b="1">
                <a:solidFill>
                  <a:srgbClr val="0873A8"/>
                </a:solidFill>
                <a:latin typeface="Calibri"/>
                <a:cs typeface="Calibri"/>
              </a:rPr>
              <a:t>span</a:t>
            </a:r>
            <a:endParaRPr sz="1600">
              <a:latin typeface="Calibri"/>
              <a:cs typeface="Calibri"/>
            </a:endParaRPr>
          </a:p>
          <a:p>
            <a:pPr marL="1423035">
              <a:lnSpc>
                <a:spcPct val="100000"/>
              </a:lnSpc>
              <a:spcBef>
                <a:spcPts val="1930"/>
              </a:spcBef>
            </a:pPr>
            <a:r>
              <a:rPr dirty="0" sz="1600" spc="50" b="1">
                <a:solidFill>
                  <a:srgbClr val="0873A8"/>
                </a:solidFill>
                <a:latin typeface="Microsoft JhengHei"/>
                <a:cs typeface="Microsoft JhengHei"/>
              </a:rPr>
              <a:t>文字輸入框</a:t>
            </a:r>
            <a:r>
              <a:rPr dirty="0" sz="1600" spc="-20" b="1">
                <a:solidFill>
                  <a:srgbClr val="0873A8"/>
                </a:solidFill>
                <a:latin typeface="Calibri"/>
                <a:cs typeface="Calibri"/>
              </a:rPr>
              <a:t>input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600">
              <a:latin typeface="Calibri"/>
              <a:cs typeface="Calibri"/>
            </a:endParaRPr>
          </a:p>
          <a:p>
            <a:pPr marL="483870">
              <a:lnSpc>
                <a:spcPct val="100000"/>
              </a:lnSpc>
              <a:spcBef>
                <a:spcPts val="5"/>
              </a:spcBef>
            </a:pPr>
            <a:r>
              <a:rPr dirty="0" sz="1600" spc="70" b="1">
                <a:solidFill>
                  <a:srgbClr val="0873A8"/>
                </a:solidFill>
                <a:latin typeface="Microsoft JhengHei"/>
                <a:cs typeface="Microsoft JhengHei"/>
              </a:rPr>
              <a:t>單選選鈕</a:t>
            </a:r>
            <a:r>
              <a:rPr dirty="0" sz="1600" spc="-20" b="1">
                <a:solidFill>
                  <a:srgbClr val="0873A8"/>
                </a:solidFill>
                <a:latin typeface="Calibri"/>
                <a:cs typeface="Calibri"/>
              </a:rPr>
              <a:t>radio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923669" y="5658103"/>
            <a:ext cx="10502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60" b="1">
                <a:solidFill>
                  <a:srgbClr val="0873A8"/>
                </a:solidFill>
                <a:latin typeface="Microsoft JhengHei"/>
                <a:cs typeface="Microsoft JhengHei"/>
              </a:rPr>
              <a:t>按鈕</a:t>
            </a:r>
            <a:r>
              <a:rPr dirty="0" sz="1600" spc="-10" b="1">
                <a:solidFill>
                  <a:srgbClr val="0873A8"/>
                </a:solidFill>
                <a:latin typeface="Calibri"/>
                <a:cs typeface="Calibri"/>
              </a:rPr>
              <a:t>button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魏廷羽</dc:creator>
  <dc:title>PowerPoint 簡報</dc:title>
  <dcterms:created xsi:type="dcterms:W3CDTF">2023-10-20T08:12:58Z</dcterms:created>
  <dcterms:modified xsi:type="dcterms:W3CDTF">2023-10-20T08:12:58Z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2023-10-20T00:00:00Z</vt:filetime>
  </property>
  <property fmtid="{D5CDD505-2E9C-101B-9397-08002B2CF9AE}" pid="5" name="Producer">
    <vt:lpwstr>Microsoft® PowerPoint® 2016</vt:lpwstr>
  </property>
</Properties>
</file>