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2D406-0BD6-4778-AD82-7FA029FCC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8F7F41-5DDD-4F73-983A-26D0EDA84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7A1AB8-82B0-4644-B70D-71F896ED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BB766-0B20-4796-A47D-7F63D190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BF25B1-4CA2-4F82-9350-1BE643C5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960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AA0F1-B590-42BE-82A6-4F3449A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A7FBF0-451E-4E63-AD01-F85569B2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9E621-6BDB-46F5-9B56-5C438FD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149D06-148D-4919-8FE0-0DCFC64B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2935A6-2D56-423D-A5FB-9B738674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6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B3D75D-EC3B-43EE-BA3F-52E83FF7F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EB774-2978-4742-B1E4-7BCAD9AF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88A79-8C6E-4873-83F8-1214948F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B24B7-458E-44B5-A919-428C768C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44C0E8-5005-425D-8F0B-19BDDB3C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D4BF4-B671-4B6E-A247-934F07DC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3B051-1343-4892-8097-618F707C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0C7288-4E6E-4BC5-8578-09EC56E7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9F426-F9EA-420C-857D-8F23E6A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1B4D40-EF40-4E1B-9E8F-66192C4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1A14E-F6F1-4717-AAE6-10B59FE1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C0CA6-F36D-4212-997D-C9A01E7F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7BD20-6A02-4B44-970B-805BCC2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B00E-924D-4DD3-954A-D5238D57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B0A5C6-77AB-4076-B50A-732E3314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05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42912-2F76-4410-8409-D2A3C375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8F8D4-FD7E-48FE-803D-020DF934C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7FEA6D-CC9D-4016-BD21-D4392E4A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62C3D-5E12-449D-A115-CBE083FA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CB826-2E12-42C8-8E8A-3869D502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FF6335-E784-4A78-955A-B3DB51AD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33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D402F-16EB-44E6-BB36-1F522D1C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3A060-D07E-42E5-95E1-AB9107E7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60A069-2A71-4433-B518-A3CC386E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DAA877-4D24-4FD3-9B7E-9D350CD62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D9AB58-6CA1-4FDD-81EC-664EB385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A91B5B0-9319-4B88-BF6C-8274FAF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CF1910-2B81-47D8-B9BB-192247AC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CB93A1-5111-43B2-BE67-EC634391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0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7DCED-CB0E-44D6-840A-09179D85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03515-C9A6-42D5-B286-69DD794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2357CE-282C-42E2-B290-197041CA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C34566-0739-4796-AC0F-EDE36565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26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4D13BB-2F59-4A35-AE55-06CDAF70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0F44DA-3DD2-458D-A110-D613A51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C860C-C28D-4403-964B-0E327A96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B1DD7-AB31-4982-92D7-6E0CB2D0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A91B6-4BA7-4925-B7FB-EA10A670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B7D75D-FD80-4B1A-B362-761F28CAF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B9C530-91AC-4F46-B517-DCF36EBA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E0FE3-7CE2-47D4-8314-807CB9E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CD0C57-BF05-4864-ACDD-CDDEF1CA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7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B1C94-1856-4B9E-8469-229056E5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C328A75-E8D6-45FF-A1CF-CAAB493E3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C337C4-F16B-42A5-8AA5-1C436183A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DBA659-A6E3-46CC-B3A1-A9DC5C1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D77279-AB22-4CC3-B31E-DCE238A0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BADB40-8FFF-4872-8334-E3A51A5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4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E552EF-E5FC-4ABA-BF61-1B31BDF8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0DF54-D660-43FB-95FB-C2277E67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43283C-8202-42D6-9E42-BA86D16BE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2DBC-8892-4550-9AC7-FCB55EF6E1D1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9DE2F-0095-4F43-9082-25571EFDE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18DED9-EF12-4719-A6D0-66FDC7F1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5EBF7-1A4B-402F-9C96-EA27F051B1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14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C66F38-414B-4DEA-A3B4-0971C74C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12FA052-2506-41FA-9DD4-95C039679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5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E47659-B6B7-4E4D-B7B4-BA1487D2D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4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EF9818D-B815-4EF4-A93F-C20A90C9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553EA2D-50DC-471E-AED9-1B1D63E2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7CB794-4AAE-47C9-9BB3-531745EE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9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D08A96D-A52D-4905-98AC-EC7D290D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306C141-52B0-438B-83E9-5D66A18F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0B389DE-5DA2-45CA-A291-42EEEA06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C9E85F7-A7A6-4587-B5D6-22D94EFE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5916029-3F63-45E3-8280-D5014727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28CA14E-FABC-4579-A104-7A5F23F9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4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8139A7E-B625-4E98-AC0F-520E697E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22"/>
            <a:ext cx="12192000" cy="637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+標楷體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寬螢幕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標楷體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</dc:creator>
  <cp:lastModifiedBy>Steven</cp:lastModifiedBy>
  <cp:revision>5</cp:revision>
  <dcterms:created xsi:type="dcterms:W3CDTF">2025-04-06T07:48:33Z</dcterms:created>
  <dcterms:modified xsi:type="dcterms:W3CDTF">2025-04-06T10:14:50Z</dcterms:modified>
</cp:coreProperties>
</file>