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4"/>
  </p:notesMasterIdLst>
  <p:handoutMasterIdLst>
    <p:handoutMasterId r:id="rId35"/>
  </p:handoutMasterIdLst>
  <p:sldIdLst>
    <p:sldId id="263" r:id="rId2"/>
    <p:sldId id="268" r:id="rId3"/>
    <p:sldId id="463" r:id="rId4"/>
    <p:sldId id="508" r:id="rId5"/>
    <p:sldId id="509" r:id="rId6"/>
    <p:sldId id="510" r:id="rId7"/>
    <p:sldId id="507" r:id="rId8"/>
    <p:sldId id="488" r:id="rId9"/>
    <p:sldId id="484" r:id="rId10"/>
    <p:sldId id="485" r:id="rId11"/>
    <p:sldId id="486" r:id="rId12"/>
    <p:sldId id="489" r:id="rId13"/>
    <p:sldId id="483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505" r:id="rId23"/>
    <p:sldId id="498" r:id="rId24"/>
    <p:sldId id="506" r:id="rId25"/>
    <p:sldId id="504" r:id="rId26"/>
    <p:sldId id="502" r:id="rId27"/>
    <p:sldId id="501" r:id="rId28"/>
    <p:sldId id="503" r:id="rId29"/>
    <p:sldId id="500" r:id="rId30"/>
    <p:sldId id="351" r:id="rId31"/>
    <p:sldId id="499" r:id="rId32"/>
    <p:sldId id="267" r:id="rId33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1pPr>
    <a:lvl2pPr marL="520700" indent="-63500" algn="l" rtl="0" eaLnBrk="0" fontAlgn="base" hangingPunct="0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2pPr>
    <a:lvl3pPr marL="1042988" indent="-128588" algn="l" rtl="0" eaLnBrk="0" fontAlgn="base" hangingPunct="0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3pPr>
    <a:lvl4pPr marL="1563688" indent="-192088" algn="l" rtl="0" eaLnBrk="0" fontAlgn="base" hangingPunct="0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4pPr>
    <a:lvl5pPr marL="2085975" indent="-257175" algn="l" rtl="0" eaLnBrk="0" fontAlgn="base" hangingPunct="0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umimoji="1" sz="1300" b="1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umimoji="1" sz="1300" b="1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umimoji="1" sz="1300" b="1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umimoji="1" sz="1300" b="1" kern="1200">
        <a:solidFill>
          <a:schemeClr val="tx1"/>
        </a:solidFill>
        <a:latin typeface="SimSun" panose="02010600030101010101" pitchFamily="2" charset="-122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fety_Zhu" initials="S" lastIdx="2" clrIdx="0">
    <p:extLst>
      <p:ext uri="{19B8F6BF-5375-455C-9EA6-DF929625EA0E}">
        <p15:presenceInfo xmlns:p15="http://schemas.microsoft.com/office/powerpoint/2012/main" userId="S::Safety_Zhu@email.lingan.com.cn::d08c2345-e751-4da2-b935-ef9937452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FF"/>
    <a:srgbClr val="CC9900"/>
    <a:srgbClr val="0000FF"/>
    <a:srgbClr val="0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5488" autoAdjust="0"/>
  </p:normalViewPr>
  <p:slideViewPr>
    <p:cSldViewPr>
      <p:cViewPr varScale="1">
        <p:scale>
          <a:sx n="90" d="100"/>
          <a:sy n="90" d="100"/>
        </p:scale>
        <p:origin x="34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3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kumimoji="0" sz="1369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kumimoji="0" sz="1369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kumimoji="0" sz="1369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kumimoji="0" sz="1369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03C871-9CCD-48BE-9C95-149E2CD239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890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722B3FB9-F029-4394-AE0F-99CCB8522299}" type="datetimeFigureOut">
              <a:rPr lang="zh-CN" altLang="en-US"/>
              <a:pPr>
                <a:defRPr/>
              </a:pPr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Wingdings" panose="05000000000000000000" pitchFamily="2" charset="2"/>
              <a:buNone/>
              <a:defRPr sz="1369"/>
            </a:lvl1pPr>
          </a:lstStyle>
          <a:p>
            <a:pPr>
              <a:defRPr/>
            </a:pPr>
            <a:fld id="{3FADCB22-E1F7-4E7C-AA29-1E1B3AF4E8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29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59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 descr="어두운 수평선"/>
          <p:cNvSpPr>
            <a:spLocks noChangeArrowheads="1"/>
          </p:cNvSpPr>
          <p:nvPr/>
        </p:nvSpPr>
        <p:spPr bwMode="hidden">
          <a:xfrm>
            <a:off x="0" y="0"/>
            <a:ext cx="12192000" cy="1773894"/>
          </a:xfrm>
          <a:prstGeom prst="rect">
            <a:avLst/>
          </a:prstGeom>
          <a:pattFill prst="dk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z="1508"/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559301" y="2565400"/>
            <a:ext cx="7414684" cy="1943100"/>
          </a:xfrm>
        </p:spPr>
        <p:txBody>
          <a:bodyPr/>
          <a:lstStyle>
            <a:lvl1pPr>
              <a:defRPr sz="4525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ko-KR" altLang="en-US" noProof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1871133" y="5487988"/>
            <a:ext cx="85344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63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72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 dirty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FE2D6-23A6-460A-BE16-7861FC715B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527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20152" y="227013"/>
            <a:ext cx="2762250" cy="6097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2" y="227013"/>
            <a:ext cx="8089899" cy="6097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E737-FAA4-4617-836C-1F3360BFC3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78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051" y="227013"/>
            <a:ext cx="864235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527051" y="981075"/>
            <a:ext cx="11055350" cy="534352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zh-TW" altLang="en-US" noProof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D634E-8596-408C-A79E-BF8FBE526C3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7930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527051" y="227013"/>
            <a:ext cx="11055350" cy="6097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9A36F-8474-48E9-A71C-8CF39F68AC7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6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B09AF-D3F6-489E-9081-FCDA409653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02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028" b="1" cap="all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514"/>
            </a:lvl1pPr>
            <a:lvl2pPr marL="574682" indent="0">
              <a:buNone/>
              <a:defRPr sz="2263"/>
            </a:lvl2pPr>
            <a:lvl3pPr marL="1149364" indent="0">
              <a:buNone/>
              <a:defRPr sz="2011"/>
            </a:lvl3pPr>
            <a:lvl4pPr marL="1724047" indent="0">
              <a:buNone/>
              <a:defRPr sz="1760"/>
            </a:lvl4pPr>
            <a:lvl5pPr marL="2298729" indent="0">
              <a:buNone/>
              <a:defRPr sz="1760"/>
            </a:lvl5pPr>
            <a:lvl6pPr marL="2873411" indent="0">
              <a:buNone/>
              <a:defRPr sz="1760"/>
            </a:lvl6pPr>
            <a:lvl7pPr marL="3448093" indent="0">
              <a:buNone/>
              <a:defRPr sz="1760"/>
            </a:lvl7pPr>
            <a:lvl8pPr marL="4022776" indent="0">
              <a:buNone/>
              <a:defRPr sz="1760"/>
            </a:lvl8pPr>
            <a:lvl9pPr marL="4597458" indent="0">
              <a:buNone/>
              <a:defRPr sz="17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841AD-9EE2-49C0-A1BA-6BBF1A48358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41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051" y="981075"/>
            <a:ext cx="5425016" cy="5343525"/>
          </a:xfrm>
        </p:spPr>
        <p:txBody>
          <a:bodyPr/>
          <a:lstStyle>
            <a:lvl1pPr>
              <a:defRPr sz="3519"/>
            </a:lvl1pPr>
            <a:lvl2pPr>
              <a:defRPr sz="3017"/>
            </a:lvl2pPr>
            <a:lvl3pPr>
              <a:defRPr sz="2514"/>
            </a:lvl3pPr>
            <a:lvl4pPr>
              <a:defRPr sz="2263"/>
            </a:lvl4pPr>
            <a:lvl5pPr>
              <a:defRPr sz="2263"/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55267" y="981075"/>
            <a:ext cx="5427133" cy="5343525"/>
          </a:xfrm>
        </p:spPr>
        <p:txBody>
          <a:bodyPr/>
          <a:lstStyle>
            <a:lvl1pPr>
              <a:defRPr sz="3519"/>
            </a:lvl1pPr>
            <a:lvl2pPr>
              <a:defRPr sz="3017"/>
            </a:lvl2pPr>
            <a:lvl3pPr>
              <a:defRPr sz="2514"/>
            </a:lvl3pPr>
            <a:lvl4pPr>
              <a:defRPr sz="2263"/>
            </a:lvl4pPr>
            <a:lvl5pPr>
              <a:defRPr sz="2263"/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E0F37-4B39-4E34-87AC-3C2C0D61B2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43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3017" b="1"/>
            </a:lvl1pPr>
            <a:lvl2pPr marL="574682" indent="0">
              <a:buNone/>
              <a:defRPr sz="2514" b="1"/>
            </a:lvl2pPr>
            <a:lvl3pPr marL="1149364" indent="0">
              <a:buNone/>
              <a:defRPr sz="2263" b="1"/>
            </a:lvl3pPr>
            <a:lvl4pPr marL="1724047" indent="0">
              <a:buNone/>
              <a:defRPr sz="2011" b="1"/>
            </a:lvl4pPr>
            <a:lvl5pPr marL="2298729" indent="0">
              <a:buNone/>
              <a:defRPr sz="2011" b="1"/>
            </a:lvl5pPr>
            <a:lvl6pPr marL="2873411" indent="0">
              <a:buNone/>
              <a:defRPr sz="2011" b="1"/>
            </a:lvl6pPr>
            <a:lvl7pPr marL="3448093" indent="0">
              <a:buNone/>
              <a:defRPr sz="2011" b="1"/>
            </a:lvl7pPr>
            <a:lvl8pPr marL="4022776" indent="0">
              <a:buNone/>
              <a:defRPr sz="2011" b="1"/>
            </a:lvl8pPr>
            <a:lvl9pPr marL="4597458" indent="0">
              <a:buNone/>
              <a:defRPr sz="20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3017"/>
            </a:lvl1pPr>
            <a:lvl2pPr>
              <a:defRPr sz="2514"/>
            </a:lvl2pPr>
            <a:lvl3pPr>
              <a:defRPr sz="2263"/>
            </a:lvl3pPr>
            <a:lvl4pPr>
              <a:defRPr sz="2011"/>
            </a:lvl4pPr>
            <a:lvl5pPr>
              <a:defRPr sz="2011"/>
            </a:lvl5pPr>
            <a:lvl6pPr>
              <a:defRPr sz="2011"/>
            </a:lvl6pPr>
            <a:lvl7pPr>
              <a:defRPr sz="2011"/>
            </a:lvl7pPr>
            <a:lvl8pPr>
              <a:defRPr sz="2011"/>
            </a:lvl8pPr>
            <a:lvl9pPr>
              <a:defRPr sz="20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017" b="1"/>
            </a:lvl1pPr>
            <a:lvl2pPr marL="574682" indent="0">
              <a:buNone/>
              <a:defRPr sz="2514" b="1"/>
            </a:lvl2pPr>
            <a:lvl3pPr marL="1149364" indent="0">
              <a:buNone/>
              <a:defRPr sz="2263" b="1"/>
            </a:lvl3pPr>
            <a:lvl4pPr marL="1724047" indent="0">
              <a:buNone/>
              <a:defRPr sz="2011" b="1"/>
            </a:lvl4pPr>
            <a:lvl5pPr marL="2298729" indent="0">
              <a:buNone/>
              <a:defRPr sz="2011" b="1"/>
            </a:lvl5pPr>
            <a:lvl6pPr marL="2873411" indent="0">
              <a:buNone/>
              <a:defRPr sz="2011" b="1"/>
            </a:lvl6pPr>
            <a:lvl7pPr marL="3448093" indent="0">
              <a:buNone/>
              <a:defRPr sz="2011" b="1"/>
            </a:lvl7pPr>
            <a:lvl8pPr marL="4022776" indent="0">
              <a:buNone/>
              <a:defRPr sz="2011" b="1"/>
            </a:lvl8pPr>
            <a:lvl9pPr marL="4597458" indent="0">
              <a:buNone/>
              <a:defRPr sz="20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017"/>
            </a:lvl1pPr>
            <a:lvl2pPr>
              <a:defRPr sz="2514"/>
            </a:lvl2pPr>
            <a:lvl3pPr>
              <a:defRPr sz="2263"/>
            </a:lvl3pPr>
            <a:lvl4pPr>
              <a:defRPr sz="2011"/>
            </a:lvl4pPr>
            <a:lvl5pPr>
              <a:defRPr sz="2011"/>
            </a:lvl5pPr>
            <a:lvl6pPr>
              <a:defRPr sz="2011"/>
            </a:lvl6pPr>
            <a:lvl7pPr>
              <a:defRPr sz="2011"/>
            </a:lvl7pPr>
            <a:lvl8pPr>
              <a:defRPr sz="2011"/>
            </a:lvl8pPr>
            <a:lvl9pPr>
              <a:defRPr sz="20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F61F3-015D-45EE-94C0-E17E526BC7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69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605A-FEB4-4F48-BE29-3B41B4E118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8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E551E-2381-474F-985F-AC616A1F83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91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514" b="1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022"/>
            </a:lvl1pPr>
            <a:lvl2pPr>
              <a:defRPr sz="3519"/>
            </a:lvl2pPr>
            <a:lvl3pPr>
              <a:defRPr sz="3017"/>
            </a:lvl3pPr>
            <a:lvl4pPr>
              <a:defRPr sz="2514"/>
            </a:lvl4pPr>
            <a:lvl5pPr>
              <a:defRPr sz="2514"/>
            </a:lvl5pPr>
            <a:lvl6pPr>
              <a:defRPr sz="2514"/>
            </a:lvl6pPr>
            <a:lvl7pPr>
              <a:defRPr sz="2514"/>
            </a:lvl7pPr>
            <a:lvl8pPr>
              <a:defRPr sz="2514"/>
            </a:lvl8pPr>
            <a:lvl9pPr>
              <a:defRPr sz="25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760"/>
            </a:lvl1pPr>
            <a:lvl2pPr marL="574682" indent="0">
              <a:buNone/>
              <a:defRPr sz="1508"/>
            </a:lvl2pPr>
            <a:lvl3pPr marL="1149364" indent="0">
              <a:buNone/>
              <a:defRPr sz="1258"/>
            </a:lvl3pPr>
            <a:lvl4pPr marL="1724047" indent="0">
              <a:buNone/>
              <a:defRPr sz="1131"/>
            </a:lvl4pPr>
            <a:lvl5pPr marL="2298729" indent="0">
              <a:buNone/>
              <a:defRPr sz="1131"/>
            </a:lvl5pPr>
            <a:lvl6pPr marL="2873411" indent="0">
              <a:buNone/>
              <a:defRPr sz="1131"/>
            </a:lvl6pPr>
            <a:lvl7pPr marL="3448093" indent="0">
              <a:buNone/>
              <a:defRPr sz="1131"/>
            </a:lvl7pPr>
            <a:lvl8pPr marL="4022776" indent="0">
              <a:buNone/>
              <a:defRPr sz="1131"/>
            </a:lvl8pPr>
            <a:lvl9pPr marL="4597458" indent="0">
              <a:buNone/>
              <a:defRPr sz="11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E9A69-8DB6-4FDB-9883-56755C0B2EB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50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514" b="1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022"/>
            </a:lvl1pPr>
            <a:lvl2pPr marL="574682" indent="0">
              <a:buNone/>
              <a:defRPr sz="3519"/>
            </a:lvl2pPr>
            <a:lvl3pPr marL="1149364" indent="0">
              <a:buNone/>
              <a:defRPr sz="3017"/>
            </a:lvl3pPr>
            <a:lvl4pPr marL="1724047" indent="0">
              <a:buNone/>
              <a:defRPr sz="2514"/>
            </a:lvl4pPr>
            <a:lvl5pPr marL="2298729" indent="0">
              <a:buNone/>
              <a:defRPr sz="2514"/>
            </a:lvl5pPr>
            <a:lvl6pPr marL="2873411" indent="0">
              <a:buNone/>
              <a:defRPr sz="2514"/>
            </a:lvl6pPr>
            <a:lvl7pPr marL="3448093" indent="0">
              <a:buNone/>
              <a:defRPr sz="2514"/>
            </a:lvl7pPr>
            <a:lvl8pPr marL="4022776" indent="0">
              <a:buNone/>
              <a:defRPr sz="2514"/>
            </a:lvl8pPr>
            <a:lvl9pPr marL="4597458" indent="0">
              <a:buNone/>
              <a:defRPr sz="2514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60"/>
            </a:lvl1pPr>
            <a:lvl2pPr marL="574682" indent="0">
              <a:buNone/>
              <a:defRPr sz="1508"/>
            </a:lvl2pPr>
            <a:lvl3pPr marL="1149364" indent="0">
              <a:buNone/>
              <a:defRPr sz="1258"/>
            </a:lvl3pPr>
            <a:lvl4pPr marL="1724047" indent="0">
              <a:buNone/>
              <a:defRPr sz="1131"/>
            </a:lvl4pPr>
            <a:lvl5pPr marL="2298729" indent="0">
              <a:buNone/>
              <a:defRPr sz="1131"/>
            </a:lvl5pPr>
            <a:lvl6pPr marL="2873411" indent="0">
              <a:buNone/>
              <a:defRPr sz="1131"/>
            </a:lvl6pPr>
            <a:lvl7pPr marL="3448093" indent="0">
              <a:buNone/>
              <a:defRPr sz="1131"/>
            </a:lvl7pPr>
            <a:lvl8pPr marL="4022776" indent="0">
              <a:buNone/>
              <a:defRPr sz="1131"/>
            </a:lvl8pPr>
            <a:lvl9pPr marL="4597458" indent="0">
              <a:buNone/>
              <a:defRPr sz="11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B176A-B2CC-4AEA-AF85-5F02E79A9C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810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ltGray">
          <a:xfrm>
            <a:off x="0" y="260613"/>
            <a:ext cx="10128627" cy="5759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9pPr>
          </a:lstStyle>
          <a:p>
            <a:pPr algn="ctr" eaLnBrk="1" latinLnBrk="1" hangingPunct="1">
              <a:defRPr/>
            </a:pPr>
            <a:endParaRPr lang="ko-KR" altLang="en-US" sz="2263" b="0">
              <a:solidFill>
                <a:schemeClr val="accent2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27" name="Rectangle 39" descr="어두운 수평선"/>
          <p:cNvSpPr>
            <a:spLocks noChangeArrowheads="1"/>
          </p:cNvSpPr>
          <p:nvPr/>
        </p:nvSpPr>
        <p:spPr bwMode="invGray">
          <a:xfrm>
            <a:off x="0" y="334045"/>
            <a:ext cx="10128627" cy="417556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z="1508"/>
          </a:p>
        </p:txBody>
      </p:sp>
      <p:graphicFrame>
        <p:nvGraphicFramePr>
          <p:cNvPr id="1028" name="Object 40"/>
          <p:cNvGraphicFramePr>
            <a:graphicFrameLocks noChangeAspect="1"/>
          </p:cNvGraphicFramePr>
          <p:nvPr/>
        </p:nvGraphicFramePr>
        <p:xfrm>
          <a:off x="3120399" y="1441289"/>
          <a:ext cx="9071601" cy="541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8533333" imgH="6793651" progId="Photoshop.Image.7">
                  <p:embed/>
                </p:oleObj>
              </mc:Choice>
              <mc:Fallback>
                <p:oleObj name="Image" r:id="rId15" imgW="8533333" imgH="6793651" progId="Photoshop.Image.7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399" y="1441289"/>
                        <a:ext cx="9071601" cy="5416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41"/>
          <p:cNvSpPr>
            <a:spLocks noChangeShapeType="1"/>
          </p:cNvSpPr>
          <p:nvPr/>
        </p:nvSpPr>
        <p:spPr bwMode="ltGray">
          <a:xfrm>
            <a:off x="624442" y="6453402"/>
            <a:ext cx="11134974" cy="14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1720"/>
          </a:p>
        </p:txBody>
      </p:sp>
      <p:sp>
        <p:nvSpPr>
          <p:cNvPr id="1030" name="Rectangle 42"/>
          <p:cNvSpPr>
            <a:spLocks noChangeArrowheads="1"/>
          </p:cNvSpPr>
          <p:nvPr/>
        </p:nvSpPr>
        <p:spPr bwMode="ltGray">
          <a:xfrm>
            <a:off x="0" y="763120"/>
            <a:ext cx="12192000" cy="7343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z="1508"/>
          </a:p>
        </p:txBody>
      </p:sp>
      <p:sp>
        <p:nvSpPr>
          <p:cNvPr id="1031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03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6704" y="980537"/>
            <a:ext cx="11055335" cy="534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kumimoji="0" sz="1561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굴림" pitchFamily="34" charset="-127"/>
              </a:defRPr>
            </a:lvl1pPr>
          </a:lstStyle>
          <a:p>
            <a:pPr>
              <a:defRPr/>
            </a:pPr>
            <a:fld id="{D8667BB9-BC6F-4356-AF9F-3707E8E770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2" name="Picture 43" descr="LingAn+LOGO+CMMI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754" y="6511958"/>
            <a:ext cx="18716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9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9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9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9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90" b="1">
          <a:solidFill>
            <a:schemeClr val="bg1"/>
          </a:solidFill>
          <a:latin typeface="Verdana" pitchFamily="34" charset="0"/>
        </a:defRPr>
      </a:lvl5pPr>
      <a:lvl6pPr marL="574682" algn="l" rtl="0" eaLnBrk="1" fontAlgn="base" hangingPunct="1">
        <a:spcBef>
          <a:spcPct val="0"/>
        </a:spcBef>
        <a:spcAft>
          <a:spcPct val="0"/>
        </a:spcAft>
        <a:defRPr sz="4022" b="1">
          <a:solidFill>
            <a:schemeClr val="bg1"/>
          </a:solidFill>
          <a:latin typeface="Verdana" pitchFamily="34" charset="0"/>
        </a:defRPr>
      </a:lvl6pPr>
      <a:lvl7pPr marL="1149364" algn="l" rtl="0" eaLnBrk="1" fontAlgn="base" hangingPunct="1">
        <a:spcBef>
          <a:spcPct val="0"/>
        </a:spcBef>
        <a:spcAft>
          <a:spcPct val="0"/>
        </a:spcAft>
        <a:defRPr sz="4022" b="1">
          <a:solidFill>
            <a:schemeClr val="bg1"/>
          </a:solidFill>
          <a:latin typeface="Verdana" pitchFamily="34" charset="0"/>
        </a:defRPr>
      </a:lvl7pPr>
      <a:lvl8pPr marL="1724047" algn="l" rtl="0" eaLnBrk="1" fontAlgn="base" hangingPunct="1">
        <a:spcBef>
          <a:spcPct val="0"/>
        </a:spcBef>
        <a:spcAft>
          <a:spcPct val="0"/>
        </a:spcAft>
        <a:defRPr sz="4022" b="1">
          <a:solidFill>
            <a:schemeClr val="bg1"/>
          </a:solidFill>
          <a:latin typeface="Verdana" pitchFamily="34" charset="0"/>
        </a:defRPr>
      </a:lvl8pPr>
      <a:lvl9pPr marL="2298729" algn="l" rtl="0" eaLnBrk="1" fontAlgn="base" hangingPunct="1">
        <a:spcBef>
          <a:spcPct val="0"/>
        </a:spcBef>
        <a:spcAft>
          <a:spcPct val="0"/>
        </a:spcAft>
        <a:defRPr sz="4022" b="1">
          <a:solidFill>
            <a:schemeClr val="bg1"/>
          </a:solidFill>
          <a:latin typeface="Verdana" pitchFamily="34" charset="0"/>
        </a:defRPr>
      </a:lvl9pPr>
    </p:titleStyle>
    <p:bodyStyle>
      <a:lvl1pPr marL="430758" indent="-43075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420" b="1">
          <a:solidFill>
            <a:schemeClr val="accent1"/>
          </a:solidFill>
          <a:latin typeface="+mn-lt"/>
          <a:ea typeface="+mn-ea"/>
          <a:cs typeface="+mn-cs"/>
        </a:defRPr>
      </a:lvl1pPr>
      <a:lvl2pPr marL="932104" indent="-35836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964">
          <a:solidFill>
            <a:schemeClr val="tx2"/>
          </a:solidFill>
          <a:latin typeface="+mn-lt"/>
        </a:defRPr>
      </a:lvl2pPr>
      <a:lvl3pPr marL="1435258" indent="-285966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964">
          <a:solidFill>
            <a:schemeClr val="tx2"/>
          </a:solidFill>
          <a:latin typeface="+mn-lt"/>
        </a:defRPr>
      </a:lvl3pPr>
      <a:lvl4pPr marL="2010809" indent="-28596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508">
          <a:solidFill>
            <a:schemeClr val="tx2"/>
          </a:solidFill>
          <a:latin typeface="+mn-lt"/>
        </a:defRPr>
      </a:lvl4pPr>
      <a:lvl5pPr marL="2584550" indent="-285966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508">
          <a:solidFill>
            <a:schemeClr val="tx2"/>
          </a:solidFill>
          <a:latin typeface="+mn-lt"/>
        </a:defRPr>
      </a:lvl5pPr>
      <a:lvl6pPr marL="3160753" indent="-2873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514">
          <a:solidFill>
            <a:schemeClr val="tx2"/>
          </a:solidFill>
          <a:latin typeface="+mn-lt"/>
        </a:defRPr>
      </a:lvl6pPr>
      <a:lvl7pPr marL="3735435" indent="-2873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514">
          <a:solidFill>
            <a:schemeClr val="tx2"/>
          </a:solidFill>
          <a:latin typeface="+mn-lt"/>
        </a:defRPr>
      </a:lvl7pPr>
      <a:lvl8pPr marL="4310117" indent="-2873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514">
          <a:solidFill>
            <a:schemeClr val="tx2"/>
          </a:solidFill>
          <a:latin typeface="+mn-lt"/>
        </a:defRPr>
      </a:lvl8pPr>
      <a:lvl9pPr marL="4884799" indent="-287342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514">
          <a:solidFill>
            <a:schemeClr val="tx2"/>
          </a:solidFill>
          <a:latin typeface="+mn-lt"/>
        </a:defRPr>
      </a:lvl9pPr>
    </p:bodyStyle>
    <p:otherStyle>
      <a:defPPr>
        <a:defRPr lang="zh-TW"/>
      </a:defPPr>
      <a:lvl1pPr marL="0" algn="l" defTabSz="1149364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682" algn="l" defTabSz="1149364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364" algn="l" defTabSz="1149364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047" algn="l" defTabSz="1149364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8729" algn="l" defTabSz="1149364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411" algn="l" defTabSz="1149364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093" algn="l" defTabSz="1149364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2776" algn="l" defTabSz="1149364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7458" algn="l" defTabSz="1149364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gan.com.cn/" TargetMode="External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59331" y="2343919"/>
            <a:ext cx="7415472" cy="244165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6600" b="1" dirty="0">
                <a:solidFill>
                  <a:schemeClr val="bg1"/>
                </a:solidFill>
                <a:latin typeface="Arial Black" panose="020B0A04020102020204" pitchFamily="34" charset="0"/>
                <a:ea typeface="SimSun" panose="02010600030101010101" pitchFamily="2" charset="-122"/>
              </a:rPr>
              <a:t>Vue3</a:t>
            </a:r>
            <a:r>
              <a:rPr lang="zh-CN" alt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SimSun" panose="02010600030101010101" pitchFamily="2" charset="-122"/>
              </a:rPr>
              <a:t>进阶</a:t>
            </a:r>
            <a:br>
              <a:rPr lang="zh-CN" altLang="en-US" sz="6033" dirty="0">
                <a:solidFill>
                  <a:schemeClr val="tx1"/>
                </a:solidFill>
                <a:ea typeface="굴림" pitchFamily="34" charset="-127"/>
              </a:rPr>
            </a:br>
            <a:r>
              <a:rPr lang="en-US" altLang="zh-CN" sz="6033" dirty="0">
                <a:ea typeface="굴림" pitchFamily="34" charset="-127"/>
              </a:rPr>
              <a:t> </a:t>
            </a:r>
            <a:endParaRPr lang="en-US" altLang="zh-CN" sz="2514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72423" y="5733256"/>
            <a:ext cx="8047154" cy="669691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634" b="0" dirty="0">
                <a:latin typeface="Times New Roman" panose="02020603050405020304" pitchFamily="18" charset="0"/>
                <a:ea typeface="仿宋_GB2312" pitchFamily="49" charset="-122"/>
              </a:rPr>
              <a:t>地址：中国西安市火炬路四号楼三层</a:t>
            </a:r>
            <a:r>
              <a:rPr lang="en-US" altLang="zh-CN" sz="1634" b="0" dirty="0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1634" b="0" dirty="0">
                <a:latin typeface="Times New Roman" panose="02020603050405020304" pitchFamily="18" charset="0"/>
                <a:ea typeface="仿宋_GB2312" pitchFamily="49" charset="-122"/>
              </a:rPr>
              <a:t>座</a:t>
            </a:r>
            <a:r>
              <a:rPr lang="en-US" altLang="zh-TW" sz="1634" b="0" dirty="0">
                <a:latin typeface="Times New Roman" panose="02020603050405020304" pitchFamily="18" charset="0"/>
                <a:ea typeface="仿宋_GB2312" pitchFamily="49" charset="-122"/>
              </a:rPr>
              <a:t>(710043)</a:t>
            </a:r>
            <a:endParaRPr lang="en-US" altLang="zh-TW" sz="1634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l" eaLnBrk="1" hangingPunct="1">
              <a:lnSpc>
                <a:spcPct val="80000"/>
              </a:lnSpc>
              <a:defRPr/>
            </a:pPr>
            <a:r>
              <a:rPr lang="zh-CN" altLang="en-US" sz="1634" b="0" dirty="0">
                <a:latin typeface="Times New Roman" panose="02020603050405020304" pitchFamily="18" charset="0"/>
                <a:ea typeface="仿宋_GB2312" pitchFamily="49" charset="-122"/>
              </a:rPr>
              <a:t>电话</a:t>
            </a:r>
            <a:r>
              <a:rPr lang="ja-JP" altLang="en-US" sz="1634" b="0" dirty="0">
                <a:latin typeface="Times New Roman" panose="02020603050405020304" pitchFamily="18" charset="0"/>
                <a:ea typeface="仿宋_GB2312" pitchFamily="49" charset="-122"/>
              </a:rPr>
              <a:t>： (</a:t>
            </a:r>
            <a:r>
              <a:rPr lang="en-US" altLang="zh-TW" sz="1634" b="0" dirty="0">
                <a:latin typeface="Times New Roman" panose="02020603050405020304" pitchFamily="18" charset="0"/>
                <a:ea typeface="仿宋_GB2312" pitchFamily="49" charset="-122"/>
              </a:rPr>
              <a:t>86-29</a:t>
            </a:r>
            <a:r>
              <a:rPr lang="en-US" altLang="ja-JP" sz="1634" b="0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en-US" altLang="zh-TW" sz="1634" b="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ja-JP" altLang="en-US" sz="1634" b="0" dirty="0">
                <a:latin typeface="Times New Roman" panose="02020603050405020304" pitchFamily="18" charset="0"/>
                <a:ea typeface="仿宋_GB2312" pitchFamily="49" charset="-122"/>
              </a:rPr>
              <a:t>82212899</a:t>
            </a:r>
            <a:r>
              <a:rPr lang="en-US" altLang="zh-TW" sz="1634" b="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zh-CN" altLang="en-US" sz="1634" b="0" dirty="0">
                <a:latin typeface="Times New Roman" panose="02020603050405020304" pitchFamily="18" charset="0"/>
                <a:ea typeface="仿宋_GB2312" pitchFamily="49" charset="-122"/>
              </a:rPr>
              <a:t>传真</a:t>
            </a:r>
            <a:r>
              <a:rPr lang="zh-TW" altLang="en-US" sz="1634" b="0" dirty="0">
                <a:latin typeface="Times New Roman" panose="02020603050405020304" pitchFamily="18" charset="0"/>
                <a:ea typeface="仿宋_GB2312" pitchFamily="49" charset="-122"/>
              </a:rPr>
              <a:t>： </a:t>
            </a:r>
            <a:r>
              <a:rPr lang="en-US" altLang="zh-TW" sz="1634" b="0" dirty="0">
                <a:latin typeface="Times New Roman" panose="02020603050405020304" pitchFamily="18" charset="0"/>
                <a:ea typeface="仿宋_GB2312" pitchFamily="49" charset="-122"/>
              </a:rPr>
              <a:t>(86-29) 82218547</a:t>
            </a:r>
            <a:endParaRPr lang="ko-KR" altLang="en-US" sz="1634" dirty="0">
              <a:latin typeface="Times New Roman" panose="02020603050405020304" pitchFamily="18" charset="0"/>
              <a:ea typeface="굴림" pitchFamily="34" charset="-127"/>
            </a:endParaRPr>
          </a:p>
        </p:txBody>
      </p:sp>
      <p:pic>
        <p:nvPicPr>
          <p:cNvPr id="5" name="Picture 7" descr="LingAn+LOGO+CMM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150"/>
            <a:ext cx="32416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712"/>
            <a:ext cx="10225136" cy="58637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弹窗中找到</a:t>
            </a:r>
            <a:r>
              <a:rPr kumimoji="0" lang="en-US" altLang="zh-CN" sz="2400" kern="0" dirty="0"/>
              <a:t>Internet Information Services</a:t>
            </a:r>
            <a:r>
              <a:rPr kumimoji="0" lang="zh-CN" altLang="en-US" sz="2400" kern="0" dirty="0"/>
              <a:t>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勾选相关项目安装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EF23A0-0334-2528-38CE-C3EBF49BD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03" y="1423090"/>
            <a:ext cx="4892789" cy="45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712"/>
            <a:ext cx="10225136" cy="5597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安装成功后，开启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IIS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Default Web Site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上点右键，选择添加应用程序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D8D0FD-98A6-3A38-303B-F3A0D9BF6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04" y="1396481"/>
            <a:ext cx="8232743" cy="46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712"/>
            <a:ext cx="10225136" cy="1113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输入别名，选择物理路径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设定为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程式的路径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，确定后就可以看到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VueTestApi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6E48B1-76F8-9F8B-F022-CE81DFEE0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455044"/>
            <a:ext cx="4608512" cy="38059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5FEBDEB-90AC-035C-B6E2-683C676E8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24717"/>
            <a:ext cx="5449089" cy="38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5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553"/>
            <a:ext cx="2232248" cy="22217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从浏览器进入，就可以看到可以使用的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652DBC-F9E9-1FF7-9396-F9393DB2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2" y="895063"/>
            <a:ext cx="9261899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553"/>
            <a:ext cx="10945216" cy="49790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1.API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BaseURL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quasar.config.js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build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env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build: {</a:t>
            </a: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……………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env: {</a:t>
            </a: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env_API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8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.dev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? 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"http://localhost/VueTestApi/api"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: 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"http://localhost/VueTestApi/api"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……………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程式中使用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fr-FR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axios.post</a:t>
            </a:r>
            <a:r>
              <a:rPr lang="fr-FR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process.env.env_API</a:t>
            </a:r>
            <a:r>
              <a:rPr lang="fr-FR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VueTest</a:t>
            </a:r>
            <a:r>
              <a:rPr lang="fr-FR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/Login"</a:t>
            </a:r>
            <a:r>
              <a:rPr lang="fr-FR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paramObj</a:t>
            </a:r>
            <a:r>
              <a:rPr lang="fr-FR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14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1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553"/>
            <a:ext cx="10945216" cy="52999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1400" b="0" i="0" u="none" strike="noStrike" dirty="0">
                <a:solidFill>
                  <a:srgbClr val="0000EE"/>
                </a:solidFill>
                <a:effectLst/>
                <a:latin typeface="Segoe UI Light" panose="020B0502040204020203" pitchFamily="34" charset="0"/>
              </a:rPr>
              <a:t>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VueTest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/Login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：登录检核，传递参数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USER_ID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PASSWORD</a:t>
            </a:r>
            <a:endParaRPr lang="en-US" altLang="zh-CN" sz="1400" b="0" dirty="0">
              <a:solidFill>
                <a:srgbClr val="00ABC1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paramObj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USER_ID: </a:t>
            </a:r>
            <a:r>
              <a:rPr lang="en-US" altLang="zh-CN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.userid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PASSWORD: </a:t>
            </a:r>
            <a:r>
              <a:rPr lang="en-US" altLang="zh-CN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.password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</a:t>
            </a:r>
            <a:endParaRPr lang="en-US" altLang="zh-C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.post(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process.env.env_API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CN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VueTest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/Login"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paramObj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.then((</a:t>
            </a:r>
            <a:r>
              <a:rPr lang="en-US" altLang="zh-CN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9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9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.data.Status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router.push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CN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IndexPage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).then((</a:t>
            </a:r>
            <a:r>
              <a:rPr lang="en-US" altLang="zh-CN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q.notify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message: </a:t>
            </a:r>
            <a:r>
              <a:rPr lang="en-US" altLang="zh-CN" sz="9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.data.Message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color: 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position: 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"bottom"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timeout: </a:t>
            </a:r>
            <a:r>
              <a:rPr lang="en-US" altLang="zh-C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});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popErrMsg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.data.Message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popErrMsg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账号或密码错误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.catch((</a:t>
            </a:r>
            <a:r>
              <a:rPr lang="en-US" altLang="zh-CN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.message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popErrMsg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账号或密码错误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1401-C6C8-4FE0-6E25-7AEEF19A4111}"/>
              </a:ext>
            </a:extLst>
          </p:cNvPr>
          <p:cNvSpPr txBox="1"/>
          <p:nvPr/>
        </p:nvSpPr>
        <p:spPr>
          <a:xfrm>
            <a:off x="623392" y="1556792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0A3D5C-FADF-AA86-1283-5AF452684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1445609"/>
            <a:ext cx="6997657" cy="493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553"/>
            <a:ext cx="10945216" cy="11355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3.QueryProduct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：查询商品资料，传入参数为查询条件区的以下栏位，所有栏位都是选填的</a:t>
            </a:r>
            <a:endParaRPr lang="en-US" altLang="zh-CN" sz="9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1401-C6C8-4FE0-6E25-7AEEF19A4111}"/>
              </a:ext>
            </a:extLst>
          </p:cNvPr>
          <p:cNvSpPr txBox="1"/>
          <p:nvPr/>
        </p:nvSpPr>
        <p:spPr>
          <a:xfrm>
            <a:off x="623392" y="1556792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B179E4-18B2-774E-41E5-F5E3E5496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067" y="1445609"/>
            <a:ext cx="6146901" cy="47495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80C7ED8-DEB4-E79F-BB7E-18C17102B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92" y="1972120"/>
            <a:ext cx="52101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7" y="836553"/>
            <a:ext cx="11052745" cy="22217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4.CheckProductItemNo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：检核商品代号是否已存在，传入参数商品代号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ITEM_NO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。用于新增商品时判断商品代号是否已存在。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1401-C6C8-4FE0-6E25-7AEEF19A4111}"/>
              </a:ext>
            </a:extLst>
          </p:cNvPr>
          <p:cNvSpPr txBox="1"/>
          <p:nvPr/>
        </p:nvSpPr>
        <p:spPr>
          <a:xfrm>
            <a:off x="623392" y="1556792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1B2B18D-ABF9-5586-EE9F-75DA55BEF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353" y="1933451"/>
            <a:ext cx="6597849" cy="44478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B67D52-2E51-F80E-9B25-CACDF4FF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2" y="1933451"/>
            <a:ext cx="4723468" cy="7749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6ADAD3A-76CC-64E0-2711-A2722B954F05}"/>
              </a:ext>
            </a:extLst>
          </p:cNvPr>
          <p:cNvSpPr txBox="1"/>
          <p:nvPr/>
        </p:nvSpPr>
        <p:spPr>
          <a:xfrm>
            <a:off x="462585" y="2852187"/>
            <a:ext cx="4399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如果存在，返回的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Message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不为空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如果不存在，返回的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Message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为空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4858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553"/>
            <a:ext cx="10945216" cy="5815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5.AddProduct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：新增商品资料。传递参数如下：</a:t>
            </a:r>
            <a:endParaRPr lang="en-US" altLang="zh-CN" sz="9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1401-C6C8-4FE0-6E25-7AEEF19A4111}"/>
              </a:ext>
            </a:extLst>
          </p:cNvPr>
          <p:cNvSpPr txBox="1"/>
          <p:nvPr/>
        </p:nvSpPr>
        <p:spPr>
          <a:xfrm>
            <a:off x="623392" y="1556792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77F8C-CDBC-DCF1-4CC5-A32343D3C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3" y="1318564"/>
            <a:ext cx="4889041" cy="2915085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E11B3949-4B08-9448-E351-DBA802A8D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4664708"/>
            <a:ext cx="4673016" cy="8747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新增成功，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新增失败，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18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F75F1F-D837-AD2F-B109-4FF7E1DA0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757" y="1340769"/>
            <a:ext cx="6720007" cy="45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8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553"/>
            <a:ext cx="10945216" cy="5815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6.UpdateProduct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：修改商品资料。传递参数如下：</a:t>
            </a:r>
            <a:endParaRPr lang="en-US" altLang="zh-CN" sz="9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1401-C6C8-4FE0-6E25-7AEEF19A4111}"/>
              </a:ext>
            </a:extLst>
          </p:cNvPr>
          <p:cNvSpPr txBox="1"/>
          <p:nvPr/>
        </p:nvSpPr>
        <p:spPr>
          <a:xfrm>
            <a:off x="623392" y="1556792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750B15-4C68-DA63-75AD-D50CA1A60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418122"/>
            <a:ext cx="4968552" cy="3477509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8271B614-83E0-6421-BAD5-473AFBB7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5146720"/>
            <a:ext cx="4673016" cy="8747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修改成功，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修改失败，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18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771EE7-34E9-DD17-EE42-D9C9AD585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928" y="1388777"/>
            <a:ext cx="62484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0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E733208-B6A0-EC1E-2A6D-E9CF58AF6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980728"/>
            <a:ext cx="7315200" cy="545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30758" indent="-4307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342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32104" indent="-3583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964">
                <a:solidFill>
                  <a:schemeClr val="tx2"/>
                </a:solidFill>
                <a:latin typeface="+mn-lt"/>
              </a:defRPr>
            </a:lvl2pPr>
            <a:lvl3pPr marL="1435258" indent="-28596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964">
                <a:solidFill>
                  <a:schemeClr val="tx2"/>
                </a:solidFill>
                <a:latin typeface="+mn-lt"/>
              </a:defRPr>
            </a:lvl3pPr>
            <a:lvl4pPr marL="2010809" indent="-28596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508">
                <a:solidFill>
                  <a:schemeClr val="tx2"/>
                </a:solidFill>
                <a:latin typeface="+mn-lt"/>
              </a:defRPr>
            </a:lvl4pPr>
            <a:lvl5pPr marL="2584550" indent="-28596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508">
                <a:solidFill>
                  <a:schemeClr val="tx2"/>
                </a:solidFill>
                <a:latin typeface="+mn-lt"/>
              </a:defRPr>
            </a:lvl5pPr>
            <a:lvl6pPr marL="3160753" indent="-2873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514">
                <a:solidFill>
                  <a:schemeClr val="tx2"/>
                </a:solidFill>
                <a:latin typeface="+mn-lt"/>
              </a:defRPr>
            </a:lvl6pPr>
            <a:lvl7pPr marL="3735435" indent="-2873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514">
                <a:solidFill>
                  <a:schemeClr val="tx2"/>
                </a:solidFill>
                <a:latin typeface="+mn-lt"/>
              </a:defRPr>
            </a:lvl7pPr>
            <a:lvl8pPr marL="4310117" indent="-2873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514">
                <a:solidFill>
                  <a:schemeClr val="tx2"/>
                </a:solidFill>
                <a:latin typeface="+mn-lt"/>
              </a:defRPr>
            </a:lvl8pPr>
            <a:lvl9pPr marL="4884799" indent="-2873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514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kumimoji="0" lang="zh-CN" altLang="en-US" sz="2800" kern="0" dirty="0"/>
              <a:t>国际化</a:t>
            </a:r>
            <a:r>
              <a:rPr kumimoji="0" lang="en-US" altLang="zh-CN" sz="2800" kern="0" dirty="0"/>
              <a:t>i18n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kumimoji="0" lang="en-US" altLang="zh-CN" sz="2800" kern="0" dirty="0"/>
              <a:t>API</a:t>
            </a:r>
            <a:r>
              <a:rPr kumimoji="0" lang="zh-CN" altLang="en-US" sz="2800" kern="0" dirty="0"/>
              <a:t>程式</a:t>
            </a:r>
            <a:endParaRPr kumimoji="0" lang="en-US" altLang="zh-CN" sz="2800" kern="0" dirty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kumimoji="0" lang="en-US" altLang="zh-CN" sz="2800" kern="0" dirty="0"/>
              <a:t>IIS</a:t>
            </a:r>
            <a:r>
              <a:rPr kumimoji="0" lang="zh-CN" altLang="en-US" sz="2800" kern="0" dirty="0"/>
              <a:t>设置</a:t>
            </a:r>
            <a:endParaRPr kumimoji="0" lang="en-US" altLang="zh-CN" sz="2800" kern="0" dirty="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kumimoji="0" lang="en-US" altLang="zh-CN" sz="2800" kern="0" dirty="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kern="0" dirty="0"/>
              <a:t>练习题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553"/>
            <a:ext cx="10945216" cy="5815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7.DeleteProduct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：修改商品资料。传递参数如下：</a:t>
            </a:r>
            <a:endParaRPr lang="en-US" altLang="zh-CN" sz="9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1401-C6C8-4FE0-6E25-7AEEF19A4111}"/>
              </a:ext>
            </a:extLst>
          </p:cNvPr>
          <p:cNvSpPr txBox="1"/>
          <p:nvPr/>
        </p:nvSpPr>
        <p:spPr>
          <a:xfrm>
            <a:off x="623392" y="1556792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686E4F3-FDB6-B89F-1394-BDA3B5E8F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2420888"/>
            <a:ext cx="4673016" cy="8747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删除成功，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删除失败，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18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4F59A4-B553-8433-C187-A7E48ED90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19" y="1418122"/>
            <a:ext cx="6491795" cy="43151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5A7670-BCE5-762D-FDEE-8AF4D5B45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1455168"/>
            <a:ext cx="4857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0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553"/>
            <a:ext cx="10945216" cy="5815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8.QueryMenuInfo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：查询菜单资料。可以传入的查询参数如下，可以都为空</a:t>
            </a:r>
            <a:endParaRPr lang="en-US" altLang="zh-CN" sz="9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1401-C6C8-4FE0-6E25-7AEEF19A4111}"/>
              </a:ext>
            </a:extLst>
          </p:cNvPr>
          <p:cNvSpPr txBox="1"/>
          <p:nvPr/>
        </p:nvSpPr>
        <p:spPr>
          <a:xfrm>
            <a:off x="623392" y="1556792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11B3949-4B08-9448-E351-DBA802A8D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3132403"/>
            <a:ext cx="10945216" cy="5597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返回的资料栏位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723EF7-CA65-F637-9863-9CBDEBCA6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2" y="1340768"/>
            <a:ext cx="9840416" cy="17916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C7D8BD-3CB3-E480-BCC7-420F21471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640" y="3338334"/>
            <a:ext cx="5528103" cy="31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7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1401-C6C8-4FE0-6E25-7AEEF19A4111}"/>
              </a:ext>
            </a:extLst>
          </p:cNvPr>
          <p:cNvSpPr txBox="1"/>
          <p:nvPr/>
        </p:nvSpPr>
        <p:spPr>
          <a:xfrm>
            <a:off x="623392" y="1556792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59F5C6-C519-587E-2B76-DAB5A9B7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836553"/>
            <a:ext cx="7133661" cy="56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12897"/>
            <a:ext cx="10945216" cy="5815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9.QuerySelectOptions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：查询下拉框资料。可以传入的查询参数如下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9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1401-C6C8-4FE0-6E25-7AEEF19A4111}"/>
              </a:ext>
            </a:extLst>
          </p:cNvPr>
          <p:cNvSpPr txBox="1"/>
          <p:nvPr/>
        </p:nvSpPr>
        <p:spPr>
          <a:xfrm>
            <a:off x="623392" y="1556792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11B3949-4B08-9448-E351-DBA802A8D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37" y="2223856"/>
            <a:ext cx="10945216" cy="5597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返回的资料栏位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F3CC57-266B-E7B8-D19F-1FD4F1CDE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47" y="1373573"/>
            <a:ext cx="7601569" cy="877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58DF4A-C65B-319C-492E-34610A080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47" y="2783625"/>
            <a:ext cx="7609464" cy="19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2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1401-C6C8-4FE0-6E25-7AEEF19A4111}"/>
              </a:ext>
            </a:extLst>
          </p:cNvPr>
          <p:cNvSpPr txBox="1"/>
          <p:nvPr/>
        </p:nvSpPr>
        <p:spPr>
          <a:xfrm>
            <a:off x="623392" y="1556792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4065C00-5EE1-97D5-136A-0B0085B2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04" y="857919"/>
            <a:ext cx="5691588" cy="55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12897"/>
            <a:ext cx="10945216" cy="5815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1.DB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中有以下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endParaRPr lang="en-US" altLang="zh-CN" sz="9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1401-C6C8-4FE0-6E25-7AEEF19A4111}"/>
              </a:ext>
            </a:extLst>
          </p:cNvPr>
          <p:cNvSpPr txBox="1"/>
          <p:nvPr/>
        </p:nvSpPr>
        <p:spPr>
          <a:xfrm>
            <a:off x="623392" y="1556792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80D943F-F3EE-7745-2E41-E8AAB7295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11073"/>
              </p:ext>
            </p:extLst>
          </p:nvPr>
        </p:nvGraphicFramePr>
        <p:xfrm>
          <a:off x="654583" y="1556792"/>
          <a:ext cx="81280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10505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32712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2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base_param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基础设定表（存放下拉框内容等）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4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sys_menu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系统菜单表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3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sys_user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用户表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20319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sys_role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49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角色表（暂未用到）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54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sys_role_menu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49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角色菜单表（暂未用到）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84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sys_role_user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角色用户表（暂未用到）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672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product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商品资料表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9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89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7395BE0-6A2A-F5B5-27F1-B858E736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4837063" cy="532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buNone/>
            </a:pPr>
            <a:r>
              <a:rPr lang="en-US" altLang="zh-CN" sz="2800" b="1" dirty="0">
                <a:latin typeface="Tahoma" panose="020B0604030504040204" pitchFamily="34" charset="0"/>
                <a:ea typeface="SimSun" panose="02010600030101010101" pitchFamily="2" charset="-122"/>
              </a:rPr>
              <a:t>1. </a:t>
            </a:r>
            <a:r>
              <a:rPr lang="zh-CN" altLang="en-US" sz="2800" b="1" dirty="0">
                <a:latin typeface="Tahoma" panose="020B0604030504040204" pitchFamily="34" charset="0"/>
                <a:ea typeface="SimSun" panose="02010600030101010101" pitchFamily="2" charset="-122"/>
              </a:rPr>
              <a:t>实现登录功能</a:t>
            </a:r>
            <a:endParaRPr lang="en-US" altLang="zh-CN" sz="2800" b="1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账号密码，两个栏位都是必填的</a:t>
            </a:r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输入账号密码后，调用</a:t>
            </a:r>
            <a:r>
              <a:rPr lang="en-US" altLang="zh-CN" sz="1800" dirty="0" err="1">
                <a:latin typeface="Tahoma" panose="020B0604030504040204" pitchFamily="34" charset="0"/>
                <a:ea typeface="SimSun" panose="02010600030101010101" pitchFamily="2" charset="-122"/>
              </a:rPr>
              <a:t>Api</a:t>
            </a: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的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</a:rPr>
              <a:t>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账号密码错误，需要给出错误讯息</a:t>
            </a:r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账号密码正确，需要将登录人员信息保存到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</a:rPr>
              <a:t>Session</a:t>
            </a: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，然后跳转到系统首页</a:t>
            </a:r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FF0000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当前可用账号有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admin</a:t>
            </a:r>
            <a:r>
              <a:rPr lang="zh-CN" altLang="en-US" sz="1800" dirty="0">
                <a:solidFill>
                  <a:srgbClr val="FF0000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test</a:t>
            </a:r>
            <a:r>
              <a:rPr lang="zh-CN" altLang="en-US" sz="1800" dirty="0">
                <a:solidFill>
                  <a:srgbClr val="FF0000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，密码都是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quasar</a:t>
            </a:r>
          </a:p>
          <a:p>
            <a:pPr lvl="1">
              <a:buNone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B3D385-BE63-A300-4294-EF1C238F5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1109005"/>
            <a:ext cx="5112568" cy="5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8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7395BE0-6A2A-F5B5-27F1-B858E736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66" y="908050"/>
            <a:ext cx="9676289" cy="108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buNone/>
            </a:pPr>
            <a:r>
              <a:rPr lang="en-US" altLang="zh-CN" sz="2800" b="1" dirty="0">
                <a:latin typeface="Tahoma" panose="020B0604030504040204" pitchFamily="34" charset="0"/>
                <a:ea typeface="SimSun" panose="02010600030101010101" pitchFamily="2" charset="-122"/>
              </a:rPr>
              <a:t>2. </a:t>
            </a:r>
            <a:r>
              <a:rPr lang="zh-CN" altLang="en-US" sz="2800" b="1" dirty="0">
                <a:latin typeface="Tahoma" panose="020B0604030504040204" pitchFamily="34" charset="0"/>
                <a:ea typeface="SimSun" panose="02010600030101010101" pitchFamily="2" charset="-122"/>
              </a:rPr>
              <a:t>实现左侧菜单功能</a:t>
            </a:r>
            <a:endParaRPr lang="en-US" altLang="zh-CN" sz="2800" b="1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菜单数据使用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</a:rPr>
              <a:t>API</a:t>
            </a: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（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</a:rPr>
              <a:t>QueryMenuInfo</a:t>
            </a: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）获取</a:t>
            </a:r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点选菜单功能，需要先检核当前用户是否已登录，如果没有登录需要跳转到登录画面</a:t>
            </a:r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D73EAF-D43F-BB68-F95A-1DA6A0D0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66" y="2420888"/>
            <a:ext cx="5483522" cy="37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1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7395BE0-6A2A-F5B5-27F1-B858E736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66" y="908050"/>
            <a:ext cx="9676289" cy="108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buNone/>
            </a:pPr>
            <a:r>
              <a:rPr lang="en-US" altLang="zh-CN" sz="2800" b="1" dirty="0">
                <a:latin typeface="Tahoma" panose="020B0604030504040204" pitchFamily="34" charset="0"/>
                <a:ea typeface="SimSun" panose="02010600030101010101" pitchFamily="2" charset="-122"/>
              </a:rPr>
              <a:t>3. </a:t>
            </a:r>
            <a:r>
              <a:rPr lang="zh-CN" altLang="en-US" sz="2800" b="1" dirty="0">
                <a:latin typeface="Tahoma" panose="020B0604030504040204" pitchFamily="34" charset="0"/>
                <a:ea typeface="SimSun" panose="02010600030101010101" pitchFamily="2" charset="-122"/>
              </a:rPr>
              <a:t>实现登出功能</a:t>
            </a:r>
            <a:endParaRPr lang="en-US" altLang="zh-CN" sz="2800" b="1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需要先清空</a:t>
            </a:r>
            <a:r>
              <a:rPr lang="en-US" altLang="zh-CN" sz="1800" dirty="0" err="1">
                <a:latin typeface="Tahoma" panose="020B0604030504040204" pitchFamily="34" charset="0"/>
                <a:ea typeface="SimSun" panose="02010600030101010101" pitchFamily="2" charset="-122"/>
              </a:rPr>
              <a:t>Vuex</a:t>
            </a: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、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</a:rPr>
              <a:t>Session</a:t>
            </a: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或</a:t>
            </a:r>
            <a:r>
              <a:rPr lang="en-US" altLang="zh-CN" sz="1800" dirty="0" err="1">
                <a:latin typeface="Tahoma" panose="020B0604030504040204" pitchFamily="34" charset="0"/>
                <a:ea typeface="SimSun" panose="02010600030101010101" pitchFamily="2" charset="-122"/>
              </a:rPr>
              <a:t>Localstore</a:t>
            </a: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中保存的讯息</a:t>
            </a:r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跳转到登录画面</a:t>
            </a:r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A3B919-7F58-8AE3-0011-1D632E5FA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66" y="2076362"/>
            <a:ext cx="8156838" cy="43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20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7395BE0-6A2A-F5B5-27F1-B858E736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04" y="908050"/>
            <a:ext cx="9673752" cy="108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buNone/>
            </a:pPr>
            <a:r>
              <a:rPr lang="en-US" altLang="zh-CN" sz="2800" b="1" dirty="0">
                <a:latin typeface="Tahoma" panose="020B0604030504040204" pitchFamily="34" charset="0"/>
                <a:ea typeface="SimSun" panose="02010600030101010101" pitchFamily="2" charset="-122"/>
              </a:rPr>
              <a:t>4. </a:t>
            </a:r>
            <a:r>
              <a:rPr lang="zh-CN" altLang="en-US" sz="2800" b="1" dirty="0">
                <a:latin typeface="Tahoma" panose="020B0604030504040204" pitchFamily="34" charset="0"/>
                <a:ea typeface="SimSun" panose="02010600030101010101" pitchFamily="2" charset="-122"/>
              </a:rPr>
              <a:t>使用</a:t>
            </a:r>
            <a:r>
              <a:rPr lang="en-US" altLang="zh-CN" sz="2800" dirty="0">
                <a:latin typeface="Tahoma" panose="020B0604030504040204" pitchFamily="34" charset="0"/>
                <a:ea typeface="SimSun" panose="02010600030101010101" pitchFamily="2" charset="-122"/>
              </a:rPr>
              <a:t>i18n-vue</a:t>
            </a:r>
            <a:r>
              <a:rPr lang="zh-CN" altLang="en-US" sz="2800" dirty="0">
                <a:latin typeface="Tahoma" panose="020B0604030504040204" pitchFamily="34" charset="0"/>
                <a:ea typeface="SimSun" panose="02010600030101010101" pitchFamily="2" charset="-122"/>
              </a:rPr>
              <a:t>实现国际化多语系切换</a:t>
            </a:r>
            <a:endParaRPr lang="en-US" altLang="zh-CN" sz="2800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切换后需要将设定的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</a:rPr>
              <a:t>locale</a:t>
            </a: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存入</a:t>
            </a:r>
            <a:r>
              <a:rPr lang="en-US" altLang="zh-CN" sz="1800" dirty="0" err="1">
                <a:latin typeface="Tahoma" panose="020B0604030504040204" pitchFamily="34" charset="0"/>
                <a:ea typeface="SimSun" panose="02010600030101010101" pitchFamily="2" charset="-122"/>
              </a:rPr>
              <a:t>LocalStore</a:t>
            </a: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或中，以后再次登入可以直接使用</a:t>
            </a:r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语系切换后，尽量不刷新画面实现</a:t>
            </a:r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 lvl="1">
              <a:buNone/>
            </a:pPr>
            <a:endParaRPr lang="zh-CN" altLang="zh-CN" b="1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D5D7A7-56D9-338C-F8BA-81BC0F403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04" y="2000463"/>
            <a:ext cx="7657528" cy="44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2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8" y="817223"/>
            <a:ext cx="10225136" cy="1113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vue-i18n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创建具有以下内容的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/boot/i18n.js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B84D28-E765-13B0-96DB-DE1667CCC569}"/>
              </a:ext>
            </a:extLst>
          </p:cNvPr>
          <p:cNvSpPr txBox="1"/>
          <p:nvPr/>
        </p:nvSpPr>
        <p:spPr>
          <a:xfrm>
            <a:off x="839416" y="20608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434DA1-5EF5-09CC-FBBE-50C56A0B4BC1}"/>
              </a:ext>
            </a:extLst>
          </p:cNvPr>
          <p:cNvSpPr txBox="1"/>
          <p:nvPr/>
        </p:nvSpPr>
        <p:spPr>
          <a:xfrm>
            <a:off x="424052" y="1930989"/>
            <a:ext cx="356540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createI18n }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'vue-i18n'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messages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'src/i18n'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I18n</a:t>
            </a:r>
            <a:r>
              <a:rPr lang="zh-CN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实例</a:t>
            </a:r>
            <a:endParaRPr lang="zh-CN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i18n = createI18n({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locale: </a:t>
            </a:r>
            <a:r>
              <a:rPr lang="en-US" altLang="zh-CN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'en-US'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globalInjection: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messages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告诉应用程序使用</a:t>
            </a:r>
            <a:r>
              <a:rPr lang="en-US" altLang="zh-CN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I18n</a:t>
            </a:r>
            <a:r>
              <a:rPr lang="zh-CN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实例</a:t>
            </a:r>
            <a:endParaRPr lang="zh-CN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.use(i18n)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611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1F7F71A0-0394-FF05-51BE-EF9130624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03" y="836553"/>
            <a:ext cx="9961785" cy="1401144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10800" rIns="18000" bIns="10800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2800" b="1" dirty="0">
                <a:latin typeface="Tahoma" panose="020B0604030504040204" pitchFamily="34" charset="0"/>
                <a:ea typeface="SimSun" panose="02010600030101010101" pitchFamily="2" charset="-122"/>
              </a:rPr>
              <a:t>5. </a:t>
            </a:r>
            <a:r>
              <a:rPr lang="zh-CN" altLang="en-US" sz="2800" b="1" dirty="0">
                <a:latin typeface="Tahoma" panose="020B0604030504040204" pitchFamily="34" charset="0"/>
                <a:ea typeface="SimSun" panose="02010600030101010101" pitchFamily="2" charset="-122"/>
              </a:rPr>
              <a:t>商品资料维护程式</a:t>
            </a:r>
            <a:endParaRPr lang="en-US" altLang="zh-CN" sz="2800" b="1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可以根据输入的查询条件执行查询，所有查询条件栏位都可为空</a:t>
            </a:r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>
                <a:latin typeface="Tahoma" panose="020B0604030504040204" pitchFamily="34" charset="0"/>
                <a:ea typeface="SimSun" panose="02010600030101010101" pitchFamily="2" charset="-122"/>
              </a:rPr>
              <a:t>税别下拉框内容使用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API</a:t>
            </a:r>
            <a:r>
              <a:rPr lang="zh-CN" altLang="en-US" sz="1800" b="1" dirty="0">
                <a:latin typeface="Tahoma" panose="020B0604030504040204" pitchFamily="34" charset="0"/>
                <a:ea typeface="SimSun" panose="02010600030101010101" pitchFamily="2" charset="-122"/>
              </a:rPr>
              <a:t>从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DB</a:t>
            </a:r>
            <a:r>
              <a:rPr lang="zh-CN" altLang="en-US" sz="1800" b="1" dirty="0">
                <a:latin typeface="Tahoma" panose="020B0604030504040204" pitchFamily="34" charset="0"/>
                <a:ea typeface="SimSun" panose="02010600030101010101" pitchFamily="2" charset="-122"/>
              </a:rPr>
              <a:t>获取</a:t>
            </a:r>
            <a:endParaRPr lang="en-US" altLang="zh-CN" sz="1800" b="1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F73AFA-9F5E-F066-F56E-F265790E6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02" y="1844824"/>
            <a:ext cx="8642638" cy="46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42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1F7F71A0-0394-FF05-51BE-EF9130624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62" y="850725"/>
            <a:ext cx="2161230" cy="346027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10800" rIns="18000" bIns="10800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新增画面如下</a:t>
            </a:r>
            <a:endParaRPr lang="en-US" altLang="zh-CN" sz="1800" b="1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61347D-A7EA-DD7D-A03F-B95CF54C7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63" y="1172918"/>
            <a:ext cx="3673397" cy="24044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87E1D0-1388-A2B5-CFA8-DA73DEC0C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913" y="1124746"/>
            <a:ext cx="3744416" cy="2454484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42EC28A7-7CE8-2C8D-31D0-D84D337CE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912" y="841182"/>
            <a:ext cx="2161230" cy="346027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10800" rIns="18000" bIns="10800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修改画面如下</a:t>
            </a:r>
            <a:endParaRPr lang="en-US" altLang="zh-CN" sz="1800" b="1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F3CF89-60D6-431D-4982-97D717E3F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251" y="3993635"/>
            <a:ext cx="3738518" cy="2446607"/>
          </a:xfrm>
          <a:prstGeom prst="rect">
            <a:avLst/>
          </a:prstGeom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id="{12D55112-9B24-1B27-B588-F778306D3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62" y="3612503"/>
            <a:ext cx="2161230" cy="346027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10800" rIns="18000" bIns="10800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删除画面如下</a:t>
            </a:r>
            <a:endParaRPr lang="en-US" altLang="zh-CN" sz="1800" b="1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FDB3932A-4866-CE9A-DDB1-5E2221529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60" y="4077072"/>
            <a:ext cx="5059712" cy="1368152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10800" rIns="18000" bIns="10800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>
                <a:latin typeface="Tahoma" panose="020B0604030504040204" pitchFamily="34" charset="0"/>
                <a:ea typeface="SimSun" panose="02010600030101010101" pitchFamily="2" charset="-122"/>
              </a:rPr>
              <a:t>新增、修改、删除需要使用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API</a:t>
            </a:r>
            <a:r>
              <a:rPr lang="zh-CN" altLang="en-US" sz="1800" b="1" dirty="0">
                <a:latin typeface="Tahoma" panose="020B0604030504040204" pitchFamily="34" charset="0"/>
                <a:ea typeface="SimSun" panose="02010600030101010101" pitchFamily="2" charset="-122"/>
              </a:rPr>
              <a:t>将资料存入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</a:rPr>
              <a:t>DB</a:t>
            </a: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>
                <a:latin typeface="Tahoma" panose="020B0604030504040204" pitchFamily="34" charset="0"/>
                <a:ea typeface="SimSun" panose="02010600030101010101" pitchFamily="2" charset="-122"/>
              </a:rPr>
              <a:t>操作成功</a:t>
            </a:r>
            <a:r>
              <a:rPr lang="zh-CN" altLang="en-US" sz="1800" dirty="0">
                <a:latin typeface="Tahoma" panose="020B0604030504040204" pitchFamily="34" charset="0"/>
                <a:ea typeface="SimSun" panose="02010600030101010101" pitchFamily="2" charset="-122"/>
              </a:rPr>
              <a:t>或失败</a:t>
            </a:r>
            <a:r>
              <a:rPr lang="zh-CN" altLang="en-US" sz="1800" b="1" dirty="0">
                <a:latin typeface="Tahoma" panose="020B0604030504040204" pitchFamily="34" charset="0"/>
                <a:ea typeface="SimSun" panose="02010600030101010101" pitchFamily="2" charset="-122"/>
              </a:rPr>
              <a:t>后，都要给出提示讯息</a:t>
            </a:r>
            <a:endParaRPr lang="en-US" altLang="zh-CN" sz="1800" b="1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>
                <a:latin typeface="Tahoma" panose="020B0604030504040204" pitchFamily="34" charset="0"/>
                <a:ea typeface="SimSun" panose="02010600030101010101" pitchFamily="2" charset="-122"/>
              </a:rPr>
              <a:t>操作成功后需要刷新画面资料</a:t>
            </a:r>
            <a:endParaRPr lang="en-US" altLang="zh-CN" sz="1800" b="1" dirty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99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original_metal_w(s)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02" y="170139"/>
            <a:ext cx="1721287" cy="160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WordArt 5"/>
          <p:cNvSpPr>
            <a:spLocks noChangeArrowheads="1" noChangeShapeType="1" noTextEdit="1"/>
          </p:cNvSpPr>
          <p:nvPr/>
        </p:nvSpPr>
        <p:spPr bwMode="auto">
          <a:xfrm>
            <a:off x="2383739" y="1228975"/>
            <a:ext cx="7332213" cy="190228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8421"/>
              </a:avLst>
            </a:prstTxWarp>
          </a:bodyPr>
          <a:lstStyle/>
          <a:p>
            <a:pPr algn="ctr"/>
            <a:r>
              <a:rPr lang="en-US" altLang="zh-CN" sz="4525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zh-CN" altLang="en-US" sz="4525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29"/>
          <p:cNvSpPr>
            <a:spLocks noChangeArrowheads="1"/>
          </p:cNvSpPr>
          <p:nvPr/>
        </p:nvSpPr>
        <p:spPr bwMode="auto">
          <a:xfrm>
            <a:off x="983432" y="4005064"/>
            <a:ext cx="4796437" cy="218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0000"/>
              <a:buChar char="n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Char char="n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Char char="n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Char char="n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联系方式</a:t>
            </a:r>
            <a:r>
              <a:rPr kumimoji="0" lang="en-US" altLang="zh-TW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西安凌安电脑有限公司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kumimoji="0" lang="zh-CN" altLang="en-US" sz="1508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地址</a:t>
            </a:r>
            <a:r>
              <a:rPr kumimoji="0" lang="en-US" altLang="zh-TW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kumimoji="0" lang="zh-CN" altLang="en-US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西安市火炬路</a:t>
            </a:r>
            <a:r>
              <a:rPr kumimoji="0" lang="en-US" altLang="zh-CN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kumimoji="0" lang="zh-CN" altLang="en-US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号楼</a:t>
            </a:r>
            <a:r>
              <a:rPr kumimoji="0" lang="en-US" altLang="zh-CN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kumimoji="0" lang="zh-CN" altLang="en-US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层</a:t>
            </a:r>
            <a:r>
              <a:rPr kumimoji="0" lang="en-US" altLang="zh-CN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kumimoji="0" lang="zh-CN" altLang="en-US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座 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邮编</a:t>
            </a:r>
            <a:r>
              <a:rPr kumimoji="0" lang="en-US" altLang="zh-CN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710043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kumimoji="0" lang="en-US" altLang="zh-CN" sz="1508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电话</a:t>
            </a:r>
            <a:r>
              <a:rPr kumimoji="0" lang="en-US" altLang="zh-TW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(86-29) 82212899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传真</a:t>
            </a:r>
            <a:r>
              <a:rPr kumimoji="0" lang="en-US" altLang="zh-TW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(86-29) 82218547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公司主页</a:t>
            </a:r>
            <a:r>
              <a:rPr kumimoji="0" lang="en-US" altLang="zh-TW" sz="1508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kumimoji="0" lang="en-US" altLang="zh-TW" sz="1508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/>
              </a:rPr>
              <a:t>http://www.lingan.com.cn</a:t>
            </a:r>
            <a:endParaRPr kumimoji="0" lang="en-US" altLang="zh-TW" sz="1508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8" y="817223"/>
            <a:ext cx="10225136" cy="1113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在应用程序中创建一个文件夹（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/i18n/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），其中将包含您将支持的每种语言的定义。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B84D28-E765-13B0-96DB-DE1667CCC569}"/>
              </a:ext>
            </a:extLst>
          </p:cNvPr>
          <p:cNvSpPr txBox="1"/>
          <p:nvPr/>
        </p:nvSpPr>
        <p:spPr>
          <a:xfrm>
            <a:off x="839416" y="20608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C0D7F3-40C6-E9CC-1327-B3A2F3973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930989"/>
            <a:ext cx="4176464" cy="381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8" y="817223"/>
            <a:ext cx="10225136" cy="5597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/i18n/index.js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内容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B84D28-E765-13B0-96DB-DE1667CCC569}"/>
              </a:ext>
            </a:extLst>
          </p:cNvPr>
          <p:cNvSpPr txBox="1"/>
          <p:nvPr/>
        </p:nvSpPr>
        <p:spPr>
          <a:xfrm>
            <a:off x="839416" y="20608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7E5A00-358D-4BBF-0C72-9539D1C3A7D7}"/>
              </a:ext>
            </a:extLst>
          </p:cNvPr>
          <p:cNvSpPr txBox="1"/>
          <p:nvPr/>
        </p:nvSpPr>
        <p:spPr>
          <a:xfrm>
            <a:off x="403418" y="1349458"/>
            <a:ext cx="265168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zhCN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zhTW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-TW"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zhCN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-TW"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zhTW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833E92E-11B0-3205-CAF0-453FC8C95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8" y="3095571"/>
            <a:ext cx="10225136" cy="1113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/i18n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中的文件夹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-US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-CN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-TW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中存放英文、中文简繁体对应的内容设置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00813-2A7E-0062-AC7D-15017E6090BC}"/>
              </a:ext>
            </a:extLst>
          </p:cNvPr>
          <p:cNvSpPr txBox="1"/>
          <p:nvPr/>
        </p:nvSpPr>
        <p:spPr>
          <a:xfrm>
            <a:off x="431312" y="4209337"/>
            <a:ext cx="2420856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failed: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失敗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success: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error: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错误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PleaseInput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請輸入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PleaseSelect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请選擇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…………………………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7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8" y="817223"/>
            <a:ext cx="10225136" cy="5597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quasar.config.js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boot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部分中引用该文件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B84D28-E765-13B0-96DB-DE1667CCC569}"/>
              </a:ext>
            </a:extLst>
          </p:cNvPr>
          <p:cNvSpPr txBox="1"/>
          <p:nvPr/>
        </p:nvSpPr>
        <p:spPr>
          <a:xfrm>
            <a:off x="839416" y="20608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4CBAA7-978D-BDF6-95D1-6D3D27176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04" y="1376992"/>
            <a:ext cx="3695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1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程式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8" y="817223"/>
            <a:ext cx="10225136" cy="1113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程式打包程式解压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Web.config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，修改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E50DF0-79AB-41DE-568F-0AB933994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48" y="1988840"/>
            <a:ext cx="11030285" cy="43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712"/>
            <a:ext cx="10225136" cy="5597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控制面板中找到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866FDD-A159-304A-0DFF-DB98669DE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396481"/>
            <a:ext cx="5832648" cy="31814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B7172F-B7AE-D7CB-9EDD-6D4CF94B8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04" y="5144847"/>
            <a:ext cx="4581525" cy="1314450"/>
          </a:xfrm>
          <a:prstGeom prst="rect">
            <a:avLst/>
          </a:prstGeom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503E7C53-B923-DCE1-0469-479F33319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8" y="4584919"/>
            <a:ext cx="10225136" cy="5597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启用或关闭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467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B58138-110D-6EEF-1929-75A9D33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36712"/>
            <a:ext cx="10225136" cy="58637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8"/>
                <a:ea typeface="標楷體" pitchFamily="65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弹窗中找到</a:t>
            </a:r>
            <a:r>
              <a:rPr kumimoji="0" lang="en-US" altLang="zh-CN" sz="2400" kern="0" dirty="0"/>
              <a:t>Internet Information Services</a:t>
            </a:r>
            <a:r>
              <a:rPr kumimoji="0" lang="zh-CN" altLang="en-US" sz="2400" kern="0" dirty="0"/>
              <a:t>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勾选相关项目安装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EF23A0-0334-2528-38CE-C3EBF49BD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03" y="1423090"/>
            <a:ext cx="4892789" cy="45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4068"/>
      </p:ext>
    </p:extLst>
  </p:cSld>
  <p:clrMapOvr>
    <a:masterClrMapping/>
  </p:clrMapOvr>
</p:sld>
</file>

<file path=ppt/theme/theme1.xml><?xml version="1.0" encoding="utf-8"?>
<a:theme xmlns:a="http://schemas.openxmlformats.org/drawingml/2006/main" name="010TGp_BizCom_bl">
  <a:themeElements>
    <a:clrScheme name="010TGp_BizCom_bl 4">
      <a:dk1>
        <a:srgbClr val="1C3A8E"/>
      </a:dk1>
      <a:lt1>
        <a:srgbClr val="FFFFFF"/>
      </a:lt1>
      <a:dk2>
        <a:srgbClr val="000000"/>
      </a:dk2>
      <a:lt2>
        <a:srgbClr val="DDDDDD"/>
      </a:lt2>
      <a:accent1>
        <a:srgbClr val="438FE3"/>
      </a:accent1>
      <a:accent2>
        <a:srgbClr val="CC9900"/>
      </a:accent2>
      <a:accent3>
        <a:srgbClr val="FFFFFF"/>
      </a:accent3>
      <a:accent4>
        <a:srgbClr val="163078"/>
      </a:accent4>
      <a:accent5>
        <a:srgbClr val="B0C6EF"/>
      </a:accent5>
      <a:accent6>
        <a:srgbClr val="B98A00"/>
      </a:accent6>
      <a:hlink>
        <a:srgbClr val="33CCCC"/>
      </a:hlink>
      <a:folHlink>
        <a:srgbClr val="969696"/>
      </a:folHlink>
    </a:clrScheme>
    <a:fontScheme name="010TGp_BizCom_b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010TGp_BizCom_bl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TGp_BizCom_bl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TGp_BizCom_bl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TGp_BizCom_bl 4">
        <a:dk1>
          <a:srgbClr val="1C3A8E"/>
        </a:dk1>
        <a:lt1>
          <a:srgbClr val="FFFFFF"/>
        </a:lt1>
        <a:dk2>
          <a:srgbClr val="000000"/>
        </a:dk2>
        <a:lt2>
          <a:srgbClr val="DDDDDD"/>
        </a:lt2>
        <a:accent1>
          <a:srgbClr val="438FE3"/>
        </a:accent1>
        <a:accent2>
          <a:srgbClr val="CC9900"/>
        </a:accent2>
        <a:accent3>
          <a:srgbClr val="FFFFFF"/>
        </a:accent3>
        <a:accent4>
          <a:srgbClr val="163078"/>
        </a:accent4>
        <a:accent5>
          <a:srgbClr val="B0C6EF"/>
        </a:accent5>
        <a:accent6>
          <a:srgbClr val="B98A00"/>
        </a:accent6>
        <a:hlink>
          <a:srgbClr val="33CC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1" id="{8BFB44C9-5671-4D95-A500-563D2BF3FF7E}" vid="{CAD85CCF-2799-4B00-A889-A7D46601E2D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30242</TotalTime>
  <Words>1303</Words>
  <Application>Microsoft Office PowerPoint</Application>
  <PresentationFormat>宽屏</PresentationFormat>
  <Paragraphs>193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標楷體</vt:lpstr>
      <vt:lpstr>굴림</vt:lpstr>
      <vt:lpstr>仿宋_GB2312</vt:lpstr>
      <vt:lpstr>黑体</vt:lpstr>
      <vt:lpstr>宋体</vt:lpstr>
      <vt:lpstr>微软雅黑</vt:lpstr>
      <vt:lpstr>新宋体</vt:lpstr>
      <vt:lpstr>Arial</vt:lpstr>
      <vt:lpstr>Arial Black</vt:lpstr>
      <vt:lpstr>Calibri</vt:lpstr>
      <vt:lpstr>Consolas</vt:lpstr>
      <vt:lpstr>Segoe UI Light</vt:lpstr>
      <vt:lpstr>Tahoma</vt:lpstr>
      <vt:lpstr>Times New Roman</vt:lpstr>
      <vt:lpstr>Verdana</vt:lpstr>
      <vt:lpstr>Wingdings</vt:lpstr>
      <vt:lpstr>010TGp_BizCom_bl</vt:lpstr>
      <vt:lpstr>Image</vt:lpstr>
      <vt:lpstr>Vue3进阶  </vt:lpstr>
      <vt:lpstr>主要内容</vt:lpstr>
      <vt:lpstr>国际化i18n</vt:lpstr>
      <vt:lpstr>国际化i18n</vt:lpstr>
      <vt:lpstr>国际化i18n</vt:lpstr>
      <vt:lpstr>国际化i18n</vt:lpstr>
      <vt:lpstr>API程式</vt:lpstr>
      <vt:lpstr>IIS设定</vt:lpstr>
      <vt:lpstr>IIS设定</vt:lpstr>
      <vt:lpstr>IIS设定</vt:lpstr>
      <vt:lpstr>IIS设定</vt:lpstr>
      <vt:lpstr>IIS设定</vt:lpstr>
      <vt:lpstr>IIS设定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DataBase</vt:lpstr>
      <vt:lpstr>练习题</vt:lpstr>
      <vt:lpstr>练习题</vt:lpstr>
      <vt:lpstr>练习题</vt:lpstr>
      <vt:lpstr>练习题</vt:lpstr>
      <vt:lpstr>练习题</vt:lpstr>
      <vt:lpstr>练习题</vt:lpstr>
      <vt:lpstr>PowerPoint 演示文稿</vt:lpstr>
    </vt:vector>
  </TitlesOfParts>
  <Company>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西安凌安电脑公司  －提高企业竞争力最好的合作伙伴</dc:title>
  <dc:creator>user</dc:creator>
  <cp:lastModifiedBy>Safety_Zhu</cp:lastModifiedBy>
  <cp:revision>1721</cp:revision>
  <dcterms:created xsi:type="dcterms:W3CDTF">2019-11-18T06:04:43Z</dcterms:created>
  <dcterms:modified xsi:type="dcterms:W3CDTF">2023-02-23T09:27:55Z</dcterms:modified>
</cp:coreProperties>
</file>