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595" autoAdjust="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C2183-4005-482A-B426-854B6FF1619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FFB756-3AAB-47C7-9457-A299D3C80B5F}">
      <dgm:prSet/>
      <dgm:spPr/>
      <dgm:t>
        <a:bodyPr/>
        <a:lstStyle/>
        <a:p>
          <a:pPr>
            <a:defRPr b="1"/>
          </a:pPr>
          <a:r>
            <a:rPr lang="en-GB" dirty="0"/>
            <a:t>System Design </a:t>
          </a:r>
          <a:endParaRPr lang="en-US" dirty="0"/>
        </a:p>
      </dgm:t>
    </dgm:pt>
    <dgm:pt modelId="{AEF2B5A5-77C4-4877-9939-D1DAF5737B39}" type="parTrans" cxnId="{36C7E445-FB5B-4018-A93B-D47BDE672DDC}">
      <dgm:prSet/>
      <dgm:spPr/>
      <dgm:t>
        <a:bodyPr/>
        <a:lstStyle/>
        <a:p>
          <a:endParaRPr lang="en-US"/>
        </a:p>
      </dgm:t>
    </dgm:pt>
    <dgm:pt modelId="{C2C70C0C-AD73-4FE8-BF2F-55D913B7B8DD}" type="sibTrans" cxnId="{36C7E445-FB5B-4018-A93B-D47BDE672DDC}">
      <dgm:prSet/>
      <dgm:spPr/>
      <dgm:t>
        <a:bodyPr/>
        <a:lstStyle/>
        <a:p>
          <a:endParaRPr lang="en-US"/>
        </a:p>
      </dgm:t>
    </dgm:pt>
    <dgm:pt modelId="{ACBE3F40-0298-4E7E-B192-4AF029DBB380}">
      <dgm:prSet/>
      <dgm:spPr/>
      <dgm:t>
        <a:bodyPr/>
        <a:lstStyle/>
        <a:p>
          <a:r>
            <a:rPr lang="en-GB" dirty="0"/>
            <a:t>Back End – MongoDB(Cluster Integration)</a:t>
          </a:r>
          <a:endParaRPr lang="en-US" dirty="0"/>
        </a:p>
      </dgm:t>
    </dgm:pt>
    <dgm:pt modelId="{CDE76EC8-79AD-4BAC-9106-CBD981F616DB}" type="parTrans" cxnId="{1EB682C6-B23C-4735-B98F-39B82F6B6CB6}">
      <dgm:prSet/>
      <dgm:spPr/>
      <dgm:t>
        <a:bodyPr/>
        <a:lstStyle/>
        <a:p>
          <a:endParaRPr lang="en-US"/>
        </a:p>
      </dgm:t>
    </dgm:pt>
    <dgm:pt modelId="{B1A7BCC0-E534-483D-8C55-A87017546029}" type="sibTrans" cxnId="{1EB682C6-B23C-4735-B98F-39B82F6B6CB6}">
      <dgm:prSet/>
      <dgm:spPr/>
      <dgm:t>
        <a:bodyPr/>
        <a:lstStyle/>
        <a:p>
          <a:endParaRPr lang="en-US"/>
        </a:p>
      </dgm:t>
    </dgm:pt>
    <dgm:pt modelId="{48F572AE-ACE1-4EB8-A969-5257FB3271C6}">
      <dgm:prSet/>
      <dgm:spPr/>
      <dgm:t>
        <a:bodyPr/>
        <a:lstStyle/>
        <a:p>
          <a:r>
            <a:rPr lang="en-GB" dirty="0"/>
            <a:t>Front End – Kotlin/Android Studio</a:t>
          </a:r>
          <a:endParaRPr lang="en-US" dirty="0"/>
        </a:p>
      </dgm:t>
    </dgm:pt>
    <dgm:pt modelId="{051F12A4-DCD4-4836-8560-51BF24011089}" type="parTrans" cxnId="{2F885FBD-FEEE-4BF5-9B68-9DA7A60B6886}">
      <dgm:prSet/>
      <dgm:spPr/>
      <dgm:t>
        <a:bodyPr/>
        <a:lstStyle/>
        <a:p>
          <a:endParaRPr lang="en-US"/>
        </a:p>
      </dgm:t>
    </dgm:pt>
    <dgm:pt modelId="{C2A072BC-03BD-45DF-9356-8FCEBB917EC6}" type="sibTrans" cxnId="{2F885FBD-FEEE-4BF5-9B68-9DA7A60B6886}">
      <dgm:prSet/>
      <dgm:spPr/>
      <dgm:t>
        <a:bodyPr/>
        <a:lstStyle/>
        <a:p>
          <a:endParaRPr lang="en-US"/>
        </a:p>
      </dgm:t>
    </dgm:pt>
    <dgm:pt modelId="{3DC4886A-958E-41F5-AB74-2BD3C74DCA55}">
      <dgm:prSet/>
      <dgm:spPr/>
      <dgm:t>
        <a:bodyPr/>
        <a:lstStyle/>
        <a:p>
          <a:r>
            <a:rPr lang="en-GB"/>
            <a:t>API Implementation – Met Eireann weather API</a:t>
          </a:r>
          <a:endParaRPr lang="en-US"/>
        </a:p>
      </dgm:t>
    </dgm:pt>
    <dgm:pt modelId="{9F46EDA6-E656-4902-B1ED-C6B196624CF3}" type="parTrans" cxnId="{B7F452C4-86C0-4466-891D-EFE281C224DD}">
      <dgm:prSet/>
      <dgm:spPr/>
      <dgm:t>
        <a:bodyPr/>
        <a:lstStyle/>
        <a:p>
          <a:endParaRPr lang="en-US"/>
        </a:p>
      </dgm:t>
    </dgm:pt>
    <dgm:pt modelId="{0B4E895C-FBA1-4C75-8CDF-245E075590BF}" type="sibTrans" cxnId="{B7F452C4-86C0-4466-891D-EFE281C224DD}">
      <dgm:prSet/>
      <dgm:spPr/>
      <dgm:t>
        <a:bodyPr/>
        <a:lstStyle/>
        <a:p>
          <a:endParaRPr lang="en-US"/>
        </a:p>
      </dgm:t>
    </dgm:pt>
    <dgm:pt modelId="{EAF4B643-D14C-405A-AB7D-E9D72166EE98}">
      <dgm:prSet/>
      <dgm:spPr/>
      <dgm:t>
        <a:bodyPr/>
        <a:lstStyle/>
        <a:p>
          <a:pPr>
            <a:defRPr b="1"/>
          </a:pPr>
          <a:r>
            <a:rPr lang="en-GB"/>
            <a:t>For this we are working with a new language called Kotlin that had its first stable release in February of 2016.  Currently using the latest stable release V1.4.21 (December 2020 stable version)</a:t>
          </a:r>
          <a:endParaRPr lang="en-US"/>
        </a:p>
      </dgm:t>
    </dgm:pt>
    <dgm:pt modelId="{3BFC927E-2B9B-4586-AF39-4C77B6F74C9D}" type="parTrans" cxnId="{E2786A51-5579-4C55-AE44-C16C2F627F00}">
      <dgm:prSet/>
      <dgm:spPr/>
      <dgm:t>
        <a:bodyPr/>
        <a:lstStyle/>
        <a:p>
          <a:endParaRPr lang="en-US"/>
        </a:p>
      </dgm:t>
    </dgm:pt>
    <dgm:pt modelId="{52353AFD-7679-4844-8200-544BD3CB6461}" type="sibTrans" cxnId="{E2786A51-5579-4C55-AE44-C16C2F627F00}">
      <dgm:prSet/>
      <dgm:spPr/>
      <dgm:t>
        <a:bodyPr/>
        <a:lstStyle/>
        <a:p>
          <a:endParaRPr lang="en-US"/>
        </a:p>
      </dgm:t>
    </dgm:pt>
    <dgm:pt modelId="{8E93D3E0-708B-40C4-BDC4-2185A42857B1}">
      <dgm:prSet/>
      <dgm:spPr/>
      <dgm:t>
        <a:bodyPr/>
        <a:lstStyle/>
        <a:p>
          <a:pPr>
            <a:defRPr b="1"/>
          </a:pPr>
          <a:r>
            <a:rPr lang="en-GB"/>
            <a:t>Kotlin is being used to write the front end of the App we are designing for Android Applications</a:t>
          </a:r>
          <a:endParaRPr lang="en-US"/>
        </a:p>
      </dgm:t>
    </dgm:pt>
    <dgm:pt modelId="{5718BBDF-B3F4-4E87-9803-009C81BFD7A8}" type="parTrans" cxnId="{5C0E1840-2514-491E-8294-1BF7CF2975C5}">
      <dgm:prSet/>
      <dgm:spPr/>
      <dgm:t>
        <a:bodyPr/>
        <a:lstStyle/>
        <a:p>
          <a:endParaRPr lang="en-US"/>
        </a:p>
      </dgm:t>
    </dgm:pt>
    <dgm:pt modelId="{2A88D4A1-D48C-4347-AA16-03124A42B1AB}" type="sibTrans" cxnId="{5C0E1840-2514-491E-8294-1BF7CF2975C5}">
      <dgm:prSet/>
      <dgm:spPr/>
      <dgm:t>
        <a:bodyPr/>
        <a:lstStyle/>
        <a:p>
          <a:endParaRPr lang="en-US"/>
        </a:p>
      </dgm:t>
    </dgm:pt>
    <dgm:pt modelId="{BE19C377-E19F-41FB-AA83-A1AD6BC335EF}">
      <dgm:prSet/>
      <dgm:spPr/>
      <dgm:t>
        <a:bodyPr/>
        <a:lstStyle/>
        <a:p>
          <a:pPr>
            <a:defRPr b="1"/>
          </a:pPr>
          <a:r>
            <a:rPr lang="en-GB"/>
            <a:t>We are using MongoDB to store user data and data from the API to allow the user to access previous days of activity.</a:t>
          </a:r>
          <a:endParaRPr lang="en-US"/>
        </a:p>
      </dgm:t>
    </dgm:pt>
    <dgm:pt modelId="{72A5F804-654A-4C46-A9E2-49690458225A}" type="parTrans" cxnId="{A967605E-6643-432C-9E7C-39E8E37B8DD3}">
      <dgm:prSet/>
      <dgm:spPr/>
      <dgm:t>
        <a:bodyPr/>
        <a:lstStyle/>
        <a:p>
          <a:endParaRPr lang="en-US"/>
        </a:p>
      </dgm:t>
    </dgm:pt>
    <dgm:pt modelId="{DFA20C8E-D86C-4C4B-A322-DD50A8EB9417}" type="sibTrans" cxnId="{A967605E-6643-432C-9E7C-39E8E37B8DD3}">
      <dgm:prSet/>
      <dgm:spPr/>
      <dgm:t>
        <a:bodyPr/>
        <a:lstStyle/>
        <a:p>
          <a:endParaRPr lang="en-US"/>
        </a:p>
      </dgm:t>
    </dgm:pt>
    <dgm:pt modelId="{C828F8B7-8318-4A9E-97AD-F73886A53565}" type="pres">
      <dgm:prSet presAssocID="{471C2183-4005-482A-B426-854B6FF1619C}" presName="root" presStyleCnt="0">
        <dgm:presLayoutVars>
          <dgm:dir/>
          <dgm:resizeHandles val="exact"/>
        </dgm:presLayoutVars>
      </dgm:prSet>
      <dgm:spPr/>
    </dgm:pt>
    <dgm:pt modelId="{98F76440-BDCE-4B16-88CA-A93F47692C70}" type="pres">
      <dgm:prSet presAssocID="{EEFFB756-3AAB-47C7-9457-A299D3C80B5F}" presName="compNode" presStyleCnt="0"/>
      <dgm:spPr/>
    </dgm:pt>
    <dgm:pt modelId="{0CB79D3F-1D99-49E0-B0CD-BCC94548E8B3}" type="pres">
      <dgm:prSet presAssocID="{EEFFB756-3AAB-47C7-9457-A299D3C80B5F}" presName="iconRect" presStyleLbl="node1" presStyleIdx="0" presStyleCnt="4" custLinFactNeighborX="-1164" custLinFactNeighborY="584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1D27A7-8A4C-481D-8775-35EA4CC3DC80}" type="pres">
      <dgm:prSet presAssocID="{EEFFB756-3AAB-47C7-9457-A299D3C80B5F}" presName="iconSpace" presStyleCnt="0"/>
      <dgm:spPr/>
    </dgm:pt>
    <dgm:pt modelId="{FCB757C5-10AC-4DE1-ACC2-2C1469BF9A24}" type="pres">
      <dgm:prSet presAssocID="{EEFFB756-3AAB-47C7-9457-A299D3C80B5F}" presName="parTx" presStyleLbl="revTx" presStyleIdx="0" presStyleCnt="8" custLinFactNeighborX="-2037" custLinFactNeighborY="17142">
        <dgm:presLayoutVars>
          <dgm:chMax val="0"/>
          <dgm:chPref val="0"/>
        </dgm:presLayoutVars>
      </dgm:prSet>
      <dgm:spPr/>
    </dgm:pt>
    <dgm:pt modelId="{B30DA858-FA77-44CF-85BF-CF2AE98C74B1}" type="pres">
      <dgm:prSet presAssocID="{EEFFB756-3AAB-47C7-9457-A299D3C80B5F}" presName="txSpace" presStyleCnt="0"/>
      <dgm:spPr/>
    </dgm:pt>
    <dgm:pt modelId="{99444DCF-70F4-46F5-BAA2-FD3F3E59F5FB}" type="pres">
      <dgm:prSet presAssocID="{EEFFB756-3AAB-47C7-9457-A299D3C80B5F}" presName="desTx" presStyleLbl="revTx" presStyleIdx="1" presStyleCnt="8" custScaleX="120029" custScaleY="601429" custLinFactY="-36125" custLinFactNeighborX="-448" custLinFactNeighborY="-100000">
        <dgm:presLayoutVars/>
      </dgm:prSet>
      <dgm:spPr/>
    </dgm:pt>
    <dgm:pt modelId="{3C883083-EAF8-4FB2-8A35-3D42D10CEA5B}" type="pres">
      <dgm:prSet presAssocID="{C2C70C0C-AD73-4FE8-BF2F-55D913B7B8DD}" presName="sibTrans" presStyleCnt="0"/>
      <dgm:spPr/>
    </dgm:pt>
    <dgm:pt modelId="{45449B6B-4B60-4B89-9EDF-1FCDFE8CC727}" type="pres">
      <dgm:prSet presAssocID="{EAF4B643-D14C-405A-AB7D-E9D72166EE98}" presName="compNode" presStyleCnt="0"/>
      <dgm:spPr/>
    </dgm:pt>
    <dgm:pt modelId="{DE1D21B6-02B9-480C-9CD5-50BFB42E8EE5}" type="pres">
      <dgm:prSet presAssocID="{EAF4B643-D14C-405A-AB7D-E9D72166EE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F71C07E-5ED6-4BD6-BDC7-79D13761F37B}" type="pres">
      <dgm:prSet presAssocID="{EAF4B643-D14C-405A-AB7D-E9D72166EE98}" presName="iconSpace" presStyleCnt="0"/>
      <dgm:spPr/>
    </dgm:pt>
    <dgm:pt modelId="{0874C16B-C33F-4F60-9734-556138CC88E2}" type="pres">
      <dgm:prSet presAssocID="{EAF4B643-D14C-405A-AB7D-E9D72166EE98}" presName="parTx" presStyleLbl="revTx" presStyleIdx="2" presStyleCnt="8">
        <dgm:presLayoutVars>
          <dgm:chMax val="0"/>
          <dgm:chPref val="0"/>
        </dgm:presLayoutVars>
      </dgm:prSet>
      <dgm:spPr/>
    </dgm:pt>
    <dgm:pt modelId="{24BB0013-DCB7-45C1-8978-BAFF8B65A703}" type="pres">
      <dgm:prSet presAssocID="{EAF4B643-D14C-405A-AB7D-E9D72166EE98}" presName="txSpace" presStyleCnt="0"/>
      <dgm:spPr/>
    </dgm:pt>
    <dgm:pt modelId="{E01B2858-1245-49DF-A735-33FAB2ACC06D}" type="pres">
      <dgm:prSet presAssocID="{EAF4B643-D14C-405A-AB7D-E9D72166EE98}" presName="desTx" presStyleLbl="revTx" presStyleIdx="3" presStyleCnt="8">
        <dgm:presLayoutVars/>
      </dgm:prSet>
      <dgm:spPr/>
    </dgm:pt>
    <dgm:pt modelId="{D740B0A4-30CC-4711-B233-54E12499C46E}" type="pres">
      <dgm:prSet presAssocID="{52353AFD-7679-4844-8200-544BD3CB6461}" presName="sibTrans" presStyleCnt="0"/>
      <dgm:spPr/>
    </dgm:pt>
    <dgm:pt modelId="{4A79901F-414C-40CE-AB1E-7EBD14DD00A9}" type="pres">
      <dgm:prSet presAssocID="{8E93D3E0-708B-40C4-BDC4-2185A42857B1}" presName="compNode" presStyleCnt="0"/>
      <dgm:spPr/>
    </dgm:pt>
    <dgm:pt modelId="{199411CA-DCE0-4FA6-B8E2-65DB567FB947}" type="pres">
      <dgm:prSet presAssocID="{8E93D3E0-708B-40C4-BDC4-2185A42857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08F910-D3C0-40F4-B755-79BC8EB0282F}" type="pres">
      <dgm:prSet presAssocID="{8E93D3E0-708B-40C4-BDC4-2185A42857B1}" presName="iconSpace" presStyleCnt="0"/>
      <dgm:spPr/>
    </dgm:pt>
    <dgm:pt modelId="{78708E69-B4B6-4121-ACB0-40E4328FE9DB}" type="pres">
      <dgm:prSet presAssocID="{8E93D3E0-708B-40C4-BDC4-2185A42857B1}" presName="parTx" presStyleLbl="revTx" presStyleIdx="4" presStyleCnt="8">
        <dgm:presLayoutVars>
          <dgm:chMax val="0"/>
          <dgm:chPref val="0"/>
        </dgm:presLayoutVars>
      </dgm:prSet>
      <dgm:spPr/>
    </dgm:pt>
    <dgm:pt modelId="{54E557BE-B227-43F1-BA78-5E6A783A04BF}" type="pres">
      <dgm:prSet presAssocID="{8E93D3E0-708B-40C4-BDC4-2185A42857B1}" presName="txSpace" presStyleCnt="0"/>
      <dgm:spPr/>
    </dgm:pt>
    <dgm:pt modelId="{A011179B-C73E-48DE-BAD9-A482A15805EC}" type="pres">
      <dgm:prSet presAssocID="{8E93D3E0-708B-40C4-BDC4-2185A42857B1}" presName="desTx" presStyleLbl="revTx" presStyleIdx="5" presStyleCnt="8">
        <dgm:presLayoutVars/>
      </dgm:prSet>
      <dgm:spPr/>
    </dgm:pt>
    <dgm:pt modelId="{B1B87CA2-6A7C-4F1D-8716-413EA99FC491}" type="pres">
      <dgm:prSet presAssocID="{2A88D4A1-D48C-4347-AA16-03124A42B1AB}" presName="sibTrans" presStyleCnt="0"/>
      <dgm:spPr/>
    </dgm:pt>
    <dgm:pt modelId="{1167DE17-32EA-405C-8B56-D4BA339A9A01}" type="pres">
      <dgm:prSet presAssocID="{BE19C377-E19F-41FB-AA83-A1AD6BC335EF}" presName="compNode" presStyleCnt="0"/>
      <dgm:spPr/>
    </dgm:pt>
    <dgm:pt modelId="{BA2208C8-CD11-4F8F-8DB7-3A6A1DFD04E5}" type="pres">
      <dgm:prSet presAssocID="{BE19C377-E19F-41FB-AA83-A1AD6BC335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C15B4C2-D77A-4469-A54D-EE57E2F5FCCE}" type="pres">
      <dgm:prSet presAssocID="{BE19C377-E19F-41FB-AA83-A1AD6BC335EF}" presName="iconSpace" presStyleCnt="0"/>
      <dgm:spPr/>
    </dgm:pt>
    <dgm:pt modelId="{672BEE04-CFFC-4AB2-A1B9-7B5575AE7EFE}" type="pres">
      <dgm:prSet presAssocID="{BE19C377-E19F-41FB-AA83-A1AD6BC335EF}" presName="parTx" presStyleLbl="revTx" presStyleIdx="6" presStyleCnt="8">
        <dgm:presLayoutVars>
          <dgm:chMax val="0"/>
          <dgm:chPref val="0"/>
        </dgm:presLayoutVars>
      </dgm:prSet>
      <dgm:spPr/>
    </dgm:pt>
    <dgm:pt modelId="{7F15B55C-CA64-46F4-A200-4212AAA22710}" type="pres">
      <dgm:prSet presAssocID="{BE19C377-E19F-41FB-AA83-A1AD6BC335EF}" presName="txSpace" presStyleCnt="0"/>
      <dgm:spPr/>
    </dgm:pt>
    <dgm:pt modelId="{E8A24FAD-982A-4728-964B-FFD1317FF929}" type="pres">
      <dgm:prSet presAssocID="{BE19C377-E19F-41FB-AA83-A1AD6BC335EF}" presName="desTx" presStyleLbl="revTx" presStyleIdx="7" presStyleCnt="8">
        <dgm:presLayoutVars/>
      </dgm:prSet>
      <dgm:spPr/>
    </dgm:pt>
  </dgm:ptLst>
  <dgm:cxnLst>
    <dgm:cxn modelId="{591F3D04-CB38-473F-A5B2-FA863EE00B80}" type="presOf" srcId="{3DC4886A-958E-41F5-AB74-2BD3C74DCA55}" destId="{99444DCF-70F4-46F5-BAA2-FD3F3E59F5FB}" srcOrd="0" destOrd="2" presId="urn:microsoft.com/office/officeart/2018/5/layout/CenteredIconLabelDescriptionList"/>
    <dgm:cxn modelId="{5C0E1840-2514-491E-8294-1BF7CF2975C5}" srcId="{471C2183-4005-482A-B426-854B6FF1619C}" destId="{8E93D3E0-708B-40C4-BDC4-2185A42857B1}" srcOrd="2" destOrd="0" parTransId="{5718BBDF-B3F4-4E87-9803-009C81BFD7A8}" sibTransId="{2A88D4A1-D48C-4347-AA16-03124A42B1AB}"/>
    <dgm:cxn modelId="{3F50405B-5FCB-4CBD-A732-B354207514F4}" type="presOf" srcId="{BE19C377-E19F-41FB-AA83-A1AD6BC335EF}" destId="{672BEE04-CFFC-4AB2-A1B9-7B5575AE7EFE}" srcOrd="0" destOrd="0" presId="urn:microsoft.com/office/officeart/2018/5/layout/CenteredIconLabelDescriptionList"/>
    <dgm:cxn modelId="{A967605E-6643-432C-9E7C-39E8E37B8DD3}" srcId="{471C2183-4005-482A-B426-854B6FF1619C}" destId="{BE19C377-E19F-41FB-AA83-A1AD6BC335EF}" srcOrd="3" destOrd="0" parTransId="{72A5F804-654A-4C46-A9E2-49690458225A}" sibTransId="{DFA20C8E-D86C-4C4B-A322-DD50A8EB9417}"/>
    <dgm:cxn modelId="{AE710243-F90D-487D-B222-C3D57819528E}" type="presOf" srcId="{EAF4B643-D14C-405A-AB7D-E9D72166EE98}" destId="{0874C16B-C33F-4F60-9734-556138CC88E2}" srcOrd="0" destOrd="0" presId="urn:microsoft.com/office/officeart/2018/5/layout/CenteredIconLabelDescriptionList"/>
    <dgm:cxn modelId="{36C7E445-FB5B-4018-A93B-D47BDE672DDC}" srcId="{471C2183-4005-482A-B426-854B6FF1619C}" destId="{EEFFB756-3AAB-47C7-9457-A299D3C80B5F}" srcOrd="0" destOrd="0" parTransId="{AEF2B5A5-77C4-4877-9939-D1DAF5737B39}" sibTransId="{C2C70C0C-AD73-4FE8-BF2F-55D913B7B8DD}"/>
    <dgm:cxn modelId="{E2786A51-5579-4C55-AE44-C16C2F627F00}" srcId="{471C2183-4005-482A-B426-854B6FF1619C}" destId="{EAF4B643-D14C-405A-AB7D-E9D72166EE98}" srcOrd="1" destOrd="0" parTransId="{3BFC927E-2B9B-4586-AF39-4C77B6F74C9D}" sibTransId="{52353AFD-7679-4844-8200-544BD3CB6461}"/>
    <dgm:cxn modelId="{B082EB80-4E31-448B-A305-CE2B2F7C7A44}" type="presOf" srcId="{48F572AE-ACE1-4EB8-A969-5257FB3271C6}" destId="{99444DCF-70F4-46F5-BAA2-FD3F3E59F5FB}" srcOrd="0" destOrd="1" presId="urn:microsoft.com/office/officeart/2018/5/layout/CenteredIconLabelDescriptionList"/>
    <dgm:cxn modelId="{4FBA7994-E6AC-4EF8-AF3D-770663EE4478}" type="presOf" srcId="{ACBE3F40-0298-4E7E-B192-4AF029DBB380}" destId="{99444DCF-70F4-46F5-BAA2-FD3F3E59F5FB}" srcOrd="0" destOrd="0" presId="urn:microsoft.com/office/officeart/2018/5/layout/CenteredIconLabelDescriptionList"/>
    <dgm:cxn modelId="{BD3D5E9F-CB8C-4375-8178-DBA6553A372B}" type="presOf" srcId="{8E93D3E0-708B-40C4-BDC4-2185A42857B1}" destId="{78708E69-B4B6-4121-ACB0-40E4328FE9DB}" srcOrd="0" destOrd="0" presId="urn:microsoft.com/office/officeart/2018/5/layout/CenteredIconLabelDescriptionList"/>
    <dgm:cxn modelId="{2F885FBD-FEEE-4BF5-9B68-9DA7A60B6886}" srcId="{EEFFB756-3AAB-47C7-9457-A299D3C80B5F}" destId="{48F572AE-ACE1-4EB8-A969-5257FB3271C6}" srcOrd="1" destOrd="0" parTransId="{051F12A4-DCD4-4836-8560-51BF24011089}" sibTransId="{C2A072BC-03BD-45DF-9356-8FCEBB917EC6}"/>
    <dgm:cxn modelId="{B7F452C4-86C0-4466-891D-EFE281C224DD}" srcId="{EEFFB756-3AAB-47C7-9457-A299D3C80B5F}" destId="{3DC4886A-958E-41F5-AB74-2BD3C74DCA55}" srcOrd="2" destOrd="0" parTransId="{9F46EDA6-E656-4902-B1ED-C6B196624CF3}" sibTransId="{0B4E895C-FBA1-4C75-8CDF-245E075590BF}"/>
    <dgm:cxn modelId="{1EB682C6-B23C-4735-B98F-39B82F6B6CB6}" srcId="{EEFFB756-3AAB-47C7-9457-A299D3C80B5F}" destId="{ACBE3F40-0298-4E7E-B192-4AF029DBB380}" srcOrd="0" destOrd="0" parTransId="{CDE76EC8-79AD-4BAC-9106-CBD981F616DB}" sibTransId="{B1A7BCC0-E534-483D-8C55-A87017546029}"/>
    <dgm:cxn modelId="{DA0030C7-C1A3-4986-ADE0-E081ED2B21E2}" type="presOf" srcId="{EEFFB756-3AAB-47C7-9457-A299D3C80B5F}" destId="{FCB757C5-10AC-4DE1-ACC2-2C1469BF9A24}" srcOrd="0" destOrd="0" presId="urn:microsoft.com/office/officeart/2018/5/layout/CenteredIconLabelDescriptionList"/>
    <dgm:cxn modelId="{80307FFC-76CD-45E3-90A2-F15490269522}" type="presOf" srcId="{471C2183-4005-482A-B426-854B6FF1619C}" destId="{C828F8B7-8318-4A9E-97AD-F73886A53565}" srcOrd="0" destOrd="0" presId="urn:microsoft.com/office/officeart/2018/5/layout/CenteredIconLabelDescriptionList"/>
    <dgm:cxn modelId="{BCF1BB61-E7D4-4328-9102-1C088472A67F}" type="presParOf" srcId="{C828F8B7-8318-4A9E-97AD-F73886A53565}" destId="{98F76440-BDCE-4B16-88CA-A93F47692C70}" srcOrd="0" destOrd="0" presId="urn:microsoft.com/office/officeart/2018/5/layout/CenteredIconLabelDescriptionList"/>
    <dgm:cxn modelId="{69D48704-B6C3-4D81-AB52-005621301879}" type="presParOf" srcId="{98F76440-BDCE-4B16-88CA-A93F47692C70}" destId="{0CB79D3F-1D99-49E0-B0CD-BCC94548E8B3}" srcOrd="0" destOrd="0" presId="urn:microsoft.com/office/officeart/2018/5/layout/CenteredIconLabelDescriptionList"/>
    <dgm:cxn modelId="{9FCCD13D-04F5-4CD6-830B-B705F47BCD23}" type="presParOf" srcId="{98F76440-BDCE-4B16-88CA-A93F47692C70}" destId="{4F1D27A7-8A4C-481D-8775-35EA4CC3DC80}" srcOrd="1" destOrd="0" presId="urn:microsoft.com/office/officeart/2018/5/layout/CenteredIconLabelDescriptionList"/>
    <dgm:cxn modelId="{2015B203-A429-4A5A-9362-846C68DBDD6A}" type="presParOf" srcId="{98F76440-BDCE-4B16-88CA-A93F47692C70}" destId="{FCB757C5-10AC-4DE1-ACC2-2C1469BF9A24}" srcOrd="2" destOrd="0" presId="urn:microsoft.com/office/officeart/2018/5/layout/CenteredIconLabelDescriptionList"/>
    <dgm:cxn modelId="{F7BFA99E-CA57-4929-9A88-DDF18CF8277A}" type="presParOf" srcId="{98F76440-BDCE-4B16-88CA-A93F47692C70}" destId="{B30DA858-FA77-44CF-85BF-CF2AE98C74B1}" srcOrd="3" destOrd="0" presId="urn:microsoft.com/office/officeart/2018/5/layout/CenteredIconLabelDescriptionList"/>
    <dgm:cxn modelId="{EB201ED0-6DED-4E16-BB8C-98796A2ED75B}" type="presParOf" srcId="{98F76440-BDCE-4B16-88CA-A93F47692C70}" destId="{99444DCF-70F4-46F5-BAA2-FD3F3E59F5FB}" srcOrd="4" destOrd="0" presId="urn:microsoft.com/office/officeart/2018/5/layout/CenteredIconLabelDescriptionList"/>
    <dgm:cxn modelId="{20632365-F0D7-4713-87F1-3BD2694A1481}" type="presParOf" srcId="{C828F8B7-8318-4A9E-97AD-F73886A53565}" destId="{3C883083-EAF8-4FB2-8A35-3D42D10CEA5B}" srcOrd="1" destOrd="0" presId="urn:microsoft.com/office/officeart/2018/5/layout/CenteredIconLabelDescriptionList"/>
    <dgm:cxn modelId="{53D98919-4188-4408-A500-0427B1DC5C39}" type="presParOf" srcId="{C828F8B7-8318-4A9E-97AD-F73886A53565}" destId="{45449B6B-4B60-4B89-9EDF-1FCDFE8CC727}" srcOrd="2" destOrd="0" presId="urn:microsoft.com/office/officeart/2018/5/layout/CenteredIconLabelDescriptionList"/>
    <dgm:cxn modelId="{7B3A00F5-08AA-4FAF-B95C-F3F8D50865DA}" type="presParOf" srcId="{45449B6B-4B60-4B89-9EDF-1FCDFE8CC727}" destId="{DE1D21B6-02B9-480C-9CD5-50BFB42E8EE5}" srcOrd="0" destOrd="0" presId="urn:microsoft.com/office/officeart/2018/5/layout/CenteredIconLabelDescriptionList"/>
    <dgm:cxn modelId="{6EB9E4CF-4C0C-4655-8CCA-C83B1E5B4731}" type="presParOf" srcId="{45449B6B-4B60-4B89-9EDF-1FCDFE8CC727}" destId="{0F71C07E-5ED6-4BD6-BDC7-79D13761F37B}" srcOrd="1" destOrd="0" presId="urn:microsoft.com/office/officeart/2018/5/layout/CenteredIconLabelDescriptionList"/>
    <dgm:cxn modelId="{8BCCDC5A-5E28-4EC7-A05F-66CCD918F5D2}" type="presParOf" srcId="{45449B6B-4B60-4B89-9EDF-1FCDFE8CC727}" destId="{0874C16B-C33F-4F60-9734-556138CC88E2}" srcOrd="2" destOrd="0" presId="urn:microsoft.com/office/officeart/2018/5/layout/CenteredIconLabelDescriptionList"/>
    <dgm:cxn modelId="{1A86D8B1-33C3-44A3-A527-308B151801F6}" type="presParOf" srcId="{45449B6B-4B60-4B89-9EDF-1FCDFE8CC727}" destId="{24BB0013-DCB7-45C1-8978-BAFF8B65A703}" srcOrd="3" destOrd="0" presId="urn:microsoft.com/office/officeart/2018/5/layout/CenteredIconLabelDescriptionList"/>
    <dgm:cxn modelId="{8EBDF5DC-C4A4-44CE-82EE-483EF05445A1}" type="presParOf" srcId="{45449B6B-4B60-4B89-9EDF-1FCDFE8CC727}" destId="{E01B2858-1245-49DF-A735-33FAB2ACC06D}" srcOrd="4" destOrd="0" presId="urn:microsoft.com/office/officeart/2018/5/layout/CenteredIconLabelDescriptionList"/>
    <dgm:cxn modelId="{3875FF9C-5978-4A5D-B2C8-790D0890E320}" type="presParOf" srcId="{C828F8B7-8318-4A9E-97AD-F73886A53565}" destId="{D740B0A4-30CC-4711-B233-54E12499C46E}" srcOrd="3" destOrd="0" presId="urn:microsoft.com/office/officeart/2018/5/layout/CenteredIconLabelDescriptionList"/>
    <dgm:cxn modelId="{98BA16F6-E6C7-4533-9E1A-F33D66D3F322}" type="presParOf" srcId="{C828F8B7-8318-4A9E-97AD-F73886A53565}" destId="{4A79901F-414C-40CE-AB1E-7EBD14DD00A9}" srcOrd="4" destOrd="0" presId="urn:microsoft.com/office/officeart/2018/5/layout/CenteredIconLabelDescriptionList"/>
    <dgm:cxn modelId="{8A29983C-A149-4C76-A966-ADEE109C63B3}" type="presParOf" srcId="{4A79901F-414C-40CE-AB1E-7EBD14DD00A9}" destId="{199411CA-DCE0-4FA6-B8E2-65DB567FB947}" srcOrd="0" destOrd="0" presId="urn:microsoft.com/office/officeart/2018/5/layout/CenteredIconLabelDescriptionList"/>
    <dgm:cxn modelId="{CB5BA63D-3E62-4A8A-A6C5-741725450850}" type="presParOf" srcId="{4A79901F-414C-40CE-AB1E-7EBD14DD00A9}" destId="{4D08F910-D3C0-40F4-B755-79BC8EB0282F}" srcOrd="1" destOrd="0" presId="urn:microsoft.com/office/officeart/2018/5/layout/CenteredIconLabelDescriptionList"/>
    <dgm:cxn modelId="{90C10DEB-C614-4B33-B6E3-432FC8370ED9}" type="presParOf" srcId="{4A79901F-414C-40CE-AB1E-7EBD14DD00A9}" destId="{78708E69-B4B6-4121-ACB0-40E4328FE9DB}" srcOrd="2" destOrd="0" presId="urn:microsoft.com/office/officeart/2018/5/layout/CenteredIconLabelDescriptionList"/>
    <dgm:cxn modelId="{D57BC207-1115-406C-BEF4-BEE6EAB966BF}" type="presParOf" srcId="{4A79901F-414C-40CE-AB1E-7EBD14DD00A9}" destId="{54E557BE-B227-43F1-BA78-5E6A783A04BF}" srcOrd="3" destOrd="0" presId="urn:microsoft.com/office/officeart/2018/5/layout/CenteredIconLabelDescriptionList"/>
    <dgm:cxn modelId="{095E174C-C8C6-45BE-A007-46361D65926C}" type="presParOf" srcId="{4A79901F-414C-40CE-AB1E-7EBD14DD00A9}" destId="{A011179B-C73E-48DE-BAD9-A482A15805EC}" srcOrd="4" destOrd="0" presId="urn:microsoft.com/office/officeart/2018/5/layout/CenteredIconLabelDescriptionList"/>
    <dgm:cxn modelId="{6F49A088-608F-49F5-9C3A-AEDAED106CD0}" type="presParOf" srcId="{C828F8B7-8318-4A9E-97AD-F73886A53565}" destId="{B1B87CA2-6A7C-4F1D-8716-413EA99FC491}" srcOrd="5" destOrd="0" presId="urn:microsoft.com/office/officeart/2018/5/layout/CenteredIconLabelDescriptionList"/>
    <dgm:cxn modelId="{87FCED6F-D033-4CC6-8BA2-6090E071590E}" type="presParOf" srcId="{C828F8B7-8318-4A9E-97AD-F73886A53565}" destId="{1167DE17-32EA-405C-8B56-D4BA339A9A01}" srcOrd="6" destOrd="0" presId="urn:microsoft.com/office/officeart/2018/5/layout/CenteredIconLabelDescriptionList"/>
    <dgm:cxn modelId="{67DA9088-F3A8-4195-BA4A-4EED968C44A5}" type="presParOf" srcId="{1167DE17-32EA-405C-8B56-D4BA339A9A01}" destId="{BA2208C8-CD11-4F8F-8DB7-3A6A1DFD04E5}" srcOrd="0" destOrd="0" presId="urn:microsoft.com/office/officeart/2018/5/layout/CenteredIconLabelDescriptionList"/>
    <dgm:cxn modelId="{AA74ACAB-EA88-4A23-9022-1D6BF6E3AFE1}" type="presParOf" srcId="{1167DE17-32EA-405C-8B56-D4BA339A9A01}" destId="{4C15B4C2-D77A-4469-A54D-EE57E2F5FCCE}" srcOrd="1" destOrd="0" presId="urn:microsoft.com/office/officeart/2018/5/layout/CenteredIconLabelDescriptionList"/>
    <dgm:cxn modelId="{0BF044F6-B80D-45A9-A287-2A89C2E872DC}" type="presParOf" srcId="{1167DE17-32EA-405C-8B56-D4BA339A9A01}" destId="{672BEE04-CFFC-4AB2-A1B9-7B5575AE7EFE}" srcOrd="2" destOrd="0" presId="urn:microsoft.com/office/officeart/2018/5/layout/CenteredIconLabelDescriptionList"/>
    <dgm:cxn modelId="{86A658F8-FD00-4260-A9C4-F4EB1480ACA4}" type="presParOf" srcId="{1167DE17-32EA-405C-8B56-D4BA339A9A01}" destId="{7F15B55C-CA64-46F4-A200-4212AAA22710}" srcOrd="3" destOrd="0" presId="urn:microsoft.com/office/officeart/2018/5/layout/CenteredIconLabelDescriptionList"/>
    <dgm:cxn modelId="{DB4B71F8-649B-4847-A62D-DAEFA986D61E}" type="presParOf" srcId="{1167DE17-32EA-405C-8B56-D4BA339A9A01}" destId="{E8A24FAD-982A-4728-964B-FFD1317FF9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79D3F-1D99-49E0-B0CD-BCC94548E8B3}">
      <dsp:nvSpPr>
        <dsp:cNvPr id="0" name=""/>
        <dsp:cNvSpPr/>
      </dsp:nvSpPr>
      <dsp:spPr>
        <a:xfrm>
          <a:off x="927076" y="653305"/>
          <a:ext cx="762637" cy="76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757C5-10AC-4DE1-ACC2-2C1469BF9A24}">
      <dsp:nvSpPr>
        <dsp:cNvPr id="0" name=""/>
        <dsp:cNvSpPr/>
      </dsp:nvSpPr>
      <dsp:spPr>
        <a:xfrm>
          <a:off x="183404" y="1395925"/>
          <a:ext cx="2178963" cy="173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System Design </a:t>
          </a:r>
          <a:endParaRPr lang="en-US" sz="1400" kern="1200" dirty="0"/>
        </a:p>
      </dsp:txBody>
      <dsp:txXfrm>
        <a:off x="183404" y="1395925"/>
        <a:ext cx="2178963" cy="1731375"/>
      </dsp:txXfrm>
    </dsp:sp>
    <dsp:sp modelId="{99444DCF-70F4-46F5-BAA2-FD3F3E59F5FB}">
      <dsp:nvSpPr>
        <dsp:cNvPr id="0" name=""/>
        <dsp:cNvSpPr/>
      </dsp:nvSpPr>
      <dsp:spPr>
        <a:xfrm>
          <a:off x="0" y="1673386"/>
          <a:ext cx="2615388" cy="189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Back End – MongoDB(Cluster Integration)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Front End – Kotlin/Android Studio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API Implementation – Met Eireann weather API</a:t>
          </a:r>
          <a:endParaRPr lang="en-US" sz="1100" kern="1200"/>
        </a:p>
      </dsp:txBody>
      <dsp:txXfrm>
        <a:off x="0" y="1673386"/>
        <a:ext cx="2615388" cy="1892211"/>
      </dsp:txXfrm>
    </dsp:sp>
    <dsp:sp modelId="{DE1D21B6-02B9-480C-9CD5-50BFB42E8EE5}">
      <dsp:nvSpPr>
        <dsp:cNvPr id="0" name=""/>
        <dsp:cNvSpPr/>
      </dsp:nvSpPr>
      <dsp:spPr>
        <a:xfrm>
          <a:off x="3714448" y="602002"/>
          <a:ext cx="762637" cy="76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C16B-C33F-4F60-9734-556138CC88E2}">
      <dsp:nvSpPr>
        <dsp:cNvPr id="0" name=""/>
        <dsp:cNvSpPr/>
      </dsp:nvSpPr>
      <dsp:spPr>
        <a:xfrm>
          <a:off x="3006285" y="1493531"/>
          <a:ext cx="2178963" cy="173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For this we are working with a new language called Kotlin that had its first stable release in February of 2016.  Currently using the latest stable release V1.4.21 (December 2020 stable version)</a:t>
          </a:r>
          <a:endParaRPr lang="en-US" sz="1400" kern="1200"/>
        </a:p>
      </dsp:txBody>
      <dsp:txXfrm>
        <a:off x="3006285" y="1493531"/>
        <a:ext cx="2178963" cy="1731375"/>
      </dsp:txXfrm>
    </dsp:sp>
    <dsp:sp modelId="{E01B2858-1245-49DF-A735-33FAB2ACC06D}">
      <dsp:nvSpPr>
        <dsp:cNvPr id="0" name=""/>
        <dsp:cNvSpPr/>
      </dsp:nvSpPr>
      <dsp:spPr>
        <a:xfrm>
          <a:off x="3006285" y="3284855"/>
          <a:ext cx="2178963" cy="31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411CA-DCE0-4FA6-B8E2-65DB567FB947}">
      <dsp:nvSpPr>
        <dsp:cNvPr id="0" name=""/>
        <dsp:cNvSpPr/>
      </dsp:nvSpPr>
      <dsp:spPr>
        <a:xfrm>
          <a:off x="6274730" y="602002"/>
          <a:ext cx="762637" cy="76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08E69-B4B6-4121-ACB0-40E4328FE9DB}">
      <dsp:nvSpPr>
        <dsp:cNvPr id="0" name=""/>
        <dsp:cNvSpPr/>
      </dsp:nvSpPr>
      <dsp:spPr>
        <a:xfrm>
          <a:off x="5566567" y="1493531"/>
          <a:ext cx="2178963" cy="173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Kotlin is being used to write the front end of the App we are designing for Android Applications</a:t>
          </a:r>
          <a:endParaRPr lang="en-US" sz="1400" kern="1200"/>
        </a:p>
      </dsp:txBody>
      <dsp:txXfrm>
        <a:off x="5566567" y="1493531"/>
        <a:ext cx="2178963" cy="1731375"/>
      </dsp:txXfrm>
    </dsp:sp>
    <dsp:sp modelId="{A011179B-C73E-48DE-BAD9-A482A15805EC}">
      <dsp:nvSpPr>
        <dsp:cNvPr id="0" name=""/>
        <dsp:cNvSpPr/>
      </dsp:nvSpPr>
      <dsp:spPr>
        <a:xfrm>
          <a:off x="5566567" y="3284855"/>
          <a:ext cx="2178963" cy="31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208C8-CD11-4F8F-8DB7-3A6A1DFD04E5}">
      <dsp:nvSpPr>
        <dsp:cNvPr id="0" name=""/>
        <dsp:cNvSpPr/>
      </dsp:nvSpPr>
      <dsp:spPr>
        <a:xfrm>
          <a:off x="8835013" y="602002"/>
          <a:ext cx="762637" cy="762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EE04-CFFC-4AB2-A1B9-7B5575AE7EFE}">
      <dsp:nvSpPr>
        <dsp:cNvPr id="0" name=""/>
        <dsp:cNvSpPr/>
      </dsp:nvSpPr>
      <dsp:spPr>
        <a:xfrm>
          <a:off x="8126850" y="1493531"/>
          <a:ext cx="2178963" cy="173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We are using MongoDB to store user data and data from the API to allow the user to access previous days of activity.</a:t>
          </a:r>
          <a:endParaRPr lang="en-US" sz="1400" kern="1200"/>
        </a:p>
      </dsp:txBody>
      <dsp:txXfrm>
        <a:off x="8126850" y="1493531"/>
        <a:ext cx="2178963" cy="1731375"/>
      </dsp:txXfrm>
    </dsp:sp>
    <dsp:sp modelId="{E8A24FAD-982A-4728-964B-FFD1317FF929}">
      <dsp:nvSpPr>
        <dsp:cNvPr id="0" name=""/>
        <dsp:cNvSpPr/>
      </dsp:nvSpPr>
      <dsp:spPr>
        <a:xfrm>
          <a:off x="8126850" y="3284855"/>
          <a:ext cx="2178963" cy="31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7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GB" sz="6000" dirty="0"/>
              <a:t>Sport-Advisor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023" y="4233672"/>
            <a:ext cx="10742042" cy="2531022"/>
          </a:xfrm>
          <a:noFill/>
        </p:spPr>
        <p:txBody>
          <a:bodyPr anchor="t">
            <a:norm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Group Members: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Robert Donnelly</a:t>
            </a:r>
          </a:p>
          <a:p>
            <a:r>
              <a:rPr lang="en-GB" sz="1600" dirty="0">
                <a:solidFill>
                  <a:schemeClr val="tx1"/>
                </a:solidFill>
              </a:rPr>
              <a:t> Evan Greaney</a:t>
            </a:r>
          </a:p>
          <a:p>
            <a:r>
              <a:rPr lang="en-GB" sz="1600" dirty="0">
                <a:solidFill>
                  <a:schemeClr val="tx1"/>
                </a:solidFill>
              </a:rPr>
              <a:t> Steven Joyce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Supervisor: Kevin O’Brien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Overview – Slide 3</a:t>
            </a:r>
          </a:p>
          <a:p>
            <a:r>
              <a:rPr lang="en-GB" dirty="0"/>
              <a:t>System Design – Slide 4</a:t>
            </a:r>
          </a:p>
          <a:p>
            <a:r>
              <a:rPr lang="en-GB" dirty="0"/>
              <a:t>System Evaluation/Testing – Slide 5</a:t>
            </a:r>
          </a:p>
          <a:p>
            <a:r>
              <a:rPr lang="en-GB"/>
              <a:t>Conclusions </a:t>
            </a:r>
            <a:r>
              <a:rPr lang="en-GB" dirty="0"/>
              <a:t>– Slide 6</a:t>
            </a:r>
          </a:p>
        </p:txBody>
      </p:sp>
    </p:spTree>
    <p:extLst>
      <p:ext uri="{BB962C8B-B14F-4D97-AF65-F5344CB8AC3E}">
        <p14:creationId xmlns:p14="http://schemas.microsoft.com/office/powerpoint/2010/main" val="17584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Project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8DAD41-1350-44A5-8381-C080C145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Project Planner, with goals and timelines to achieve objectives by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0B2F88F-9653-47CE-A841-B298B94B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81" b="-2"/>
          <a:stretch/>
        </p:blipFill>
        <p:spPr>
          <a:xfrm>
            <a:off x="5246901" y="640080"/>
            <a:ext cx="4970526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GB" dirty="0"/>
              <a:t>System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35B72F-F5AB-4023-AF4A-EEB4F15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90830"/>
              </p:ext>
            </p:extLst>
          </p:nvPr>
        </p:nvGraphicFramePr>
        <p:xfrm>
          <a:off x="38317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6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28" y="232271"/>
            <a:ext cx="5579298" cy="523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 dirty="0"/>
              <a:t>System Evaluation /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27282"/>
            <a:ext cx="7940702" cy="123880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Example of Front End displaying hard coded data to the user</a:t>
            </a:r>
          </a:p>
          <a:p>
            <a:r>
              <a:rPr lang="en-GB" dirty="0"/>
              <a:t>Example of API Call  retrieving JSON data from a URL</a:t>
            </a:r>
          </a:p>
          <a:p>
            <a:r>
              <a:rPr lang="en-GB" dirty="0"/>
              <a:t> Mongo server data being read into the application </a:t>
            </a:r>
          </a:p>
          <a:p>
            <a:endParaRPr lang="en-GB" sz="1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FF80097-E89D-4B64-88C5-51AC844F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463" y="4630765"/>
            <a:ext cx="6678397" cy="19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A56DE-4469-4C6D-8D87-1F83BB9ED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7463" y="2874146"/>
            <a:ext cx="6678397" cy="154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C22A3-7078-42FF-9085-2EB565D31F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67519" y="1327282"/>
            <a:ext cx="2416275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continue to split up major tasks into smaller tasks to be completed every week</a:t>
            </a:r>
          </a:p>
          <a:p>
            <a:r>
              <a:rPr lang="en-GB" dirty="0"/>
              <a:t>To have more weekly meetings scheduled instead of once a week</a:t>
            </a:r>
          </a:p>
          <a:p>
            <a:r>
              <a:rPr lang="en-GB" dirty="0"/>
              <a:t>To have data being retrieved from the API and outputted to the server for future use </a:t>
            </a:r>
          </a:p>
          <a:p>
            <a:r>
              <a:rPr lang="en-GB" dirty="0"/>
              <a:t>To implement a login feature to protect user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 major goals/objectives we set out to achieve this semester have been reached except for the concept of </a:t>
            </a:r>
            <a:r>
              <a:rPr lang="en-GB" dirty="0" err="1"/>
              <a:t>MultiPlatform</a:t>
            </a:r>
            <a:r>
              <a:rPr lang="en-GB" dirty="0"/>
              <a:t> support</a:t>
            </a:r>
          </a:p>
          <a:p>
            <a:pPr lvl="1"/>
            <a:r>
              <a:rPr lang="en-GB" dirty="0"/>
              <a:t>Originally , our goal was to have an app deployed to both iOS and Android, but due to the instability of Multiplatform IDE support in </a:t>
            </a:r>
            <a:r>
              <a:rPr lang="en-GB" dirty="0" err="1"/>
              <a:t>Kotiln</a:t>
            </a:r>
            <a:r>
              <a:rPr lang="en-GB" dirty="0"/>
              <a:t>, we have decided to temporarily remove from our goals until it becomes more stable</a:t>
            </a:r>
          </a:p>
        </p:txBody>
      </p:sp>
    </p:spTree>
    <p:extLst>
      <p:ext uri="{BB962C8B-B14F-4D97-AF65-F5344CB8AC3E}">
        <p14:creationId xmlns:p14="http://schemas.microsoft.com/office/powerpoint/2010/main" val="186309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</TotalTime>
  <Words>304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Sport-Advisor</vt:lpstr>
      <vt:lpstr>Overview</vt:lpstr>
      <vt:lpstr>Project Overview</vt:lpstr>
      <vt:lpstr>System Design</vt:lpstr>
      <vt:lpstr>System Evaluation / Testing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Sport-Advisor</dc:title>
  <dc:creator>evan greaney</dc:creator>
  <cp:lastModifiedBy>evan greaney</cp:lastModifiedBy>
  <cp:revision>3</cp:revision>
  <dcterms:created xsi:type="dcterms:W3CDTF">2020-12-17T16:48:31Z</dcterms:created>
  <dcterms:modified xsi:type="dcterms:W3CDTF">2020-12-17T17:02:45Z</dcterms:modified>
</cp:coreProperties>
</file>