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574"/>
  </p:normalViewPr>
  <p:slideViewPr>
    <p:cSldViewPr snapToGrid="0" snapToObjects="1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4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755" y="987049"/>
            <a:ext cx="8915399" cy="1488865"/>
          </a:xfrm>
        </p:spPr>
        <p:txBody>
          <a:bodyPr/>
          <a:lstStyle/>
          <a:p>
            <a:r>
              <a:rPr lang="en-GB" dirty="0"/>
              <a:t>Sport-Advisor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643533"/>
            <a:ext cx="8915399" cy="2260130"/>
          </a:xfrm>
        </p:spPr>
        <p:txBody>
          <a:bodyPr>
            <a:normAutofit/>
          </a:bodyPr>
          <a:lstStyle/>
          <a:p>
            <a:r>
              <a:rPr lang="en-GB" dirty="0"/>
              <a:t>Group Members: Robert Donnelly</a:t>
            </a:r>
          </a:p>
          <a:p>
            <a:r>
              <a:rPr lang="en-GB" dirty="0"/>
              <a:t>				 Evan Greaney</a:t>
            </a:r>
          </a:p>
          <a:p>
            <a:r>
              <a:rPr lang="en-GB" dirty="0"/>
              <a:t>				 Steven Joyce</a:t>
            </a:r>
          </a:p>
          <a:p>
            <a:endParaRPr lang="en-GB" dirty="0"/>
          </a:p>
          <a:p>
            <a:r>
              <a:rPr lang="en-GB" dirty="0"/>
              <a:t>Supervisor: Kevin O’Brien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4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 of contents for slide show.</a:t>
            </a:r>
          </a:p>
        </p:txBody>
      </p:sp>
    </p:spTree>
    <p:extLst>
      <p:ext uri="{BB962C8B-B14F-4D97-AF65-F5344CB8AC3E}">
        <p14:creationId xmlns:p14="http://schemas.microsoft.com/office/powerpoint/2010/main" val="17584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501" y="306333"/>
            <a:ext cx="4137059" cy="1280890"/>
          </a:xfrm>
        </p:spPr>
        <p:txBody>
          <a:bodyPr>
            <a:normAutofit/>
          </a:bodyPr>
          <a:lstStyle/>
          <a:p>
            <a:r>
              <a:rPr lang="en-GB" sz="3200" dirty="0"/>
              <a:t>Project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2F88F-9653-47CE-A841-B298B94B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81" b="-2"/>
          <a:stretch/>
        </p:blipFill>
        <p:spPr>
          <a:xfrm>
            <a:off x="5208104" y="10"/>
            <a:ext cx="6983896" cy="68579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8DAD41-1350-44A5-8381-C080C145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70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Project Planner, with goals and timelines to achieve objectives by</a:t>
            </a:r>
          </a:p>
        </p:txBody>
      </p:sp>
    </p:spTree>
    <p:extLst>
      <p:ext uri="{BB962C8B-B14F-4D97-AF65-F5344CB8AC3E}">
        <p14:creationId xmlns:p14="http://schemas.microsoft.com/office/powerpoint/2010/main" val="74808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148" y="2133600"/>
            <a:ext cx="10603464" cy="4100290"/>
          </a:xfrm>
        </p:spPr>
        <p:txBody>
          <a:bodyPr>
            <a:normAutofit/>
          </a:bodyPr>
          <a:lstStyle/>
          <a:p>
            <a:r>
              <a:rPr lang="en-GB" dirty="0"/>
              <a:t>System Design </a:t>
            </a:r>
          </a:p>
          <a:p>
            <a:pPr lvl="1"/>
            <a:r>
              <a:rPr lang="en-GB" dirty="0"/>
              <a:t>Back End – MongoDB(Cluster Integration)</a:t>
            </a:r>
          </a:p>
          <a:p>
            <a:pPr lvl="1"/>
            <a:r>
              <a:rPr lang="en-GB" dirty="0"/>
              <a:t>Front End – Kotlin/Android Studio</a:t>
            </a:r>
          </a:p>
          <a:p>
            <a:pPr lvl="1"/>
            <a:r>
              <a:rPr lang="en-GB" dirty="0"/>
              <a:t>API Implementation – Met Eireann weather API</a:t>
            </a:r>
          </a:p>
          <a:p>
            <a:endParaRPr lang="en-GB" dirty="0"/>
          </a:p>
          <a:p>
            <a:r>
              <a:rPr lang="en-GB" dirty="0"/>
              <a:t>For this we are working with a new language called Kotlin that had its first stable release in February of 2016.  Currently using the latest stable release V1.4.21 (December 2020 stable version)</a:t>
            </a:r>
          </a:p>
          <a:p>
            <a:r>
              <a:rPr lang="en-GB" dirty="0"/>
              <a:t>Kotlin is being used to write the front end of the App we are designing for Android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6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47AF6-FCF9-4CDB-AA4C-2B972D26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IE" dirty="0"/>
              <a:t>Multiplatform</a:t>
            </a:r>
            <a:br>
              <a:rPr lang="en-IE" dirty="0"/>
            </a:br>
            <a:r>
              <a:rPr lang="en-IE" dirty="0"/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796F31-F25B-4F08-882A-F69A2280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Multiplatform IDE support is in Alpha stability </a:t>
            </a:r>
          </a:p>
          <a:p>
            <a:endParaRPr lang="en-US" dirty="0"/>
          </a:p>
          <a:p>
            <a:r>
              <a:rPr lang="en-US" dirty="0"/>
              <a:t>We have decided that developing with a stable version would be best suited for this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BA0024-4BF9-415B-9776-85B9895C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590261"/>
            <a:ext cx="6953577" cy="3066921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/>
              <a:t>System Evaluation /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GB" dirty="0"/>
              <a:t>Example of Front End so far of the Android Application Running in an Android Emulator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C22A3-7078-42FF-9085-2EB565D31F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8194" y="640080"/>
            <a:ext cx="2416275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/>
              <a:t>System Evaluation / Testing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GB" dirty="0"/>
              <a:t>Example of code stub that was used to fetch data from an API call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IE" dirty="0"/>
              <a:t>Example of data being fetched from the API call and printed to the terminal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9E38C-1F63-44F7-BABD-4850C87D38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1916" y="672502"/>
            <a:ext cx="5451627" cy="2644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EA6955-37EA-4801-8B96-D02C107B9C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86040" y="4039681"/>
            <a:ext cx="5451627" cy="1322019"/>
          </a:xfrm>
          <a:prstGeom prst="rect">
            <a:avLst/>
          </a:prstGeom>
        </p:spPr>
      </p:pic>
      <p:sp>
        <p:nvSpPr>
          <p:cNvPr id="3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/>
              <a:t>System Evaluation / Testing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GB" dirty="0"/>
              <a:t>Example of Mongo Cluster data set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 of Database Integrated into the Application in IntelliJ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6780A-9DB6-42C1-9E6A-2CD74572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3295" y="645106"/>
            <a:ext cx="3968868" cy="26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C73DA4-B93E-4B65-BCD8-5A925CE4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040" y="3910205"/>
            <a:ext cx="5451627" cy="158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Recommendations / insights that arise from the software project.</a:t>
            </a:r>
          </a:p>
          <a:p>
            <a:r>
              <a:rPr lang="en-GB" dirty="0"/>
              <a:t>Have each of the original goals / objectives been met?</a:t>
            </a:r>
          </a:p>
          <a:p>
            <a:pPr lvl="1"/>
            <a:r>
              <a:rPr lang="en-GB" dirty="0"/>
              <a:t>If not, why? </a:t>
            </a:r>
          </a:p>
          <a:p>
            <a:pPr lvl="2"/>
            <a:r>
              <a:rPr lang="en-GB" dirty="0"/>
              <a:t>A limitation of the technology used?</a:t>
            </a:r>
          </a:p>
          <a:p>
            <a:pPr lvl="2"/>
            <a:r>
              <a:rPr lang="en-GB" dirty="0"/>
              <a:t>Over ambitious scope?</a:t>
            </a:r>
          </a:p>
          <a:p>
            <a:pPr lvl="2"/>
            <a:r>
              <a:rPr lang="en-GB" dirty="0"/>
              <a:t>Changing or ambiguous requirements?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092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Sport-Advisor</vt:lpstr>
      <vt:lpstr>Overview</vt:lpstr>
      <vt:lpstr>Project Overview</vt:lpstr>
      <vt:lpstr>System Design</vt:lpstr>
      <vt:lpstr>Multiplatform System</vt:lpstr>
      <vt:lpstr>System Evaluation / Testing</vt:lpstr>
      <vt:lpstr>System Evaluation / Testing</vt:lpstr>
      <vt:lpstr>System Evaluation / Testing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Sport-Advisor</dc:title>
  <dc:creator>evan greaney</dc:creator>
  <cp:lastModifiedBy>evan greaney</cp:lastModifiedBy>
  <cp:revision>2</cp:revision>
  <dcterms:created xsi:type="dcterms:W3CDTF">2020-12-16T15:48:41Z</dcterms:created>
  <dcterms:modified xsi:type="dcterms:W3CDTF">2020-12-16T15:51:17Z</dcterms:modified>
</cp:coreProperties>
</file>