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574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4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755" y="987049"/>
            <a:ext cx="8915399" cy="1488865"/>
          </a:xfrm>
        </p:spPr>
        <p:txBody>
          <a:bodyPr/>
          <a:lstStyle/>
          <a:p>
            <a:r>
              <a:rPr lang="en-GB" dirty="0"/>
              <a:t>Sport-Advisor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643533"/>
            <a:ext cx="8915399" cy="2260130"/>
          </a:xfrm>
        </p:spPr>
        <p:txBody>
          <a:bodyPr>
            <a:normAutofit/>
          </a:bodyPr>
          <a:lstStyle/>
          <a:p>
            <a:r>
              <a:rPr lang="en-GB" dirty="0"/>
              <a:t>Group Members: Robert Donnelly</a:t>
            </a:r>
          </a:p>
          <a:p>
            <a:r>
              <a:rPr lang="en-GB" dirty="0"/>
              <a:t>				 Evan Greaney</a:t>
            </a:r>
          </a:p>
          <a:p>
            <a:r>
              <a:rPr lang="en-GB" dirty="0"/>
              <a:t>				 Steven Joyce</a:t>
            </a:r>
          </a:p>
          <a:p>
            <a:endParaRPr lang="en-GB" dirty="0"/>
          </a:p>
          <a:p>
            <a:r>
              <a:rPr lang="en-GB" dirty="0"/>
              <a:t>Supervisor: Kevin O’Brien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 of contents for slide show.</a:t>
            </a:r>
          </a:p>
        </p:txBody>
      </p:sp>
    </p:spTree>
    <p:extLst>
      <p:ext uri="{BB962C8B-B14F-4D97-AF65-F5344CB8AC3E}">
        <p14:creationId xmlns:p14="http://schemas.microsoft.com/office/powerpoint/2010/main" val="17584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background context of project</a:t>
            </a:r>
          </a:p>
          <a:p>
            <a:r>
              <a:rPr lang="en-GB" dirty="0"/>
              <a:t>List goals / objectives of project</a:t>
            </a:r>
          </a:p>
        </p:txBody>
      </p:sp>
    </p:spTree>
    <p:extLst>
      <p:ext uri="{BB962C8B-B14F-4D97-AF65-F5344CB8AC3E}">
        <p14:creationId xmlns:p14="http://schemas.microsoft.com/office/powerpoint/2010/main" val="7480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system design using an architecture diagram / UML diagram / text.</a:t>
            </a:r>
          </a:p>
          <a:p>
            <a:r>
              <a:rPr lang="en-GB" dirty="0"/>
              <a:t>This slide should indicate the level of technical difficulty involved.</a:t>
            </a:r>
          </a:p>
          <a:p>
            <a:pPr lvl="1"/>
            <a:r>
              <a:rPr lang="en-GB" dirty="0"/>
              <a:t>May be useful to add animations if this helps clarify complex components.</a:t>
            </a:r>
          </a:p>
          <a:p>
            <a:pPr lvl="1"/>
            <a:r>
              <a:rPr lang="en-GB" dirty="0"/>
              <a:t>Your are not limited to one slide!</a:t>
            </a:r>
          </a:p>
        </p:txBody>
      </p:sp>
    </p:spTree>
    <p:extLst>
      <p:ext uri="{BB962C8B-B14F-4D97-AF65-F5344CB8AC3E}">
        <p14:creationId xmlns:p14="http://schemas.microsoft.com/office/powerpoint/2010/main" val="13376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Evaluation /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Evidence that the software actually works.</a:t>
            </a:r>
          </a:p>
          <a:p>
            <a:r>
              <a:rPr lang="en-GB" dirty="0"/>
              <a:t>Any tests, benchmarks, performance measures, customer feedback, etc.</a:t>
            </a:r>
            <a:r>
              <a:rPr lang="mr-IN" dirty="0"/>
              <a:t>…</a:t>
            </a:r>
            <a:endParaRPr lang="en-IE" dirty="0"/>
          </a:p>
          <a:p>
            <a:r>
              <a:rPr lang="en-IE" dirty="0"/>
              <a:t>Identification of limitations in the design / implementation.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8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Recommendations / insights that arise from the software project.</a:t>
            </a:r>
          </a:p>
          <a:p>
            <a:r>
              <a:rPr lang="en-GB" dirty="0"/>
              <a:t>Have each of the original goals / objectives been met?</a:t>
            </a:r>
          </a:p>
          <a:p>
            <a:pPr lvl="1"/>
            <a:r>
              <a:rPr lang="en-GB" dirty="0"/>
              <a:t>If not, why? </a:t>
            </a:r>
          </a:p>
          <a:p>
            <a:pPr lvl="2"/>
            <a:r>
              <a:rPr lang="en-GB" dirty="0"/>
              <a:t>A limitation of the technology used?</a:t>
            </a:r>
          </a:p>
          <a:p>
            <a:pPr lvl="2"/>
            <a:r>
              <a:rPr lang="en-GB" dirty="0"/>
              <a:t>Over ambitious scope?</a:t>
            </a:r>
          </a:p>
          <a:p>
            <a:pPr lvl="2"/>
            <a:r>
              <a:rPr lang="en-GB" dirty="0"/>
              <a:t>Changing or ambiguous requirements?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92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169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Sport-Advisor</vt:lpstr>
      <vt:lpstr>Overview</vt:lpstr>
      <vt:lpstr>Project Overview</vt:lpstr>
      <vt:lpstr>System Design</vt:lpstr>
      <vt:lpstr>System Evaluation / Testing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project title here…</dc:title>
  <dc:creator>John Healy</dc:creator>
  <cp:lastModifiedBy>Steven Joyce</cp:lastModifiedBy>
  <cp:revision>3</cp:revision>
  <dcterms:created xsi:type="dcterms:W3CDTF">2017-04-14T10:01:21Z</dcterms:created>
  <dcterms:modified xsi:type="dcterms:W3CDTF">2020-11-23T14:34:46Z</dcterms:modified>
</cp:coreProperties>
</file>