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5" r:id="rId4"/>
    <p:sldId id="266" r:id="rId5"/>
    <p:sldId id="270" r:id="rId6"/>
    <p:sldId id="271" r:id="rId7"/>
    <p:sldId id="267" r:id="rId8"/>
    <p:sldId id="268"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12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Tuesday, May 12,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Tuesday, May 12,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Tuesday, May 12,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Tuesday, May 12,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Tuesday, May 12,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Tuesday, May 12,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Tuesday, May 12, 15</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Tuesday, May 12, 15</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Tuesday, May 12, 15</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Tuesday, May 12,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Tuesday, May 12,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Tuesday, May 12, 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Catch Me if you can </a:t>
            </a:r>
            <a:endParaRPr lang="en-US" dirty="0"/>
          </a:p>
        </p:txBody>
      </p:sp>
    </p:spTree>
    <p:extLst>
      <p:ext uri="{BB962C8B-B14F-4D97-AF65-F5344CB8AC3E}">
        <p14:creationId xmlns:p14="http://schemas.microsoft.com/office/powerpoint/2010/main" val="34817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15988" indent="-915988"/>
            <a:r>
              <a:rPr lang="en-US" sz="2800" dirty="0" smtClean="0"/>
              <a:t>	Basic Premise</a:t>
            </a:r>
            <a:endParaRPr lang="en-US" sz="2800" dirty="0"/>
          </a:p>
        </p:txBody>
      </p:sp>
      <p:sp>
        <p:nvSpPr>
          <p:cNvPr id="3" name="Content Placeholder 2"/>
          <p:cNvSpPr>
            <a:spLocks noGrp="1"/>
          </p:cNvSpPr>
          <p:nvPr>
            <p:ph idx="1"/>
          </p:nvPr>
        </p:nvSpPr>
        <p:spPr/>
        <p:txBody>
          <a:bodyPr>
            <a:normAutofit/>
          </a:bodyPr>
          <a:lstStyle/>
          <a:p>
            <a:pPr marL="0" indent="0">
              <a:spcBef>
                <a:spcPts val="1800"/>
              </a:spcBef>
              <a:buNone/>
            </a:pPr>
            <a:r>
              <a:rPr lang="en-US" dirty="0" smtClean="0"/>
              <a:t>The book/movie, </a:t>
            </a:r>
            <a:r>
              <a:rPr lang="en-US" b="1" i="1" dirty="0" smtClean="0"/>
              <a:t>Catch Me If You Can </a:t>
            </a:r>
            <a:r>
              <a:rPr lang="en-US" dirty="0" smtClean="0"/>
              <a:t>is based on the story of Frank </a:t>
            </a:r>
            <a:r>
              <a:rPr lang="en-US" dirty="0" err="1" smtClean="0"/>
              <a:t>Abagnale</a:t>
            </a:r>
            <a:r>
              <a:rPr lang="en-US" dirty="0" smtClean="0"/>
              <a:t>.  Today a security consultant, but in his youth a convicted check forger and con artist.</a:t>
            </a:r>
          </a:p>
          <a:p>
            <a:pPr marL="0" indent="0">
              <a:spcBef>
                <a:spcPts val="1800"/>
              </a:spcBef>
              <a:buNone/>
            </a:pPr>
            <a:r>
              <a:rPr lang="en-US" dirty="0" smtClean="0"/>
              <a:t>While attempting to stay ahead of law enforcement, he used various methods to make him appear and not appear in various locations.  These methods helped him evade the authorities for a number of years.</a:t>
            </a:r>
            <a:endParaRPr lang="en-US" dirty="0"/>
          </a:p>
          <a:p>
            <a:pPr marL="0" indent="0">
              <a:spcBef>
                <a:spcPts val="1800"/>
              </a:spcBef>
              <a:buNone/>
            </a:pPr>
            <a:r>
              <a:rPr lang="en-US" dirty="0" smtClean="0"/>
              <a:t>The basic premise of this game is to create a mobile device-based solution that creates a false, but sometimes accurate, notion of where someone is located.</a:t>
            </a:r>
          </a:p>
        </p:txBody>
      </p:sp>
    </p:spTree>
    <p:extLst>
      <p:ext uri="{BB962C8B-B14F-4D97-AF65-F5344CB8AC3E}">
        <p14:creationId xmlns:p14="http://schemas.microsoft.com/office/powerpoint/2010/main" val="363740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15988" indent="-915988"/>
            <a:r>
              <a:rPr lang="en-US" sz="2800" dirty="0" smtClean="0"/>
              <a:t>	Rules of the Game</a:t>
            </a:r>
            <a:endParaRPr lang="en-US" sz="2800" dirty="0"/>
          </a:p>
        </p:txBody>
      </p:sp>
      <p:sp>
        <p:nvSpPr>
          <p:cNvPr id="3" name="Content Placeholder 2"/>
          <p:cNvSpPr>
            <a:spLocks noGrp="1"/>
          </p:cNvSpPr>
          <p:nvPr>
            <p:ph idx="1"/>
          </p:nvPr>
        </p:nvSpPr>
        <p:spPr/>
        <p:txBody>
          <a:bodyPr>
            <a:normAutofit/>
          </a:bodyPr>
          <a:lstStyle/>
          <a:p>
            <a:pPr marL="457200" indent="-457200">
              <a:spcBef>
                <a:spcPts val="1800"/>
              </a:spcBef>
              <a:buAutoNum type="arabicPeriod"/>
            </a:pPr>
            <a:r>
              <a:rPr lang="en-US" dirty="0" smtClean="0"/>
              <a:t>There are two or more players, The Target is the one person that is being sought by the Seeker(s).  The Seeker can be an individual or a team.</a:t>
            </a:r>
          </a:p>
          <a:p>
            <a:pPr marL="457200" indent="-457200">
              <a:spcBef>
                <a:spcPts val="1800"/>
              </a:spcBef>
              <a:buAutoNum type="arabicPeriod"/>
            </a:pPr>
            <a:r>
              <a:rPr lang="en-US" dirty="0" smtClean="0"/>
              <a:t>The game is played in a large outdoor area, such as the Boston Common.</a:t>
            </a:r>
          </a:p>
          <a:p>
            <a:pPr marL="457200" indent="-457200">
              <a:spcBef>
                <a:spcPts val="1800"/>
              </a:spcBef>
              <a:buAutoNum type="arabicPeriod"/>
            </a:pPr>
            <a:r>
              <a:rPr lang="en-US" dirty="0" smtClean="0"/>
              <a:t>Each player has a device </a:t>
            </a:r>
            <a:r>
              <a:rPr lang="en-US" dirty="0" smtClean="0"/>
              <a:t>that is used to manage the information </a:t>
            </a:r>
            <a:r>
              <a:rPr lang="en-US" dirty="0" smtClean="0"/>
              <a:t>during game play.</a:t>
            </a:r>
          </a:p>
          <a:p>
            <a:pPr marL="457200" indent="-457200">
              <a:spcBef>
                <a:spcPts val="1800"/>
              </a:spcBef>
              <a:buAutoNum type="arabicPeriod"/>
            </a:pPr>
            <a:r>
              <a:rPr lang="en-US" dirty="0" smtClean="0"/>
              <a:t>The objective of the game is for the Seeker to find the Target.  The Seeker is </a:t>
            </a:r>
            <a:r>
              <a:rPr lang="en-US" dirty="0" smtClean="0"/>
              <a:t>provided </a:t>
            </a:r>
            <a:r>
              <a:rPr lang="en-US" dirty="0" smtClean="0"/>
              <a:t>information that is accurate, but not necessarily delivered in a timely fashion</a:t>
            </a:r>
            <a:r>
              <a:rPr lang="en-US" dirty="0" smtClean="0"/>
              <a:t>.  </a:t>
            </a:r>
            <a:endParaRPr lang="en-US" dirty="0" smtClean="0"/>
          </a:p>
        </p:txBody>
      </p:sp>
    </p:spTree>
    <p:extLst>
      <p:ext uri="{BB962C8B-B14F-4D97-AF65-F5344CB8AC3E}">
        <p14:creationId xmlns:p14="http://schemas.microsoft.com/office/powerpoint/2010/main" val="9952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15988" indent="-915988"/>
            <a:r>
              <a:rPr lang="en-US" sz="2800" dirty="0" smtClean="0"/>
              <a:t>	Construction</a:t>
            </a:r>
            <a:endParaRPr lang="en-US" sz="2800" dirty="0"/>
          </a:p>
        </p:txBody>
      </p:sp>
      <p:sp>
        <p:nvSpPr>
          <p:cNvPr id="3" name="Content Placeholder 2"/>
          <p:cNvSpPr>
            <a:spLocks noGrp="1"/>
          </p:cNvSpPr>
          <p:nvPr>
            <p:ph idx="1"/>
          </p:nvPr>
        </p:nvSpPr>
        <p:spPr/>
        <p:txBody>
          <a:bodyPr>
            <a:normAutofit lnSpcReduction="10000"/>
          </a:bodyPr>
          <a:lstStyle/>
          <a:p>
            <a:pPr marL="457200" indent="-457200">
              <a:spcBef>
                <a:spcPts val="1800"/>
              </a:spcBef>
              <a:buAutoNum type="arabicPeriod"/>
            </a:pPr>
            <a:r>
              <a:rPr lang="en-US" dirty="0" smtClean="0"/>
              <a:t>The Target device is location-aware, movement aware and periodically shares location and movement data with the seeker.</a:t>
            </a:r>
          </a:p>
          <a:p>
            <a:pPr marL="457200" indent="-457200">
              <a:spcBef>
                <a:spcPts val="1800"/>
              </a:spcBef>
              <a:buAutoNum type="arabicPeriod"/>
            </a:pPr>
            <a:r>
              <a:rPr lang="en-US" dirty="0" smtClean="0"/>
              <a:t>Target device uses the </a:t>
            </a:r>
            <a:r>
              <a:rPr lang="en-US" dirty="0" err="1" smtClean="0"/>
              <a:t>Tessel</a:t>
            </a:r>
            <a:r>
              <a:rPr lang="en-US" dirty="0" smtClean="0"/>
              <a:t> platform with GPS and Accelerometer modules.  A portable power source is needed.</a:t>
            </a:r>
          </a:p>
          <a:p>
            <a:pPr marL="457200" indent="-457200">
              <a:spcBef>
                <a:spcPts val="1800"/>
              </a:spcBef>
              <a:buAutoNum type="arabicPeriod"/>
            </a:pPr>
            <a:r>
              <a:rPr lang="en-US" dirty="0" smtClean="0"/>
              <a:t>The Target device is programed to keep track of movement and location.  At random intervals (between 30 seconds and 3 minutes) information is transmitted to the Seeker.  The information this is transmitted is not the most location current information, but rather the location at some random point of time in the past.</a:t>
            </a:r>
            <a:endParaRPr lang="en-US" dirty="0" smtClean="0"/>
          </a:p>
        </p:txBody>
      </p:sp>
    </p:spTree>
    <p:extLst>
      <p:ext uri="{BB962C8B-B14F-4D97-AF65-F5344CB8AC3E}">
        <p14:creationId xmlns:p14="http://schemas.microsoft.com/office/powerpoint/2010/main" val="98350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15988" indent="-915988"/>
            <a:r>
              <a:rPr lang="en-US" sz="2800" dirty="0" smtClean="0"/>
              <a:t>	</a:t>
            </a:r>
            <a:r>
              <a:rPr lang="en-US" sz="2800" dirty="0" smtClean="0"/>
              <a:t>Data</a:t>
            </a:r>
            <a:r>
              <a:rPr lang="en-US" sz="2800" dirty="0" smtClean="0"/>
              <a:t> Transmission Methods</a:t>
            </a:r>
            <a:endParaRPr lang="en-US" sz="2800" dirty="0"/>
          </a:p>
        </p:txBody>
      </p:sp>
      <p:sp>
        <p:nvSpPr>
          <p:cNvPr id="3" name="Content Placeholder 2"/>
          <p:cNvSpPr>
            <a:spLocks noGrp="1"/>
          </p:cNvSpPr>
          <p:nvPr>
            <p:ph idx="1"/>
          </p:nvPr>
        </p:nvSpPr>
        <p:spPr/>
        <p:txBody>
          <a:bodyPr>
            <a:normAutofit/>
          </a:bodyPr>
          <a:lstStyle/>
          <a:p>
            <a:pPr marL="457200" indent="-457200">
              <a:spcBef>
                <a:spcPts val="1800"/>
              </a:spcBef>
              <a:buAutoNum type="arabicPeriod"/>
            </a:pPr>
            <a:r>
              <a:rPr lang="en-US" dirty="0" smtClean="0"/>
              <a:t>There are various methods that can be used to share information between two mobile devices.</a:t>
            </a:r>
          </a:p>
          <a:p>
            <a:pPr marL="457200" indent="-457200">
              <a:spcBef>
                <a:spcPts val="1800"/>
              </a:spcBef>
              <a:buAutoNum type="arabicPeriod"/>
            </a:pPr>
            <a:r>
              <a:rPr lang="en-US" dirty="0" smtClean="0"/>
              <a:t>General </a:t>
            </a:r>
            <a:r>
              <a:rPr lang="en-US" dirty="0"/>
              <a:t>Packet Radio </a:t>
            </a:r>
            <a:r>
              <a:rPr lang="en-US" dirty="0" smtClean="0"/>
              <a:t>Service (GPRS) is the </a:t>
            </a:r>
            <a:r>
              <a:rPr lang="en-US" dirty="0"/>
              <a:t>packet-switched functionality </a:t>
            </a:r>
            <a:r>
              <a:rPr lang="en-US" dirty="0" smtClean="0"/>
              <a:t>for GSM.  GSM is used by AT&amp;T and T-Mobile in the United States. </a:t>
            </a:r>
            <a:r>
              <a:rPr lang="en-US" dirty="0"/>
              <a:t>GPRS is </a:t>
            </a:r>
            <a:r>
              <a:rPr lang="en-US" dirty="0" smtClean="0"/>
              <a:t>the technology that enables always</a:t>
            </a:r>
            <a:r>
              <a:rPr lang="en-US" dirty="0"/>
              <a:t>-on data connection for applications </a:t>
            </a:r>
            <a:r>
              <a:rPr lang="en-US" dirty="0" smtClean="0"/>
              <a:t>over the cellular network.</a:t>
            </a:r>
            <a:endParaRPr lang="en-US" dirty="0"/>
          </a:p>
          <a:p>
            <a:pPr marL="457200" indent="-457200">
              <a:spcBef>
                <a:spcPts val="1800"/>
              </a:spcBef>
              <a:buAutoNum type="arabicPeriod"/>
            </a:pPr>
            <a:r>
              <a:rPr lang="en-US" dirty="0" err="1" smtClean="0"/>
              <a:t>WiFi</a:t>
            </a:r>
            <a:r>
              <a:rPr lang="en-US" dirty="0" smtClean="0"/>
              <a:t> can also be used where the device is accessible to 802.11 access points.</a:t>
            </a:r>
            <a:endParaRPr lang="en-US" dirty="0" smtClean="0"/>
          </a:p>
        </p:txBody>
      </p:sp>
    </p:spTree>
    <p:extLst>
      <p:ext uri="{BB962C8B-B14F-4D97-AF65-F5344CB8AC3E}">
        <p14:creationId xmlns:p14="http://schemas.microsoft.com/office/powerpoint/2010/main" val="21088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15988" indent="-915988"/>
            <a:r>
              <a:rPr lang="en-US" sz="2800" dirty="0" smtClean="0"/>
              <a:t>	</a:t>
            </a:r>
            <a:r>
              <a:rPr lang="en-US" sz="2800" dirty="0" smtClean="0"/>
              <a:t>Information Sharing Methods</a:t>
            </a:r>
            <a:endParaRPr lang="en-US" sz="2800" dirty="0"/>
          </a:p>
        </p:txBody>
      </p:sp>
      <p:sp>
        <p:nvSpPr>
          <p:cNvPr id="3" name="Content Placeholder 2"/>
          <p:cNvSpPr>
            <a:spLocks noGrp="1"/>
          </p:cNvSpPr>
          <p:nvPr>
            <p:ph idx="1"/>
          </p:nvPr>
        </p:nvSpPr>
        <p:spPr/>
        <p:txBody>
          <a:bodyPr>
            <a:normAutofit lnSpcReduction="10000"/>
          </a:bodyPr>
          <a:lstStyle/>
          <a:p>
            <a:pPr marL="0" indent="0">
              <a:spcBef>
                <a:spcPts val="1800"/>
              </a:spcBef>
              <a:buNone/>
            </a:pPr>
            <a:r>
              <a:rPr lang="en-US" dirty="0" smtClean="0"/>
              <a:t>In addition to the transmission, user access to the game information can be supported through various means.  Some of these include:</a:t>
            </a:r>
          </a:p>
          <a:p>
            <a:pPr marL="463550" indent="-239713">
              <a:spcBef>
                <a:spcPts val="1800"/>
              </a:spcBef>
            </a:pPr>
            <a:r>
              <a:rPr lang="en-US" dirty="0" smtClean="0"/>
              <a:t>SMS or text messaging for sharing short message of information over the cellular network.</a:t>
            </a:r>
          </a:p>
          <a:p>
            <a:pPr marL="463550" indent="-239713">
              <a:spcBef>
                <a:spcPts val="1800"/>
              </a:spcBef>
            </a:pPr>
            <a:r>
              <a:rPr lang="en-US" dirty="0" smtClean="0"/>
              <a:t>Twitter for sharing short messages that can be accessible by many users or over different devices.</a:t>
            </a:r>
            <a:endParaRPr lang="en-US" dirty="0"/>
          </a:p>
          <a:p>
            <a:pPr marL="463550" indent="-239713">
              <a:spcBef>
                <a:spcPts val="1800"/>
              </a:spcBef>
            </a:pPr>
            <a:r>
              <a:rPr lang="en-US" dirty="0" smtClean="0"/>
              <a:t>Other API-based communications / data sharing interfaces, such as </a:t>
            </a:r>
            <a:r>
              <a:rPr lang="en-US" dirty="0" err="1" smtClean="0"/>
              <a:t>Twilio</a:t>
            </a:r>
            <a:r>
              <a:rPr lang="en-US" dirty="0" smtClean="0"/>
              <a:t>.</a:t>
            </a:r>
          </a:p>
          <a:p>
            <a:pPr marL="463550" indent="-239713">
              <a:spcBef>
                <a:spcPts val="1800"/>
              </a:spcBef>
            </a:pPr>
            <a:r>
              <a:rPr lang="en-US" dirty="0" smtClean="0"/>
              <a:t> HTTP GET/POST interface to share information with a web application environment.</a:t>
            </a:r>
          </a:p>
          <a:p>
            <a:pPr marL="463550" indent="-239713">
              <a:spcBef>
                <a:spcPts val="1800"/>
              </a:spcBef>
            </a:pPr>
            <a:endParaRPr lang="en-US" dirty="0"/>
          </a:p>
        </p:txBody>
      </p:sp>
    </p:spTree>
    <p:extLst>
      <p:ext uri="{BB962C8B-B14F-4D97-AF65-F5344CB8AC3E}">
        <p14:creationId xmlns:p14="http://schemas.microsoft.com/office/powerpoint/2010/main" val="29225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15988" indent="-915988"/>
            <a:r>
              <a:rPr lang="en-US" sz="2800" dirty="0" smtClean="0"/>
              <a:t>	</a:t>
            </a:r>
            <a:endParaRPr lang="en-US" sz="2800" dirty="0"/>
          </a:p>
        </p:txBody>
      </p:sp>
      <p:sp>
        <p:nvSpPr>
          <p:cNvPr id="3" name="Content Placeholder 2"/>
          <p:cNvSpPr>
            <a:spLocks noGrp="1"/>
          </p:cNvSpPr>
          <p:nvPr>
            <p:ph idx="1"/>
          </p:nvPr>
        </p:nvSpPr>
        <p:spPr/>
        <p:txBody>
          <a:bodyPr>
            <a:normAutofit/>
          </a:bodyPr>
          <a:lstStyle/>
          <a:p>
            <a:pPr marL="0" indent="0">
              <a:spcBef>
                <a:spcPts val="1800"/>
              </a:spcBef>
              <a:buNone/>
            </a:pPr>
            <a:r>
              <a:rPr lang="en-US" dirty="0"/>
              <a:t>A</a:t>
            </a:r>
            <a:r>
              <a:rPr lang="en-US" dirty="0" smtClean="0"/>
              <a:t> </a:t>
            </a:r>
          </a:p>
          <a:p>
            <a:pPr marL="0" indent="0">
              <a:spcBef>
                <a:spcPts val="1800"/>
              </a:spcBef>
              <a:buNone/>
            </a:pPr>
            <a:r>
              <a:rPr lang="en-US" dirty="0" smtClean="0"/>
              <a:t>B</a:t>
            </a:r>
          </a:p>
          <a:p>
            <a:pPr marL="0" indent="0">
              <a:spcBef>
                <a:spcPts val="1800"/>
              </a:spcBef>
              <a:buNone/>
            </a:pPr>
            <a:r>
              <a:rPr lang="en-US" dirty="0" smtClean="0"/>
              <a:t>C</a:t>
            </a:r>
          </a:p>
        </p:txBody>
      </p:sp>
    </p:spTree>
    <p:extLst>
      <p:ext uri="{BB962C8B-B14F-4D97-AF65-F5344CB8AC3E}">
        <p14:creationId xmlns:p14="http://schemas.microsoft.com/office/powerpoint/2010/main" val="380715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15988" indent="-915988"/>
            <a:r>
              <a:rPr lang="en-US" sz="2800" dirty="0" smtClean="0"/>
              <a:t>	Issues</a:t>
            </a:r>
            <a:endParaRPr lang="en-US" sz="2800" dirty="0"/>
          </a:p>
        </p:txBody>
      </p:sp>
      <p:sp>
        <p:nvSpPr>
          <p:cNvPr id="3" name="Content Placeholder 2"/>
          <p:cNvSpPr>
            <a:spLocks noGrp="1"/>
          </p:cNvSpPr>
          <p:nvPr>
            <p:ph idx="1"/>
          </p:nvPr>
        </p:nvSpPr>
        <p:spPr/>
        <p:txBody>
          <a:bodyPr>
            <a:normAutofit/>
          </a:bodyPr>
          <a:lstStyle/>
          <a:p>
            <a:pPr marL="0" indent="0">
              <a:spcBef>
                <a:spcPts val="1800"/>
              </a:spcBef>
              <a:buNone/>
            </a:pPr>
            <a:r>
              <a:rPr lang="en-US" dirty="0"/>
              <a:t>A</a:t>
            </a:r>
            <a:r>
              <a:rPr lang="en-US" dirty="0" smtClean="0"/>
              <a:t> </a:t>
            </a:r>
          </a:p>
          <a:p>
            <a:pPr marL="0" indent="0">
              <a:spcBef>
                <a:spcPts val="1800"/>
              </a:spcBef>
              <a:buNone/>
            </a:pPr>
            <a:r>
              <a:rPr lang="en-US" dirty="0" smtClean="0"/>
              <a:t>B</a:t>
            </a:r>
          </a:p>
          <a:p>
            <a:pPr marL="0" indent="0">
              <a:spcBef>
                <a:spcPts val="1800"/>
              </a:spcBef>
              <a:buNone/>
            </a:pPr>
            <a:r>
              <a:rPr lang="en-US" dirty="0" smtClean="0"/>
              <a:t>C</a:t>
            </a:r>
          </a:p>
        </p:txBody>
      </p:sp>
    </p:spTree>
    <p:extLst>
      <p:ext uri="{BB962C8B-B14F-4D97-AF65-F5344CB8AC3E}">
        <p14:creationId xmlns:p14="http://schemas.microsoft.com/office/powerpoint/2010/main" val="380715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15988" indent="-915988"/>
            <a:r>
              <a:rPr lang="en-US" sz="2800" dirty="0" smtClean="0"/>
              <a:t>	Next Round</a:t>
            </a:r>
            <a:endParaRPr lang="en-US" sz="2800" dirty="0"/>
          </a:p>
        </p:txBody>
      </p:sp>
      <p:sp>
        <p:nvSpPr>
          <p:cNvPr id="3" name="Content Placeholder 2"/>
          <p:cNvSpPr>
            <a:spLocks noGrp="1"/>
          </p:cNvSpPr>
          <p:nvPr>
            <p:ph idx="1"/>
          </p:nvPr>
        </p:nvSpPr>
        <p:spPr/>
        <p:txBody>
          <a:bodyPr>
            <a:normAutofit/>
          </a:bodyPr>
          <a:lstStyle/>
          <a:p>
            <a:pPr marL="0" indent="0">
              <a:spcBef>
                <a:spcPts val="1800"/>
              </a:spcBef>
              <a:buNone/>
            </a:pPr>
            <a:r>
              <a:rPr lang="en-US" dirty="0"/>
              <a:t>A</a:t>
            </a:r>
            <a:r>
              <a:rPr lang="en-US" dirty="0" smtClean="0"/>
              <a:t> </a:t>
            </a:r>
          </a:p>
          <a:p>
            <a:pPr marL="0" indent="0">
              <a:spcBef>
                <a:spcPts val="1800"/>
              </a:spcBef>
              <a:buNone/>
            </a:pPr>
            <a:r>
              <a:rPr lang="en-US" dirty="0" smtClean="0"/>
              <a:t>B</a:t>
            </a:r>
          </a:p>
          <a:p>
            <a:pPr marL="0" indent="0">
              <a:spcBef>
                <a:spcPts val="1800"/>
              </a:spcBef>
              <a:buNone/>
            </a:pPr>
            <a:r>
              <a:rPr lang="en-US" dirty="0" smtClean="0"/>
              <a:t>C</a:t>
            </a:r>
          </a:p>
        </p:txBody>
      </p:sp>
    </p:spTree>
    <p:extLst>
      <p:ext uri="{BB962C8B-B14F-4D97-AF65-F5344CB8AC3E}">
        <p14:creationId xmlns:p14="http://schemas.microsoft.com/office/powerpoint/2010/main" val="3807153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999</TotalTime>
  <Words>480</Words>
  <Application>Microsoft Macintosh PowerPoint</Application>
  <PresentationFormat>On-screen Show (4:3)</PresentationFormat>
  <Paragraphs>36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Catch Me if you can </vt:lpstr>
      <vt:lpstr> Basic Premise</vt:lpstr>
      <vt:lpstr> Rules of the Game</vt:lpstr>
      <vt:lpstr> Construction</vt:lpstr>
      <vt:lpstr> Data Transmission Methods</vt:lpstr>
      <vt:lpstr> Information Sharing Methods</vt:lpstr>
      <vt:lpstr> </vt:lpstr>
      <vt:lpstr> Issues</vt:lpstr>
      <vt:lpstr> Next Round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Conversation Lineage</dc:title>
  <dc:creator>McSteve</dc:creator>
  <cp:lastModifiedBy>McSteve</cp:lastModifiedBy>
  <cp:revision>26</cp:revision>
  <dcterms:created xsi:type="dcterms:W3CDTF">2015-02-12T23:04:45Z</dcterms:created>
  <dcterms:modified xsi:type="dcterms:W3CDTF">2015-05-13T12:02:20Z</dcterms:modified>
</cp:coreProperties>
</file>