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12,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Catch Me if you can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5988" indent="-915988"/>
            <a:r>
              <a:rPr lang="en-US" sz="2800" dirty="0" smtClean="0"/>
              <a:t>	Basic Premise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The book/movie, </a:t>
            </a:r>
            <a:r>
              <a:rPr lang="en-US" b="1" i="1" dirty="0" smtClean="0"/>
              <a:t>Catch Me If You Can </a:t>
            </a:r>
            <a:r>
              <a:rPr lang="en-US" dirty="0" smtClean="0"/>
              <a:t>is based on the story of Frank </a:t>
            </a:r>
            <a:r>
              <a:rPr lang="en-US" dirty="0" err="1" smtClean="0"/>
              <a:t>Abagnale</a:t>
            </a:r>
            <a:r>
              <a:rPr lang="en-US" dirty="0" smtClean="0"/>
              <a:t>.  Today a security consultant, but in his youth a convicted check forger and con artist.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While attempting to stay ahead of law enforcement, he used various methods to make him appear and not appear in various locations.  These methods helped him evade the authorities for a number of years.</a:t>
            </a:r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The basic premise of this game is to create a mobile device-based solution that creates a false, but sometimes accurate, notion of where someone is located.</a:t>
            </a:r>
          </a:p>
        </p:txBody>
      </p:sp>
    </p:spTree>
    <p:extLst>
      <p:ext uri="{BB962C8B-B14F-4D97-AF65-F5344CB8AC3E}">
        <p14:creationId xmlns:p14="http://schemas.microsoft.com/office/powerpoint/2010/main" val="363740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5988" indent="-915988"/>
            <a:r>
              <a:rPr lang="en-US" sz="2800" dirty="0" smtClean="0"/>
              <a:t>	Rules of the Game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AutoNum type="arabicPeriod"/>
            </a:pPr>
            <a:r>
              <a:rPr lang="en-US" dirty="0" smtClean="0"/>
              <a:t>There are two or more players, The Target is the one person that is being sought by the Seeker(s).  The Seeker can be an individual or a team.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US" dirty="0" smtClean="0"/>
              <a:t>The game is played in a large outdoor area, such as the Boston Common.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US" dirty="0" smtClean="0"/>
              <a:t>Each player has a device that provides </a:t>
            </a:r>
            <a:r>
              <a:rPr lang="en-US" dirty="0" smtClean="0"/>
              <a:t>them information during game play.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US" dirty="0" smtClean="0"/>
              <a:t>The objective of the game is for the Seeker to find the Target.  The </a:t>
            </a:r>
            <a:r>
              <a:rPr lang="en-US" dirty="0" smtClean="0"/>
              <a:t>Seeker is provide information that is accurate, but not necessarily delivered in a timely fashion.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52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5988" indent="-915988"/>
            <a:r>
              <a:rPr lang="en-US" sz="2800" dirty="0" smtClean="0"/>
              <a:t>	Construction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AutoNum type="arabicPeriod"/>
            </a:pPr>
            <a:r>
              <a:rPr lang="en-US" dirty="0" smtClean="0"/>
              <a:t>The Target device is location-aware, movement aware and periodically shares location and movement data with the seeker.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US" dirty="0" smtClean="0"/>
              <a:t>Target device uses the </a:t>
            </a:r>
            <a:r>
              <a:rPr lang="en-US" dirty="0" err="1" smtClean="0"/>
              <a:t>Tessel</a:t>
            </a:r>
            <a:r>
              <a:rPr lang="en-US" dirty="0" smtClean="0"/>
              <a:t> platform with GPS and Accelerometer modules.  A portable power source is needed.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US" smtClean="0"/>
              <a:t>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350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5988" indent="-915988"/>
            <a:r>
              <a:rPr lang="en-US" sz="2800" dirty="0" smtClean="0"/>
              <a:t>	Variations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B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0715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5988" indent="-915988"/>
            <a:r>
              <a:rPr lang="en-US" sz="2800" dirty="0" smtClean="0"/>
              <a:t>	Issues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B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0715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5988" indent="-915988"/>
            <a:r>
              <a:rPr lang="en-US" sz="2800" dirty="0" smtClean="0"/>
              <a:t>	Next Round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B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07153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470</TotalTime>
  <Words>254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Catch Me if you can </vt:lpstr>
      <vt:lpstr> Basic Premise</vt:lpstr>
      <vt:lpstr> Rules of the Game</vt:lpstr>
      <vt:lpstr> Construction</vt:lpstr>
      <vt:lpstr> Variations</vt:lpstr>
      <vt:lpstr> Issues</vt:lpstr>
      <vt:lpstr> Next Round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 Lineage</dc:title>
  <dc:creator>McSteve</dc:creator>
  <cp:lastModifiedBy>McSteve</cp:lastModifiedBy>
  <cp:revision>17</cp:revision>
  <dcterms:created xsi:type="dcterms:W3CDTF">2015-02-12T23:04:45Z</dcterms:created>
  <dcterms:modified xsi:type="dcterms:W3CDTF">2015-05-13T02:27:24Z</dcterms:modified>
</cp:coreProperties>
</file>