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12,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Catch Me if you can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5988" indent="-915988"/>
            <a:r>
              <a:rPr lang="en-US" sz="2800" dirty="0" smtClean="0"/>
              <a:t>	</a:t>
            </a:r>
            <a:r>
              <a:rPr lang="en-US" sz="2800" dirty="0" smtClean="0"/>
              <a:t>Basic Premise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The book/movie, </a:t>
            </a:r>
            <a:r>
              <a:rPr lang="en-US" b="1" i="1" dirty="0" smtClean="0"/>
              <a:t>Catch Me If You Can </a:t>
            </a:r>
            <a:r>
              <a:rPr lang="en-US" dirty="0" smtClean="0"/>
              <a:t>is based on the story of Frank </a:t>
            </a:r>
            <a:r>
              <a:rPr lang="en-US" dirty="0" err="1" smtClean="0"/>
              <a:t>Abagnale</a:t>
            </a:r>
            <a:r>
              <a:rPr lang="en-US" dirty="0" smtClean="0"/>
              <a:t>.  Today a security consultant, but in his youth a convicted check forger and con artist.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While attempting to stay ahead of law enforcement, he used various methods to make him appear and not appear in various locations.  These methods helped him evade the authorities for a number of years.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The basic premise of this game is to create a mobile device-based solution that creates a false, but sometimes accurate, notion of where someone is located.</a:t>
            </a:r>
          </a:p>
        </p:txBody>
      </p:sp>
    </p:spTree>
    <p:extLst>
      <p:ext uri="{BB962C8B-B14F-4D97-AF65-F5344CB8AC3E}">
        <p14:creationId xmlns:p14="http://schemas.microsoft.com/office/powerpoint/2010/main" val="363740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5988" indent="-915988"/>
            <a:r>
              <a:rPr lang="en-US" sz="2800" dirty="0" smtClean="0"/>
              <a:t>	</a:t>
            </a:r>
            <a:r>
              <a:rPr lang="en-US" sz="2800" dirty="0" smtClean="0"/>
              <a:t>Rules of the Game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B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952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5988" indent="-915988"/>
            <a:r>
              <a:rPr lang="en-US" sz="2800" dirty="0" smtClean="0"/>
              <a:t>	</a:t>
            </a:r>
            <a:r>
              <a:rPr lang="en-US" sz="2800" dirty="0" smtClean="0"/>
              <a:t>Construction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B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8350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5988" indent="-915988"/>
            <a:r>
              <a:rPr lang="en-US" sz="2800" dirty="0" smtClean="0"/>
              <a:t>	</a:t>
            </a:r>
            <a:r>
              <a:rPr lang="en-US" sz="2800" dirty="0" smtClean="0"/>
              <a:t>Variations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B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0715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5988" indent="-915988"/>
            <a:r>
              <a:rPr lang="en-US" sz="2800" dirty="0" smtClean="0"/>
              <a:t>	</a:t>
            </a:r>
            <a:r>
              <a:rPr lang="en-US" sz="2800" dirty="0" smtClean="0"/>
              <a:t>Issues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B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0715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5988" indent="-915988"/>
            <a:r>
              <a:rPr lang="en-US" sz="2800" dirty="0" smtClean="0"/>
              <a:t>	</a:t>
            </a:r>
            <a:r>
              <a:rPr lang="en-US" sz="2800" dirty="0" smtClean="0"/>
              <a:t>Next Round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B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07153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438</TotalTime>
  <Words>124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Catch Me if you can </vt:lpstr>
      <vt:lpstr> Basic Premise</vt:lpstr>
      <vt:lpstr> Rules of the Game</vt:lpstr>
      <vt:lpstr> Construction</vt:lpstr>
      <vt:lpstr> Variations</vt:lpstr>
      <vt:lpstr> Issues</vt:lpstr>
      <vt:lpstr> Next Round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Lineage</dc:title>
  <dc:creator>McSteve</dc:creator>
  <cp:lastModifiedBy>McSteve</cp:lastModifiedBy>
  <cp:revision>14</cp:revision>
  <dcterms:created xsi:type="dcterms:W3CDTF">2015-02-12T23:04:45Z</dcterms:created>
  <dcterms:modified xsi:type="dcterms:W3CDTF">2015-05-13T01:51:21Z</dcterms:modified>
</cp:coreProperties>
</file>