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8"/>
    <p:restoredTop sz="94677"/>
  </p:normalViewPr>
  <p:slideViewPr>
    <p:cSldViewPr snapToGrid="0" snapToObjects="1">
      <p:cViewPr varScale="1">
        <p:scale>
          <a:sx n="88" d="100"/>
          <a:sy n="88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C39C5-3FB0-C14C-9700-D15D37EAF7CA}" type="datetimeFigureOut">
              <a:rPr lang="en-LB" smtClean="0"/>
              <a:t>4/7/20</a:t>
            </a:fld>
            <a:endParaRPr lang="en-L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87E1-3829-4A43-BC25-A669F415B2D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26848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5C63-7DA7-E245-8672-10DABE73FB11}" type="datetime1">
              <a:rPr lang="en-US" smtClean="0"/>
              <a:t>4/7/20</a:t>
            </a:fld>
            <a:endParaRPr lang="en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54447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159B-889E-584C-AC4E-7CFCBC2BCAD0}" type="datetime1">
              <a:rPr lang="en-US" smtClean="0"/>
              <a:t>4/7/20</a:t>
            </a:fld>
            <a:endParaRPr lang="en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62395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3D1-10C5-BC40-9BF2-6C35A7534A5F}" type="datetime1">
              <a:rPr lang="en-US" smtClean="0"/>
              <a:t>4/7/20</a:t>
            </a:fld>
            <a:endParaRPr lang="en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72061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ECEA-CEE7-F148-898C-8182F45D7EFD}" type="datetime1">
              <a:rPr lang="en-US" smtClean="0"/>
              <a:t>4/7/20</a:t>
            </a:fld>
            <a:endParaRPr lang="en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7214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768E-41EB-C64F-8F8A-A812E06FCE4A}" type="datetime1">
              <a:rPr lang="en-US" smtClean="0"/>
              <a:t>4/7/20</a:t>
            </a:fld>
            <a:endParaRPr lang="en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556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4240-B79F-104D-9EBF-F4BC92898F72}" type="datetime1">
              <a:rPr lang="en-US" smtClean="0"/>
              <a:t>4/7/20</a:t>
            </a:fld>
            <a:endParaRPr lang="en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42791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DAEF-8716-3A4C-99A0-0D284A38992E}" type="datetime1">
              <a:rPr lang="en-US" smtClean="0"/>
              <a:t>4/7/20</a:t>
            </a:fld>
            <a:endParaRPr lang="en-L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75844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06F4-4F65-8043-A4FD-546119C9C9E1}" type="datetime1">
              <a:rPr lang="en-US" smtClean="0"/>
              <a:t>4/7/20</a:t>
            </a:fld>
            <a:endParaRPr lang="en-L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76504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B794-EAFD-B542-BB86-1DD18AE59F47}" type="datetime1">
              <a:rPr lang="en-US" smtClean="0"/>
              <a:t>4/7/20</a:t>
            </a:fld>
            <a:endParaRPr lang="en-L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21513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2B1-FBBC-0746-8AC7-B1B7F04A4490}" type="datetime1">
              <a:rPr lang="en-US" smtClean="0"/>
              <a:t>4/7/20</a:t>
            </a:fld>
            <a:endParaRPr lang="en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41235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1F62-5CE4-9F47-8D15-18D5D503D967}" type="datetime1">
              <a:rPr lang="en-US" smtClean="0"/>
              <a:t>4/7/20</a:t>
            </a:fld>
            <a:endParaRPr lang="en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42717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E1D3-5888-1941-9D29-3A146004D54A}" type="datetime1">
              <a:rPr lang="en-US" smtClean="0"/>
              <a:t>4/7/20</a:t>
            </a:fld>
            <a:endParaRPr lang="en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1565-F7C5-664B-BCD9-ACA0033235E4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93502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070B-AF31-5E4D-BF54-777771960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45273"/>
            <a:ext cx="7772400" cy="2387600"/>
          </a:xfrm>
        </p:spPr>
        <p:txBody>
          <a:bodyPr>
            <a:noAutofit/>
          </a:bodyPr>
          <a:lstStyle/>
          <a:p>
            <a:r>
              <a:rPr lang="en-US" sz="2400" b="1" dirty="0"/>
              <a:t>Lebanese Canadian University – LCU</a:t>
            </a:r>
            <a:br>
              <a:rPr lang="en-LB" sz="2400" dirty="0"/>
            </a:br>
            <a:r>
              <a:rPr lang="en-US" sz="2400" dirty="0"/>
              <a:t>Faculty of Arts and Science – FSA</a:t>
            </a:r>
            <a:br>
              <a:rPr lang="en-LB" sz="2400" dirty="0"/>
            </a:br>
            <a:r>
              <a:rPr lang="en-US" sz="2400" dirty="0"/>
              <a:t>Bachelor’s in Computer Science</a:t>
            </a:r>
            <a:br>
              <a:rPr lang="en-US" sz="2400" dirty="0"/>
            </a:br>
            <a:br>
              <a:rPr lang="en-LB" sz="2400" dirty="0"/>
            </a:br>
            <a:r>
              <a:rPr lang="en-US" sz="2400" dirty="0"/>
              <a:t>Final project </a:t>
            </a:r>
            <a:br>
              <a:rPr lang="en-LB" sz="2400" dirty="0"/>
            </a:br>
            <a:r>
              <a:rPr lang="en-US" sz="2400" b="1" dirty="0">
                <a:solidFill>
                  <a:srgbClr val="FF0000"/>
                </a:solidFill>
              </a:rPr>
              <a:t>Project title</a:t>
            </a:r>
            <a:br>
              <a:rPr lang="en-LB" sz="2400" dirty="0"/>
            </a:br>
            <a:endParaRPr lang="en-L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44268-324F-F748-BA06-17C7DDC6D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40530"/>
            <a:ext cx="6858000" cy="21831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 </a:t>
            </a:r>
            <a:br>
              <a:rPr lang="en-LB" dirty="0"/>
            </a:br>
            <a:r>
              <a:rPr lang="en-US" b="1" dirty="0">
                <a:solidFill>
                  <a:srgbClr val="FF0000"/>
                </a:solidFill>
              </a:rPr>
              <a:t>Student name</a:t>
            </a:r>
          </a:p>
          <a:p>
            <a:br>
              <a:rPr lang="en-LB" dirty="0"/>
            </a:br>
            <a:r>
              <a:rPr lang="en-US" dirty="0"/>
              <a:t>Supervised by</a:t>
            </a:r>
            <a:br>
              <a:rPr lang="en-LB" dirty="0"/>
            </a:br>
            <a:r>
              <a:rPr lang="en-US" b="1" dirty="0">
                <a:solidFill>
                  <a:srgbClr val="FF0000"/>
                </a:solidFill>
              </a:rPr>
              <a:t>Instructor name</a:t>
            </a:r>
          </a:p>
          <a:p>
            <a:br>
              <a:rPr lang="en-LB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Date</a:t>
            </a:r>
            <a:endParaRPr lang="en-LB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1EB57-488C-6848-8F3E-2116E68877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75908"/>
            <a:ext cx="809625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72D094A-6C1B-1D4A-B1F2-D813F3F2A3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93993"/>
            <a:ext cx="1920240" cy="1179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A618-44C9-C943-9E6D-4007D0A4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1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62096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A078-22C4-7B43-8FC7-64F92996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811F-0DA8-6342-BBAB-37220FFD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L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Solution proposition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Conclusion and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04170-00CF-AE48-9FCF-8ED1C0C8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2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82798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3B02-83DD-054D-93ED-B8F6D1E8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A31E-F527-9147-B608-F737AF36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Brief purpose of the project…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3550-BAE4-B147-B146-CDFAC420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3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5036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C06E-7305-DC4F-B970-5D1EB51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562D-6EA8-C849-920A-87DDE9A5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LB" dirty="0"/>
              <a:t>Context</a:t>
            </a:r>
          </a:p>
          <a:p>
            <a:r>
              <a:rPr lang="en-LB" dirty="0"/>
              <a:t>Project Owner and Stakeholders</a:t>
            </a:r>
          </a:p>
          <a:p>
            <a:r>
              <a:rPr lang="en-LB" dirty="0"/>
              <a:t>Needs</a:t>
            </a:r>
          </a:p>
          <a:p>
            <a:r>
              <a:rPr lang="en-LB" dirty="0"/>
              <a:t>Constraints</a:t>
            </a:r>
          </a:p>
          <a:p>
            <a:r>
              <a:rPr lang="en-LB" dirty="0"/>
              <a:t>Exclusions</a:t>
            </a:r>
          </a:p>
          <a:p>
            <a:r>
              <a:rPr lang="en-LB" dirty="0"/>
              <a:t>Existing system</a:t>
            </a:r>
          </a:p>
          <a:p>
            <a:r>
              <a:rPr lang="en-LB" dirty="0"/>
              <a:t>Desired system</a:t>
            </a:r>
          </a:p>
          <a:p>
            <a:endParaRPr lang="en-LB" dirty="0"/>
          </a:p>
          <a:p>
            <a:pPr marL="0" indent="0">
              <a:buNone/>
            </a:pPr>
            <a:r>
              <a:rPr lang="en-LB" dirty="0"/>
              <a:t>(Each one has to be placed on a separate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AEE95-7C44-6447-91F7-758A6036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4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2412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A7D-5E44-854F-93F3-18B7E4B1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EAA-B9D6-FC44-A6C4-D0FFFCC7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Problem presentation</a:t>
            </a:r>
          </a:p>
          <a:p>
            <a:r>
              <a:rPr lang="en-LB" dirty="0"/>
              <a:t>Assumptions </a:t>
            </a:r>
          </a:p>
          <a:p>
            <a:r>
              <a:rPr lang="en-LB" dirty="0"/>
              <a:t>Problem modeling</a:t>
            </a:r>
          </a:p>
          <a:p>
            <a:pPr marL="0" indent="0">
              <a:buNone/>
            </a:pPr>
            <a:endParaRPr lang="en-LB" dirty="0"/>
          </a:p>
          <a:p>
            <a:pPr marL="0" indent="0">
              <a:buNone/>
            </a:pPr>
            <a:r>
              <a:rPr lang="en-LB" dirty="0"/>
              <a:t>(Each one has to be placed on a separate slide)</a:t>
            </a:r>
          </a:p>
          <a:p>
            <a:pPr marL="0" indent="0">
              <a:buNone/>
            </a:pPr>
            <a:endParaRPr lang="en-L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18380-146F-2549-80A6-00920384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5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03062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A389-37A2-194A-B1BD-97A1815C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BACD-112F-D84B-8DF9-1D4E692E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Deployment and exploration scenarios</a:t>
            </a:r>
          </a:p>
          <a:p>
            <a:r>
              <a:rPr lang="en-LB" dirty="0"/>
              <a:t>Requirements categories</a:t>
            </a:r>
          </a:p>
          <a:p>
            <a:r>
              <a:rPr lang="en-LB" dirty="0"/>
              <a:t>Functional requirements</a:t>
            </a:r>
          </a:p>
          <a:p>
            <a:r>
              <a:rPr lang="en-LB" dirty="0"/>
              <a:t>Non-functional requirements</a:t>
            </a:r>
          </a:p>
          <a:p>
            <a:pPr marL="0" indent="0">
              <a:buNone/>
            </a:pPr>
            <a:endParaRPr lang="en-LB" dirty="0"/>
          </a:p>
          <a:p>
            <a:pPr marL="0" indent="0">
              <a:buNone/>
            </a:pPr>
            <a:r>
              <a:rPr lang="en-LB" dirty="0"/>
              <a:t>(Each one has to be placed on a separate slide)</a:t>
            </a:r>
          </a:p>
          <a:p>
            <a:pPr marL="0" indent="0">
              <a:buNone/>
            </a:pPr>
            <a:endParaRPr lang="en-L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B9FE-2208-C347-8ABA-8BBA61E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6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56514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A8-70C1-144B-9FC2-2F280AB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Solution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97E4-2925-C542-BC30-F254D3DD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Solution presentation</a:t>
            </a:r>
          </a:p>
          <a:p>
            <a:r>
              <a:rPr lang="en-LB" dirty="0"/>
              <a:t>Assumptions</a:t>
            </a:r>
          </a:p>
          <a:p>
            <a:r>
              <a:rPr lang="en-LB" dirty="0"/>
              <a:t>Solution models and diagrams</a:t>
            </a:r>
          </a:p>
          <a:p>
            <a:r>
              <a:rPr lang="en-LB" dirty="0"/>
              <a:t>Limits</a:t>
            </a:r>
          </a:p>
          <a:p>
            <a:pPr marL="0" indent="0">
              <a:buNone/>
            </a:pPr>
            <a:endParaRPr lang="en-LB" dirty="0"/>
          </a:p>
          <a:p>
            <a:pPr marL="0" indent="0">
              <a:buNone/>
            </a:pPr>
            <a:r>
              <a:rPr lang="en-LB" dirty="0"/>
              <a:t>(Each one has to be placed on a separate slide)</a:t>
            </a:r>
          </a:p>
          <a:p>
            <a:pPr marL="0" indent="0">
              <a:buNone/>
            </a:pPr>
            <a:endParaRPr lang="en-L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EF711-17EE-524B-9B09-4A0409A8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7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08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3F80-E1EE-DF4B-A109-80103D1A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8A26-CF23-D84D-AFC4-BB919592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Human-Machine Interface</a:t>
            </a:r>
          </a:p>
          <a:p>
            <a:r>
              <a:rPr lang="en-LB" dirty="0"/>
              <a:t>Machine-machine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DDC78-FDE3-D046-B86F-A7CF8976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8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409742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AEB1-5662-E441-8316-1DD1C710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Conclusion and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0289-96C9-B142-B960-3B4D4ACD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Conclusion</a:t>
            </a:r>
          </a:p>
          <a:p>
            <a:r>
              <a:rPr lang="en-LB" dirty="0"/>
              <a:t>Future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DA8CD-9390-AB4A-8290-ED160403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565-F7C5-664B-BCD9-ACA0033235E4}" type="slidenum">
              <a:rPr lang="en-LB" smtClean="0"/>
              <a:t>9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39282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167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Lebanese Canadian University – LCU Faculty of Arts and Science – FSA Bachelor’s in Computer Science  Final project  Project title </vt:lpstr>
      <vt:lpstr>Outlines</vt:lpstr>
      <vt:lpstr>Introduction</vt:lpstr>
      <vt:lpstr>Presentation</vt:lpstr>
      <vt:lpstr>Problem definition</vt:lpstr>
      <vt:lpstr>Specification</vt:lpstr>
      <vt:lpstr>Solution proposition</vt:lpstr>
      <vt:lpstr>Implementation</vt:lpstr>
      <vt:lpstr>Conclusion and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Lebanese Canadian University – LCU Faculty of Arts and Science – FSA Bachelor’s in Computer Science  Final project  Project title </dc:title>
  <dc:creator>Eddy Ghabach</dc:creator>
  <cp:lastModifiedBy>Eddy Ghabach</cp:lastModifiedBy>
  <cp:revision>2</cp:revision>
  <dcterms:created xsi:type="dcterms:W3CDTF">2020-04-07T08:26:17Z</dcterms:created>
  <dcterms:modified xsi:type="dcterms:W3CDTF">2020-04-07T08:38:58Z</dcterms:modified>
</cp:coreProperties>
</file>