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95" r:id="rId1"/>
  </p:sldMasterIdLst>
  <p:notesMasterIdLst>
    <p:notesMasterId r:id="rId4"/>
  </p:notesMasterIdLst>
  <p:sldIdLst>
    <p:sldId id="302" r:id="rId2"/>
    <p:sldId id="1080" r:id="rId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5542" indent="158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2673" indent="158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69803" indent="158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6931" indent="158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650" algn="l" defTabSz="91426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2778" algn="l" defTabSz="91426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9909" algn="l" defTabSz="91426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039" algn="l" defTabSz="91426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DF8"/>
    <a:srgbClr val="FFFF66"/>
    <a:srgbClr val="E6B9B8"/>
    <a:srgbClr val="FFFF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83630" autoAdjust="0"/>
  </p:normalViewPr>
  <p:slideViewPr>
    <p:cSldViewPr snapToGrid="0">
      <p:cViewPr varScale="1">
        <p:scale>
          <a:sx n="71" d="100"/>
          <a:sy n="71" d="100"/>
        </p:scale>
        <p:origin x="2592" y="16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0D21BA-A811-4AE3-9CFA-51A76B1DAEE0}" type="datetimeFigureOut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5DB4434-0BCC-4BC6-8E8B-9012B1B22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8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67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5542" algn="l" defTabSz="91267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2673" algn="l" defTabSz="91267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69803" algn="l" defTabSz="91267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6931" algn="l" defTabSz="91267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300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357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418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478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r>
              <a:rPr lang="en-US" sz="1200" dirty="0"/>
              <a:t>Going Deeper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4E46F7E-51CD-44EE-A9C1-77AAE82BC5D5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986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DB4434-0BCC-4BC6-8E8B-9012B1B22F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625601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4122702"/>
            <a:ext cx="9103360" cy="15172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C:\Users\nigam\Downloads\som_logo_dk240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0391" y="6951376"/>
            <a:ext cx="9134323" cy="18268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359574"/>
            <a:ext cx="11054080" cy="1937173"/>
          </a:xfrm>
          <a:solidFill>
            <a:srgbClr val="FFFF99"/>
          </a:solidFill>
        </p:spPr>
        <p:txBody>
          <a:bodyPr anchor="t"/>
          <a:lstStyle>
            <a:lvl1pPr algn="l">
              <a:defRPr sz="5689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5326099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11/5/24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354560" cy="1625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11/5/24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"/>
              <a:cs typeface="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"/>
                <a:cs typeface="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59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gam@stanfor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976" y="2166937"/>
            <a:ext cx="11880850" cy="2693820"/>
          </a:xfrm>
        </p:spPr>
        <p:txBody>
          <a:bodyPr rtlCol="0">
            <a:normAutofit/>
          </a:bodyPr>
          <a:lstStyle/>
          <a:p>
            <a:pPr algn="ctr" defTabSz="1300259">
              <a:defRPr/>
            </a:pPr>
            <a:r>
              <a:rPr lang="en-US" b="1" dirty="0"/>
              <a:t>BIOMEDIN 215 </a:t>
            </a:r>
            <a:br>
              <a:rPr lang="en-US" b="1"/>
            </a:br>
            <a:r>
              <a:rPr lang="en-US" sz="6600" b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 Science in Medicine</a:t>
            </a:r>
            <a:endParaRPr lang="en-US" b="1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951038" y="4178461"/>
            <a:ext cx="9102726" cy="2541427"/>
          </a:xfrm>
        </p:spPr>
        <p:txBody>
          <a:bodyPr anchor="ctr"/>
          <a:lstStyle/>
          <a:p>
            <a:pPr eaLnBrk="1" hangingPunct="1"/>
            <a:r>
              <a:rPr lang="en-US" sz="3400" dirty="0">
                <a:solidFill>
                  <a:schemeClr val="tx1"/>
                </a:solidFill>
              </a:rPr>
              <a:t>Nigam Shah, MBBS, PhD</a:t>
            </a:r>
          </a:p>
          <a:p>
            <a:pPr eaLnBrk="1" hangingPunct="1"/>
            <a:r>
              <a:rPr lang="en-US" sz="3400" dirty="0">
                <a:solidFill>
                  <a:schemeClr val="tx1"/>
                </a:solidFill>
                <a:hlinkClick r:id="rId3"/>
              </a:rPr>
              <a:t>nigam@stanford.edu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B98A6CC7-DE23-D88D-9B0A-22196B4C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63" y="4725982"/>
            <a:ext cx="12448673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sz="5500" spc="-1" dirty="0">
                <a:solidFill>
                  <a:srgbClr val="55565A"/>
                </a:solidFill>
                <a:latin typeface="Source Sans Pro Light"/>
                <a:ea typeface="Source Sans Pro Light"/>
              </a:rPr>
              <a:t>Thank You</a:t>
            </a:r>
            <a:endParaRPr lang="en-US" sz="5500" spc="-1" dirty="0">
              <a:solidFill>
                <a:srgbClr val="A41F3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2777429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fo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Stanford-theme</Template>
  <TotalTime>12508</TotalTime>
  <Pages>0</Pages>
  <Words>24</Words>
  <Characters>0</Characters>
  <Application>Microsoft Macintosh PowerPoint</Application>
  <PresentationFormat>Custom</PresentationFormat>
  <Lines>0</Lines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</vt:lpstr>
      <vt:lpstr>Source Sans Pro Light</vt:lpstr>
      <vt:lpstr>2_Stanford</vt:lpstr>
      <vt:lpstr>BIOMEDIN 215  Data Science in Medicine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BIOMEDIN 215  Introduction to Drug Safety Surveillance</dc:title>
  <dc:creator>Shah, Nigam</dc:creator>
  <cp:lastModifiedBy>Nigam Shah</cp:lastModifiedBy>
  <cp:revision>772</cp:revision>
  <dcterms:modified xsi:type="dcterms:W3CDTF">2024-11-06T00:38:03Z</dcterms:modified>
</cp:coreProperties>
</file>