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larsberg.net/#/hexanemone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jellyfish tank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jellyfish tank </a:t>
            </a:r>
          </a:p>
        </p:txBody>
      </p:sp>
      <p:sp>
        <p:nvSpPr>
          <p:cNvPr id="167" name="johan steven ospina arroyav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johan steven ospina arroyave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Inspiratio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Inspiration</a:t>
            </a:r>
          </a:p>
        </p:txBody>
      </p:sp>
      <p:sp>
        <p:nvSpPr>
          <p:cNvPr id="170" name="- Video of jellyfish taken at the Plymouth aquarium…"/>
          <p:cNvSpPr txBox="1"/>
          <p:nvPr>
            <p:ph type="body" idx="15"/>
          </p:nvPr>
        </p:nvSpPr>
        <p:spPr>
          <a:xfrm>
            <a:off x="5892800" y="3750733"/>
            <a:ext cx="6705600" cy="3657602"/>
          </a:xfrm>
          <a:prstGeom prst="rect">
            <a:avLst/>
          </a:prstGeom>
        </p:spPr>
        <p:txBody>
          <a:bodyPr/>
          <a:lstStyle/>
          <a:p>
            <a:pPr marL="784411" indent="-784411">
              <a:buClr>
                <a:schemeClr val="accent1"/>
              </a:buClr>
              <a:buSzPct val="104999"/>
              <a:buFont typeface="Avenir Next"/>
              <a:buChar char="‣"/>
              <a:defRPr sz="4000"/>
            </a:pPr>
            <a:r>
              <a:t>- Video of jellyfish taken at the Plymouth aquarium</a:t>
            </a:r>
          </a:p>
          <a:p>
            <a:pPr>
              <a:defRPr sz="4000"/>
            </a:pPr>
          </a:p>
          <a:p>
            <a:pPr lvl="4" marL="0" indent="0" defTabSz="457200">
              <a:spcBef>
                <a:spcPts val="0"/>
              </a:spcBef>
              <a:buClrTx/>
              <a:buSzTx/>
              <a:buFontTx/>
              <a:buNone/>
              <a:defRPr sz="4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         - Larsberg Hexanemone:</a:t>
            </a:r>
          </a:p>
          <a:p>
            <a:pPr lvl="4" marL="0" indent="0" defTabSz="457200">
              <a:spcBef>
                <a:spcPts val="0"/>
              </a:spcBef>
              <a:buClrTx/>
              <a:buSzTx/>
              <a:buFontTx/>
              <a:buNone/>
              <a:defRPr sz="4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 </a:t>
            </a:r>
            <a:r>
              <a:rPr u="sng">
                <a:solidFill>
                  <a:srgbClr val="001859"/>
                </a:solidFill>
                <a:hlinkClick r:id="rId2" invalidUrl="" action="" tgtFrame="" tooltip="" history="1" highlightClick="0" endSnd="0"/>
              </a:rPr>
              <a:t>http://www.larsberg.net/#/hexanemone</a:t>
            </a:r>
          </a:p>
        </p:txBody>
      </p:sp>
      <p:pic>
        <p:nvPicPr>
          <p:cNvPr id="171" name="Screenshot 2018-11-29 at 10.01.50.png" descr="Screenshot 2018-11-29 at 10.01.50.png"/>
          <p:cNvPicPr>
            <a:picLocks noChangeAspect="1"/>
          </p:cNvPicPr>
          <p:nvPr/>
        </p:nvPicPr>
        <p:blipFill>
          <a:blip r:embed="rId3">
            <a:extLst/>
          </a:blip>
          <a:srcRect l="3401" t="3401" r="3401" b="3401"/>
          <a:stretch>
            <a:fillRect/>
          </a:stretch>
        </p:blipFill>
        <p:spPr>
          <a:xfrm>
            <a:off x="0" y="5456631"/>
            <a:ext cx="5486393" cy="49674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Screenshot 2018-11-29 at 09.45.38.png" descr="Screenshot 2018-11-29 at 09.45.38.png"/>
          <p:cNvPicPr>
            <a:picLocks noChangeAspect="1"/>
          </p:cNvPicPr>
          <p:nvPr>
            <p:ph type="pic" idx="14"/>
          </p:nvPr>
        </p:nvPicPr>
        <p:blipFill>
          <a:blip r:embed="rId4">
            <a:extLst/>
          </a:blip>
          <a:srcRect l="91" t="0" r="91" b="0"/>
          <a:stretch>
            <a:fillRect/>
          </a:stretch>
        </p:blipFill>
        <p:spPr>
          <a:xfrm>
            <a:off x="0" y="-4114800"/>
            <a:ext cx="5486554" cy="975387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creenshot 2018-11-29 at 09.49.32.png" descr="Screenshot 2018-11-29 at 09.49.32.pn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0" t="10224" r="0" b="1022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75" name="Main project features wish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2308">
              <a:spcBef>
                <a:spcPts val="2000"/>
              </a:spcBef>
              <a:defRPr sz="4440"/>
            </a:lvl1pPr>
          </a:lstStyle>
          <a:p>
            <a:pPr/>
            <a:r>
              <a:t>Main project features wishlist</a:t>
            </a:r>
          </a:p>
        </p:txBody>
      </p:sp>
      <p:sp>
        <p:nvSpPr>
          <p:cNvPr id="176" name="Jellyfish randomly floating in the canva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Jellyfish randomly floating in the canvas</a:t>
            </a:r>
          </a:p>
          <a:p>
            <a:pPr/>
            <a:r>
              <a:t>Particles floating around to simulate the effect from the video</a:t>
            </a:r>
          </a:p>
          <a:p>
            <a:pPr/>
            <a:r>
              <a:t>User interaction: The jellyfish will float towards either the mouse pointer or to wherever the user clicks within the canvas.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sources to be us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Resources to be used</a:t>
            </a:r>
          </a:p>
        </p:txBody>
      </p:sp>
      <p:sp>
        <p:nvSpPr>
          <p:cNvPr id="179" name="Three.j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Three.js</a:t>
            </a:r>
          </a:p>
          <a:p>
            <a:pPr/>
            <a:r>
              <a:t>Cannon.js (maybe) - It’s a a physics engine, written in JavaScript that would allow fluent movement to the Jellyfish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