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xml"/>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xml"/>
  <Override ContentType="application/vnd.openxmlformats-officedocument.presentationml.slideMaster+xml" PartName="/ppt/slideMasters/slideMaster.xml"/>
  <Override ContentType="application/vnd.openxmlformats-officedocument.presentationml.slide+xml" PartName="/ppt/slides/slide4.xml"/>
  <Override ContentType="application/vnd.openxmlformats-officedocument.presentationml.slide+xml" PartName="/ppt/slides/slide.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xml"/><Relationship Id="rId4" Type="http://schemas.openxmlformats.org/officeDocument/2006/relationships/notesMaster" Target="notesMasters/notesMaster.xml"/><Relationship Id="rId9" Type="http://schemas.openxmlformats.org/officeDocument/2006/relationships/slide" Target="slides/slide4.xml"/><Relationship Id="rId5" Type="http://schemas.openxmlformats.org/officeDocument/2006/relationships/slide" Target="slides/slide.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xml.rels><?xml version="1.0" encoding="UTF-8" standalone="yes"?><Relationships xmlns="http://schemas.openxmlformats.org/package/2006/relationships"><Relationship Id="rId1" Type="http://schemas.openxmlformats.org/officeDocument/2006/relationships/theme" Target="../theme/theme.xml"/></Relationships>
</file>

<file path=ppt/notesMasters/notesMaster.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notesSlide.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 name="Shape 30"/>
        <p:cNvGrpSpPr/>
        <p:nvPr/>
      </p:nvGrpSpPr>
      <p:grpSpPr>
        <a:xfrm>
          <a:off x="0" y="0"/>
          <a:ext cx="0" cy="0"/>
          <a:chOff x="0" y="0"/>
          <a:chExt cx="0" cy="0"/>
        </a:xfrm>
      </p:grpSpPr>
      <p:sp>
        <p:nvSpPr>
          <p:cNvPr id="31" name="Shape 3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2" name="Shape 3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 name="Shape 36"/>
        <p:cNvGrpSpPr/>
        <p:nvPr/>
      </p:nvGrpSpPr>
      <p:grpSpPr>
        <a:xfrm>
          <a:off x="0" y="0"/>
          <a:ext cx="0" cy="0"/>
          <a:chOff x="0" y="0"/>
          <a:chExt cx="0" cy="0"/>
        </a:xfrm>
      </p:grpSpPr>
      <p:sp>
        <p:nvSpPr>
          <p:cNvPr id="37" name="Shape 3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8" name="Shape 3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 name="Shape 43"/>
        <p:cNvGrpSpPr/>
        <p:nvPr/>
      </p:nvGrpSpPr>
      <p:grpSpPr>
        <a:xfrm>
          <a:off x="0" y="0"/>
          <a:ext cx="0" cy="0"/>
          <a:chOff x="0" y="0"/>
          <a:chExt cx="0" cy="0"/>
        </a:xfrm>
      </p:grpSpPr>
      <p:sp>
        <p:nvSpPr>
          <p:cNvPr id="44" name="Shape 4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5" name="Shape 4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1" name="Shape 51"/>
        <p:cNvGrpSpPr/>
        <p:nvPr/>
      </p:nvGrpSpPr>
      <p:grpSpPr>
        <a:xfrm>
          <a:off x="0" y="0"/>
          <a:ext cx="0" cy="0"/>
          <a:chOff x="0" y="0"/>
          <a:chExt cx="0" cy="0"/>
        </a:xfrm>
      </p:grpSpPr>
      <p:sp>
        <p:nvSpPr>
          <p:cNvPr id="52" name="Shape 5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3" name="Shape 5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8" name="Shape 58"/>
        <p:cNvGrpSpPr/>
        <p:nvPr/>
      </p:nvGrpSpPr>
      <p:grpSpPr>
        <a:xfrm>
          <a:off x="0" y="0"/>
          <a:ext cx="0" cy="0"/>
          <a:chOff x="0" y="0"/>
          <a:chExt cx="0" cy="0"/>
        </a:xfrm>
      </p:grpSpPr>
      <p:sp>
        <p:nvSpPr>
          <p:cNvPr id="59" name="Shape 5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0" name="Shape 6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5" name="Shape 65"/>
        <p:cNvGrpSpPr/>
        <p:nvPr/>
      </p:nvGrpSpPr>
      <p:grpSpPr>
        <a:xfrm>
          <a:off x="0" y="0"/>
          <a:ext cx="0" cy="0"/>
          <a:chOff x="0" y="0"/>
          <a:chExt cx="0" cy="0"/>
        </a:xfrm>
      </p:grpSpPr>
      <p:sp>
        <p:nvSpPr>
          <p:cNvPr id="66" name="Shape 6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7" name="Shape 6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2" name="Shape 72"/>
        <p:cNvGrpSpPr/>
        <p:nvPr/>
      </p:nvGrpSpPr>
      <p:grpSpPr>
        <a:xfrm>
          <a:off x="0" y="0"/>
          <a:ext cx="0" cy="0"/>
          <a:chOff x="0" y="0"/>
          <a:chExt cx="0" cy="0"/>
        </a:xfrm>
      </p:grpSpPr>
      <p:sp>
        <p:nvSpPr>
          <p:cNvPr id="73" name="Shape 7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4" name="Shape 7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1" name="Shape 8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0" name="Shape 9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slideLayout.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idx="1" type="subTitle"/>
          </p:nvPr>
        </p:nvSpPr>
        <p:spPr>
          <a:xfrm>
            <a:off x="685800" y="2840053"/>
            <a:ext cx="7772400" cy="784799"/>
          </a:xfrm>
          <a:prstGeom prst="rect">
            <a:avLst/>
          </a:prstGeom>
        </p:spPr>
        <p:txBody>
          <a:bodyPr anchorCtr="0" anchor="t" bIns="91425" lIns="91425" rIns="91425" tIns="91425"/>
          <a:lstStyle>
            <a:lvl1pPr lvl="0" algn="ctr">
              <a:spcBef>
                <a:spcPts val="0"/>
              </a:spcBef>
              <a:buClr>
                <a:schemeClr val="lt2"/>
              </a:buClr>
              <a:buNone/>
              <a:defRPr>
                <a:solidFill>
                  <a:schemeClr val="lt2"/>
                </a:solidFill>
              </a:defRPr>
            </a:lvl1pPr>
            <a:lvl2pPr lvl="1" algn="ctr">
              <a:spcBef>
                <a:spcPts val="0"/>
              </a:spcBef>
              <a:buClr>
                <a:schemeClr val="lt2"/>
              </a:buClr>
              <a:buSzPct val="100000"/>
              <a:buNone/>
              <a:defRPr sz="3000">
                <a:solidFill>
                  <a:schemeClr val="lt2"/>
                </a:solidFill>
              </a:defRPr>
            </a:lvl2pPr>
            <a:lvl3pPr lvl="2" algn="ctr">
              <a:spcBef>
                <a:spcPts val="0"/>
              </a:spcBef>
              <a:buClr>
                <a:schemeClr val="lt2"/>
              </a:buClr>
              <a:buSzPct val="100000"/>
              <a:buNone/>
              <a:defRPr sz="3000">
                <a:solidFill>
                  <a:schemeClr val="lt2"/>
                </a:solidFill>
              </a:defRPr>
            </a:lvl3pPr>
            <a:lvl4pPr lvl="3" algn="ctr">
              <a:spcBef>
                <a:spcPts val="0"/>
              </a:spcBef>
              <a:buClr>
                <a:schemeClr val="lt2"/>
              </a:buClr>
              <a:buSzPct val="100000"/>
              <a:buNone/>
              <a:defRPr sz="3000">
                <a:solidFill>
                  <a:schemeClr val="lt2"/>
                </a:solidFill>
              </a:defRPr>
            </a:lvl4pPr>
            <a:lvl5pPr lvl="4" algn="ctr">
              <a:spcBef>
                <a:spcPts val="0"/>
              </a:spcBef>
              <a:buClr>
                <a:schemeClr val="lt2"/>
              </a:buClr>
              <a:buSzPct val="100000"/>
              <a:buNone/>
              <a:defRPr sz="3000">
                <a:solidFill>
                  <a:schemeClr val="lt2"/>
                </a:solidFill>
              </a:defRPr>
            </a:lvl5pPr>
            <a:lvl6pPr lvl="5" algn="ctr">
              <a:spcBef>
                <a:spcPts val="0"/>
              </a:spcBef>
              <a:buClr>
                <a:schemeClr val="lt2"/>
              </a:buClr>
              <a:buSzPct val="100000"/>
              <a:buNone/>
              <a:defRPr sz="3000">
                <a:solidFill>
                  <a:schemeClr val="lt2"/>
                </a:solidFill>
              </a:defRPr>
            </a:lvl6pPr>
            <a:lvl7pPr lvl="6" algn="ctr">
              <a:spcBef>
                <a:spcPts val="0"/>
              </a:spcBef>
              <a:buClr>
                <a:schemeClr val="lt2"/>
              </a:buClr>
              <a:buSzPct val="100000"/>
              <a:buNone/>
              <a:defRPr sz="3000">
                <a:solidFill>
                  <a:schemeClr val="lt2"/>
                </a:solidFill>
              </a:defRPr>
            </a:lvl7pPr>
            <a:lvl8pPr lvl="7" algn="ctr">
              <a:spcBef>
                <a:spcPts val="0"/>
              </a:spcBef>
              <a:buClr>
                <a:schemeClr val="lt2"/>
              </a:buClr>
              <a:buSzPct val="100000"/>
              <a:buNone/>
              <a:defRPr sz="3000">
                <a:solidFill>
                  <a:schemeClr val="lt2"/>
                </a:solidFill>
              </a:defRPr>
            </a:lvl8pPr>
            <a:lvl9pPr lvl="8" algn="ctr">
              <a:spcBef>
                <a:spcPts val="0"/>
              </a:spcBef>
              <a:buClr>
                <a:schemeClr val="lt2"/>
              </a:buClr>
              <a:buSzPct val="100000"/>
              <a:buNone/>
              <a:defRPr sz="3000">
                <a:solidFill>
                  <a:schemeClr val="lt2"/>
                </a:solidFill>
              </a:defRPr>
            </a:lvl9pPr>
          </a:lstStyle>
          <a:p/>
        </p:txBody>
      </p:sp>
      <p:sp>
        <p:nvSpPr>
          <p:cNvPr id="11" name="Shape 11"/>
          <p:cNvSpPr txBox="1"/>
          <p:nvPr>
            <p:ph type="ctrTitle"/>
          </p:nvPr>
        </p:nvSpPr>
        <p:spPr>
          <a:xfrm>
            <a:off x="685800" y="1583342"/>
            <a:ext cx="7772400" cy="1159799"/>
          </a:xfrm>
          <a:prstGeom prst="rect">
            <a:avLst/>
          </a:prstGeom>
        </p:spPr>
        <p:txBody>
          <a:bodyPr anchorCtr="0" anchor="b" bIns="91425" lIns="91425" rIns="91425" tIns="91425"/>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p:txBody>
      </p:sp>
      <p:sp>
        <p:nvSpPr>
          <p:cNvPr id="12" name="Shape 12"/>
          <p:cNvSpPr txBox="1"/>
          <p:nvPr>
            <p:ph idx="12" type="sldNum"/>
          </p:nvPr>
        </p:nvSpPr>
        <p:spPr>
          <a:xfrm>
            <a:off x="8556791" y="4749850"/>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3" name="Shape 13"/>
        <p:cNvGrpSpPr/>
        <p:nvPr/>
      </p:nvGrpSpPr>
      <p:grpSpPr>
        <a:xfrm>
          <a:off x="0" y="0"/>
          <a:ext cx="0" cy="0"/>
          <a:chOff x="0" y="0"/>
          <a:chExt cx="0" cy="0"/>
        </a:xfrm>
      </p:grpSpPr>
      <p:sp>
        <p:nvSpPr>
          <p:cNvPr id="14" name="Shape 14"/>
          <p:cNvSpPr txBox="1"/>
          <p:nvPr>
            <p:ph type="title"/>
          </p:nvPr>
        </p:nvSpPr>
        <p:spPr>
          <a:xfrm>
            <a:off x="457200" y="205978"/>
            <a:ext cx="8229600" cy="8574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5" name="Shape 15"/>
          <p:cNvSpPr txBox="1"/>
          <p:nvPr>
            <p:ph idx="1" type="body"/>
          </p:nvPr>
        </p:nvSpPr>
        <p:spPr>
          <a:xfrm>
            <a:off x="457200" y="1200150"/>
            <a:ext cx="8229600" cy="37256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6" name="Shape 16"/>
          <p:cNvSpPr txBox="1"/>
          <p:nvPr>
            <p:ph idx="12" type="sldNum"/>
          </p:nvPr>
        </p:nvSpPr>
        <p:spPr>
          <a:xfrm>
            <a:off x="8556791" y="4749850"/>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7" name="Shape 17"/>
        <p:cNvGrpSpPr/>
        <p:nvPr/>
      </p:nvGrpSpPr>
      <p:grpSpPr>
        <a:xfrm>
          <a:off x="0" y="0"/>
          <a:ext cx="0" cy="0"/>
          <a:chOff x="0" y="0"/>
          <a:chExt cx="0" cy="0"/>
        </a:xfrm>
      </p:grpSpPr>
      <p:sp>
        <p:nvSpPr>
          <p:cNvPr id="18" name="Shape 18"/>
          <p:cNvSpPr txBox="1"/>
          <p:nvPr>
            <p:ph type="title"/>
          </p:nvPr>
        </p:nvSpPr>
        <p:spPr>
          <a:xfrm>
            <a:off x="457200" y="205978"/>
            <a:ext cx="8229600" cy="8574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 type="body"/>
          </p:nvPr>
        </p:nvSpPr>
        <p:spPr>
          <a:xfrm>
            <a:off x="457200" y="1200150"/>
            <a:ext cx="3994500" cy="37256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0" name="Shape 20"/>
          <p:cNvSpPr txBox="1"/>
          <p:nvPr>
            <p:ph idx="2" type="body"/>
          </p:nvPr>
        </p:nvSpPr>
        <p:spPr>
          <a:xfrm>
            <a:off x="4692273" y="1200150"/>
            <a:ext cx="3994500" cy="37256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1" name="Shape 21"/>
          <p:cNvSpPr txBox="1"/>
          <p:nvPr>
            <p:ph idx="12" type="sldNum"/>
          </p:nvPr>
        </p:nvSpPr>
        <p:spPr>
          <a:xfrm>
            <a:off x="8556791" y="4749850"/>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2" name="Shape 22"/>
        <p:cNvGrpSpPr/>
        <p:nvPr/>
      </p:nvGrpSpPr>
      <p:grpSpPr>
        <a:xfrm>
          <a:off x="0" y="0"/>
          <a:ext cx="0" cy="0"/>
          <a:chOff x="0" y="0"/>
          <a:chExt cx="0" cy="0"/>
        </a:xfrm>
      </p:grpSpPr>
      <p:sp>
        <p:nvSpPr>
          <p:cNvPr id="23" name="Shape 23"/>
          <p:cNvSpPr txBox="1"/>
          <p:nvPr>
            <p:ph type="title"/>
          </p:nvPr>
        </p:nvSpPr>
        <p:spPr>
          <a:xfrm>
            <a:off x="457200" y="205978"/>
            <a:ext cx="8229600" cy="8574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4" name="Shape 24"/>
          <p:cNvSpPr txBox="1"/>
          <p:nvPr>
            <p:ph idx="12" type="sldNum"/>
          </p:nvPr>
        </p:nvSpPr>
        <p:spPr>
          <a:xfrm>
            <a:off x="8556791" y="4749850"/>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25" name="Shape 25"/>
        <p:cNvGrpSpPr/>
        <p:nvPr/>
      </p:nvGrpSpPr>
      <p:grpSpPr>
        <a:xfrm>
          <a:off x="0" y="0"/>
          <a:ext cx="0" cy="0"/>
          <a:chOff x="0" y="0"/>
          <a:chExt cx="0" cy="0"/>
        </a:xfrm>
      </p:grpSpPr>
      <p:sp>
        <p:nvSpPr>
          <p:cNvPr id="26" name="Shape 26"/>
          <p:cNvSpPr txBox="1"/>
          <p:nvPr>
            <p:ph idx="1" type="body"/>
          </p:nvPr>
        </p:nvSpPr>
        <p:spPr>
          <a:xfrm>
            <a:off x="457200" y="4406309"/>
            <a:ext cx="8229600" cy="519599"/>
          </a:xfrm>
          <a:prstGeom prst="rect">
            <a:avLst/>
          </a:prstGeom>
        </p:spPr>
        <p:txBody>
          <a:bodyPr anchorCtr="0" anchor="t" bIns="91425" lIns="91425" rIns="91425" tIns="91425"/>
          <a:lstStyle>
            <a:lvl1pPr lvl="0" algn="ctr">
              <a:spcBef>
                <a:spcPts val="0"/>
              </a:spcBef>
              <a:buSzPct val="100000"/>
              <a:buNone/>
              <a:defRPr sz="1800"/>
            </a:lvl1pPr>
          </a:lstStyle>
          <a:p/>
        </p:txBody>
      </p:sp>
      <p:sp>
        <p:nvSpPr>
          <p:cNvPr id="27" name="Shape 27"/>
          <p:cNvSpPr txBox="1"/>
          <p:nvPr>
            <p:ph idx="12" type="sldNum"/>
          </p:nvPr>
        </p:nvSpPr>
        <p:spPr>
          <a:xfrm>
            <a:off x="8556791" y="4749850"/>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8" name="Shape 28"/>
        <p:cNvGrpSpPr/>
        <p:nvPr/>
      </p:nvGrpSpPr>
      <p:grpSpPr>
        <a:xfrm>
          <a:off x="0" y="0"/>
          <a:ext cx="0" cy="0"/>
          <a:chOff x="0" y="0"/>
          <a:chExt cx="0" cy="0"/>
        </a:xfrm>
      </p:grpSpPr>
      <p:sp>
        <p:nvSpPr>
          <p:cNvPr id="29" name="Shape 29"/>
          <p:cNvSpPr txBox="1"/>
          <p:nvPr>
            <p:ph idx="12" type="sldNum"/>
          </p:nvPr>
        </p:nvSpPr>
        <p:spPr>
          <a:xfrm>
            <a:off x="8556791" y="4749850"/>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theme" Target="../theme/theme1.xml"/></Relationships>
</file>

<file path=ppt/slideMasters/slideMaster.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gradFill>
          <a:gsLst>
            <a:gs pos="0">
              <a:schemeClr val="dk2"/>
            </a:gs>
            <a:gs pos="100000">
              <a:schemeClr val="dk1"/>
            </a:gs>
          </a:gsLst>
          <a:path path="circle">
            <a:fillToRect b="50%" l="50%" r="50%" t="50%"/>
          </a:path>
          <a:tileRect/>
        </a:gra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05978"/>
            <a:ext cx="8229600" cy="857400"/>
          </a:xfrm>
          <a:prstGeom prst="rect">
            <a:avLst/>
          </a:prstGeom>
          <a:noFill/>
          <a:ln>
            <a:noFill/>
          </a:ln>
        </p:spPr>
        <p:txBody>
          <a:bodyPr anchorCtr="0" anchor="b" bIns="91425" lIns="91425" rIns="91425" tIns="91425"/>
          <a:lstStyle>
            <a:lvl1pPr lvl="0">
              <a:spcBef>
                <a:spcPts val="0"/>
              </a:spcBef>
              <a:buClr>
                <a:schemeClr val="lt1"/>
              </a:buClr>
              <a:buSzPct val="100000"/>
              <a:buNone/>
              <a:defRPr b="1" sz="3600">
                <a:solidFill>
                  <a:schemeClr val="lt1"/>
                </a:solidFill>
              </a:defRPr>
            </a:lvl1pPr>
            <a:lvl2pPr lvl="1">
              <a:spcBef>
                <a:spcPts val="0"/>
              </a:spcBef>
              <a:buClr>
                <a:schemeClr val="lt1"/>
              </a:buClr>
              <a:buSzPct val="100000"/>
              <a:buNone/>
              <a:defRPr b="1" sz="3600">
                <a:solidFill>
                  <a:schemeClr val="lt1"/>
                </a:solidFill>
              </a:defRPr>
            </a:lvl2pPr>
            <a:lvl3pPr lvl="2">
              <a:spcBef>
                <a:spcPts val="0"/>
              </a:spcBef>
              <a:buClr>
                <a:schemeClr val="lt1"/>
              </a:buClr>
              <a:buSzPct val="100000"/>
              <a:buNone/>
              <a:defRPr b="1" sz="3600">
                <a:solidFill>
                  <a:schemeClr val="lt1"/>
                </a:solidFill>
              </a:defRPr>
            </a:lvl3pPr>
            <a:lvl4pPr lvl="3">
              <a:spcBef>
                <a:spcPts val="0"/>
              </a:spcBef>
              <a:buClr>
                <a:schemeClr val="lt1"/>
              </a:buClr>
              <a:buSzPct val="100000"/>
              <a:buNone/>
              <a:defRPr b="1" sz="3600">
                <a:solidFill>
                  <a:schemeClr val="lt1"/>
                </a:solidFill>
              </a:defRPr>
            </a:lvl4pPr>
            <a:lvl5pPr lvl="4">
              <a:spcBef>
                <a:spcPts val="0"/>
              </a:spcBef>
              <a:buClr>
                <a:schemeClr val="lt1"/>
              </a:buClr>
              <a:buSzPct val="100000"/>
              <a:buNone/>
              <a:defRPr b="1" sz="3600">
                <a:solidFill>
                  <a:schemeClr val="lt1"/>
                </a:solidFill>
              </a:defRPr>
            </a:lvl5pPr>
            <a:lvl6pPr lvl="5">
              <a:spcBef>
                <a:spcPts val="0"/>
              </a:spcBef>
              <a:buClr>
                <a:schemeClr val="lt1"/>
              </a:buClr>
              <a:buSzPct val="100000"/>
              <a:buNone/>
              <a:defRPr b="1" sz="3600">
                <a:solidFill>
                  <a:schemeClr val="lt1"/>
                </a:solidFill>
              </a:defRPr>
            </a:lvl6pPr>
            <a:lvl7pPr lvl="6">
              <a:spcBef>
                <a:spcPts val="0"/>
              </a:spcBef>
              <a:buClr>
                <a:schemeClr val="lt1"/>
              </a:buClr>
              <a:buSzPct val="100000"/>
              <a:buNone/>
              <a:defRPr b="1" sz="3600">
                <a:solidFill>
                  <a:schemeClr val="lt1"/>
                </a:solidFill>
              </a:defRPr>
            </a:lvl7pPr>
            <a:lvl8pPr lvl="7">
              <a:spcBef>
                <a:spcPts val="0"/>
              </a:spcBef>
              <a:buClr>
                <a:schemeClr val="lt1"/>
              </a:buClr>
              <a:buSzPct val="100000"/>
              <a:buNone/>
              <a:defRPr b="1" sz="3600">
                <a:solidFill>
                  <a:schemeClr val="lt1"/>
                </a:solidFill>
              </a:defRPr>
            </a:lvl8pPr>
            <a:lvl9pPr lvl="8">
              <a:spcBef>
                <a:spcPts val="0"/>
              </a:spcBef>
              <a:buClr>
                <a:schemeClr val="lt1"/>
              </a:buClr>
              <a:buSzPct val="100000"/>
              <a:buNone/>
              <a:defRPr b="1" sz="3600">
                <a:solidFill>
                  <a:schemeClr val="lt1"/>
                </a:solidFill>
              </a:defRPr>
            </a:lvl9pPr>
          </a:lstStyle>
          <a:p/>
        </p:txBody>
      </p:sp>
      <p:sp>
        <p:nvSpPr>
          <p:cNvPr id="7" name="Shape 7"/>
          <p:cNvSpPr txBox="1"/>
          <p:nvPr>
            <p:ph idx="1" type="body"/>
          </p:nvPr>
        </p:nvSpPr>
        <p:spPr>
          <a:xfrm>
            <a:off x="457200" y="1200150"/>
            <a:ext cx="8229600" cy="3725699"/>
          </a:xfrm>
          <a:prstGeom prst="rect">
            <a:avLst/>
          </a:prstGeom>
          <a:noFill/>
          <a:ln>
            <a:noFill/>
          </a:ln>
        </p:spPr>
        <p:txBody>
          <a:bodyPr anchorCtr="0" anchor="t" bIns="91425" lIns="91425" rIns="91425" tIns="91425"/>
          <a:lstStyle>
            <a:lvl1pPr lvl="0">
              <a:spcBef>
                <a:spcPts val="600"/>
              </a:spcBef>
              <a:buClr>
                <a:schemeClr val="lt1"/>
              </a:buClr>
              <a:buSzPct val="100000"/>
              <a:defRPr sz="3000">
                <a:solidFill>
                  <a:schemeClr val="lt1"/>
                </a:solidFill>
              </a:defRPr>
            </a:lvl1pPr>
            <a:lvl2pPr lvl="1">
              <a:spcBef>
                <a:spcPts val="480"/>
              </a:spcBef>
              <a:buClr>
                <a:schemeClr val="lt1"/>
              </a:buClr>
              <a:buSzPct val="100000"/>
              <a:defRPr sz="2400">
                <a:solidFill>
                  <a:schemeClr val="lt1"/>
                </a:solidFill>
              </a:defRPr>
            </a:lvl2pPr>
            <a:lvl3pPr lvl="2">
              <a:spcBef>
                <a:spcPts val="480"/>
              </a:spcBef>
              <a:buClr>
                <a:schemeClr val="lt1"/>
              </a:buClr>
              <a:buSzPct val="100000"/>
              <a:defRPr sz="2400">
                <a:solidFill>
                  <a:schemeClr val="lt1"/>
                </a:solidFill>
              </a:defRPr>
            </a:lvl3pPr>
            <a:lvl4pPr lvl="3">
              <a:spcBef>
                <a:spcPts val="360"/>
              </a:spcBef>
              <a:buClr>
                <a:schemeClr val="lt1"/>
              </a:buClr>
              <a:buSzPct val="100000"/>
              <a:defRPr sz="1800">
                <a:solidFill>
                  <a:schemeClr val="lt1"/>
                </a:solidFill>
              </a:defRPr>
            </a:lvl4pPr>
            <a:lvl5pPr lvl="4">
              <a:spcBef>
                <a:spcPts val="360"/>
              </a:spcBef>
              <a:buClr>
                <a:schemeClr val="lt1"/>
              </a:buClr>
              <a:buSzPct val="100000"/>
              <a:defRPr sz="1800">
                <a:solidFill>
                  <a:schemeClr val="lt1"/>
                </a:solidFill>
              </a:defRPr>
            </a:lvl5pPr>
            <a:lvl6pPr lvl="5">
              <a:spcBef>
                <a:spcPts val="360"/>
              </a:spcBef>
              <a:buClr>
                <a:schemeClr val="lt1"/>
              </a:buClr>
              <a:buSzPct val="100000"/>
              <a:defRPr sz="1800">
                <a:solidFill>
                  <a:schemeClr val="lt1"/>
                </a:solidFill>
              </a:defRPr>
            </a:lvl6pPr>
            <a:lvl7pPr lvl="6">
              <a:spcBef>
                <a:spcPts val="360"/>
              </a:spcBef>
              <a:buClr>
                <a:schemeClr val="lt1"/>
              </a:buClr>
              <a:buSzPct val="100000"/>
              <a:defRPr sz="1800">
                <a:solidFill>
                  <a:schemeClr val="lt1"/>
                </a:solidFill>
              </a:defRPr>
            </a:lvl7pPr>
            <a:lvl8pPr lvl="7">
              <a:spcBef>
                <a:spcPts val="360"/>
              </a:spcBef>
              <a:buClr>
                <a:schemeClr val="lt1"/>
              </a:buClr>
              <a:buSzPct val="100000"/>
              <a:defRPr sz="1800">
                <a:solidFill>
                  <a:schemeClr val="lt1"/>
                </a:solidFill>
              </a:defRPr>
            </a:lvl8pPr>
            <a:lvl9pPr lvl="8">
              <a:spcBef>
                <a:spcPts val="360"/>
              </a:spcBef>
              <a:buClr>
                <a:schemeClr val="lt1"/>
              </a:buClr>
              <a:buSzPct val="100000"/>
              <a:defRPr sz="1800">
                <a:solidFill>
                  <a:schemeClr val="lt1"/>
                </a:solidFill>
              </a:defRPr>
            </a:lvl9pPr>
          </a:lstStyle>
          <a:p/>
        </p:txBody>
      </p:sp>
      <p:sp>
        <p:nvSpPr>
          <p:cNvPr id="8" name="Shape 8"/>
          <p:cNvSpPr txBox="1"/>
          <p:nvPr>
            <p:ph idx="12" type="sldNum"/>
          </p:nvPr>
        </p:nvSpPr>
        <p:spPr>
          <a:xfrm>
            <a:off x="8556791" y="4749850"/>
            <a:ext cx="548699"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300">
                <a:solidFill>
                  <a:schemeClr val="lt1"/>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9pPr>
    </p:otherStyle>
  </p:txStyles>
</p:sldMaster>
</file>

<file path=ppt/slides/_rels/slide.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xml"/></Relationships>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0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00.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hyperlink" Target="https://vimeo.com/124900000" TargetMode="External"/><Relationship Id="rId4" Type="http://schemas.openxmlformats.org/officeDocument/2006/relationships/hyperlink" Target="https://vimeo.com/124900000" TargetMode="External"/><Relationship Id="rId5" Type="http://schemas.openxmlformats.org/officeDocument/2006/relationships/image" Target="../media/image0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hyperlink" Target="https://vimeo.com/124900002" TargetMode="External"/><Relationship Id="rId4" Type="http://schemas.openxmlformats.org/officeDocument/2006/relationships/hyperlink" Target="https://vimeo.com/124900002" TargetMode="External"/><Relationship Id="rId5" Type="http://schemas.openxmlformats.org/officeDocument/2006/relationships/image" Target="../media/image0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hyperlink" Target="https://vimeo.com/124900003" TargetMode="External"/><Relationship Id="rId4" Type="http://schemas.openxmlformats.org/officeDocument/2006/relationships/image" Target="../media/image0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0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05.png"/><Relationship Id="rId4" Type="http://schemas.openxmlformats.org/officeDocument/2006/relationships/image" Target="../media/image07.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slide.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 name="Shape 33"/>
        <p:cNvGrpSpPr/>
        <p:nvPr/>
      </p:nvGrpSpPr>
      <p:grpSpPr>
        <a:xfrm>
          <a:off x="0" y="0"/>
          <a:ext cx="0" cy="0"/>
          <a:chOff x="0" y="0"/>
          <a:chExt cx="0" cy="0"/>
        </a:xfrm>
      </p:grpSpPr>
      <p:sp>
        <p:nvSpPr>
          <p:cNvPr id="34" name="Shape 34"/>
          <p:cNvSpPr txBox="1"/>
          <p:nvPr>
            <p:ph type="ctrTitle"/>
          </p:nvPr>
        </p:nvSpPr>
        <p:spPr>
          <a:xfrm>
            <a:off x="685800" y="1583342"/>
            <a:ext cx="7772400" cy="1159799"/>
          </a:xfrm>
          <a:prstGeom prst="rect">
            <a:avLst/>
          </a:prstGeom>
        </p:spPr>
        <p:txBody>
          <a:bodyPr anchorCtr="0" anchor="b" bIns="91425" lIns="91425" rIns="91425" tIns="91425">
            <a:noAutofit/>
          </a:bodyPr>
          <a:lstStyle/>
          <a:p>
            <a:pPr lvl="0">
              <a:spcBef>
                <a:spcPts val="0"/>
              </a:spcBef>
              <a:buNone/>
            </a:pPr>
            <a:r>
              <a:rPr lang="en"/>
              <a:t>Edge Smart Collar</a:t>
            </a:r>
          </a:p>
        </p:txBody>
      </p:sp>
      <p:sp>
        <p:nvSpPr>
          <p:cNvPr id="35" name="Shape 35"/>
          <p:cNvSpPr txBox="1"/>
          <p:nvPr>
            <p:ph idx="1" type="subTitle"/>
          </p:nvPr>
        </p:nvSpPr>
        <p:spPr>
          <a:xfrm>
            <a:off x="685800" y="2840053"/>
            <a:ext cx="7772400" cy="784799"/>
          </a:xfrm>
          <a:prstGeom prst="rect">
            <a:avLst/>
          </a:prstGeom>
        </p:spPr>
        <p:txBody>
          <a:bodyPr anchorCtr="0" anchor="t" bIns="91425" lIns="91425" rIns="91425" tIns="91425">
            <a:noAutofit/>
          </a:bodyPr>
          <a:lstStyle/>
          <a:p>
            <a:pPr lvl="0">
              <a:spcBef>
                <a:spcPts val="0"/>
              </a:spcBef>
              <a:buNone/>
            </a:pPr>
            <a:r>
              <a:rPr lang="en" sz="1200"/>
              <a:t>ANDREW BLUM   ANNA GOODMAN   STEVEN BAUM   ERIC QUACH   GARRETT FIDALGO</a:t>
            </a:r>
          </a:p>
        </p:txBody>
      </p:sp>
    </p:spTree>
  </p:cSld>
  <p:clrMapOvr>
    <a:masterClrMapping/>
  </p:clrMapOvr>
  <p:transition spd="slow">
    <p:cut/>
  </p:transition>
</p:sld>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 name="Shape 39"/>
        <p:cNvGrpSpPr/>
        <p:nvPr/>
      </p:nvGrpSpPr>
      <p:grpSpPr>
        <a:xfrm>
          <a:off x="0" y="0"/>
          <a:ext cx="0" cy="0"/>
          <a:chOff x="0" y="0"/>
          <a:chExt cx="0" cy="0"/>
        </a:xfrm>
      </p:grpSpPr>
      <p:sp>
        <p:nvSpPr>
          <p:cNvPr id="40" name="Shape 40"/>
          <p:cNvSpPr txBox="1"/>
          <p:nvPr>
            <p:ph idx="1" type="body"/>
          </p:nvPr>
        </p:nvSpPr>
        <p:spPr>
          <a:xfrm>
            <a:off x="457200" y="1200150"/>
            <a:ext cx="4983600" cy="3725699"/>
          </a:xfrm>
          <a:prstGeom prst="rect">
            <a:avLst/>
          </a:prstGeom>
        </p:spPr>
        <p:txBody>
          <a:bodyPr anchorCtr="0" anchor="t" bIns="91425" lIns="91425" rIns="91425" tIns="91425">
            <a:noAutofit/>
          </a:bodyPr>
          <a:lstStyle/>
          <a:p>
            <a:pPr lvl="0" rtl="0">
              <a:spcBef>
                <a:spcPts val="0"/>
              </a:spcBef>
              <a:buNone/>
            </a:pPr>
            <a:r>
              <a:rPr lang="en"/>
              <a:t>	- Smart dog collar</a:t>
            </a:r>
          </a:p>
          <a:p>
            <a:pPr lvl="0" rtl="0">
              <a:spcBef>
                <a:spcPts val="0"/>
              </a:spcBef>
              <a:buNone/>
            </a:pPr>
            <a:r>
              <a:rPr lang="en"/>
              <a:t>	- Includes: </a:t>
            </a:r>
          </a:p>
          <a:p>
            <a:pPr indent="0" lvl="0" marL="914400" rtl="0">
              <a:spcBef>
                <a:spcPts val="0"/>
              </a:spcBef>
              <a:buNone/>
            </a:pPr>
            <a:r>
              <a:rPr lang="en"/>
              <a:t>GPS, camera, cellular antenna, activity monitor, shock collar</a:t>
            </a:r>
          </a:p>
          <a:p>
            <a:pPr lvl="0">
              <a:spcBef>
                <a:spcPts val="0"/>
              </a:spcBef>
              <a:buNone/>
            </a:pPr>
            <a:r>
              <a:t/>
            </a:r>
            <a:endParaRPr/>
          </a:p>
        </p:txBody>
      </p:sp>
      <p:sp>
        <p:nvSpPr>
          <p:cNvPr id="41" name="Shape 41"/>
          <p:cNvSpPr txBox="1"/>
          <p:nvPr>
            <p:ph type="title"/>
          </p:nvPr>
        </p:nvSpPr>
        <p:spPr>
          <a:xfrm>
            <a:off x="457200" y="205978"/>
            <a:ext cx="8229600" cy="857400"/>
          </a:xfrm>
          <a:prstGeom prst="rect">
            <a:avLst/>
          </a:prstGeom>
        </p:spPr>
        <p:txBody>
          <a:bodyPr anchorCtr="0" anchor="b" bIns="91425" lIns="91425" rIns="91425" tIns="91425">
            <a:noAutofit/>
          </a:bodyPr>
          <a:lstStyle/>
          <a:p>
            <a:pPr indent="0" lvl="0" marL="0">
              <a:spcBef>
                <a:spcPts val="0"/>
              </a:spcBef>
              <a:buNone/>
            </a:pPr>
            <a:r>
              <a:rPr lang="en"/>
              <a:t>Overview</a:t>
            </a:r>
          </a:p>
        </p:txBody>
      </p:sp>
      <p:pic>
        <p:nvPicPr>
          <p:cNvPr id="42" name="Shape 42"/>
          <p:cNvPicPr preferRelativeResize="0"/>
          <p:nvPr/>
        </p:nvPicPr>
        <p:blipFill>
          <a:blip r:embed="rId3">
            <a:alphaModFix/>
          </a:blip>
          <a:stretch>
            <a:fillRect/>
          </a:stretch>
        </p:blipFill>
        <p:spPr>
          <a:xfrm>
            <a:off x="5440800" y="1108000"/>
            <a:ext cx="3449149" cy="2633474"/>
          </a:xfrm>
          <a:prstGeom prst="rect">
            <a:avLst/>
          </a:prstGeom>
          <a:noFill/>
          <a:ln>
            <a:noFill/>
          </a:ln>
        </p:spPr>
      </p:pic>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 name="Shape 46"/>
        <p:cNvGrpSpPr/>
        <p:nvPr/>
      </p:nvGrpSpPr>
      <p:grpSpPr>
        <a:xfrm>
          <a:off x="0" y="0"/>
          <a:ext cx="0" cy="0"/>
          <a:chOff x="0" y="0"/>
          <a:chExt cx="0" cy="0"/>
        </a:xfrm>
      </p:grpSpPr>
      <p:sp>
        <p:nvSpPr>
          <p:cNvPr id="47" name="Shape 47"/>
          <p:cNvSpPr txBox="1"/>
          <p:nvPr>
            <p:ph idx="1" type="body"/>
          </p:nvPr>
        </p:nvSpPr>
        <p:spPr>
          <a:xfrm>
            <a:off x="259375" y="1063375"/>
            <a:ext cx="6190200" cy="3725699"/>
          </a:xfrm>
          <a:prstGeom prst="rect">
            <a:avLst/>
          </a:prstGeom>
        </p:spPr>
        <p:txBody>
          <a:bodyPr anchorCtr="0" anchor="t" bIns="91425" lIns="91425" rIns="91425" tIns="91425">
            <a:noAutofit/>
          </a:bodyPr>
          <a:lstStyle/>
          <a:p>
            <a:pPr indent="0" lvl="0" marL="0" rtl="0">
              <a:spcBef>
                <a:spcPts val="0"/>
              </a:spcBef>
              <a:buNone/>
            </a:pPr>
            <a:r>
              <a:rPr lang="en"/>
              <a:t>	- Training pet while away from    home</a:t>
            </a:r>
          </a:p>
          <a:p>
            <a:pPr lvl="0" rtl="0">
              <a:spcBef>
                <a:spcPts val="0"/>
              </a:spcBef>
              <a:buNone/>
            </a:pPr>
            <a:r>
              <a:t/>
            </a:r>
            <a:endParaRPr/>
          </a:p>
          <a:p>
            <a:pPr lvl="0" rtl="0">
              <a:spcBef>
                <a:spcPts val="0"/>
              </a:spcBef>
              <a:buNone/>
            </a:pPr>
            <a:r>
              <a:rPr lang="en"/>
              <a:t> </a:t>
            </a:r>
          </a:p>
          <a:p>
            <a:pPr lvl="0">
              <a:spcBef>
                <a:spcPts val="0"/>
              </a:spcBef>
              <a:buNone/>
            </a:pPr>
            <a:r>
              <a:t/>
            </a:r>
            <a:endParaRPr/>
          </a:p>
        </p:txBody>
      </p:sp>
      <p:sp>
        <p:nvSpPr>
          <p:cNvPr id="48" name="Shape 48"/>
          <p:cNvSpPr txBox="1"/>
          <p:nvPr>
            <p:ph type="title"/>
          </p:nvPr>
        </p:nvSpPr>
        <p:spPr>
          <a:xfrm>
            <a:off x="457200" y="205978"/>
            <a:ext cx="8229600" cy="857400"/>
          </a:xfrm>
          <a:prstGeom prst="rect">
            <a:avLst/>
          </a:prstGeom>
        </p:spPr>
        <p:txBody>
          <a:bodyPr anchorCtr="0" anchor="b" bIns="91425" lIns="91425" rIns="91425" tIns="91425">
            <a:noAutofit/>
          </a:bodyPr>
          <a:lstStyle/>
          <a:p>
            <a:pPr indent="0" lvl="0" marL="0" rtl="0">
              <a:spcBef>
                <a:spcPts val="0"/>
              </a:spcBef>
              <a:buNone/>
            </a:pPr>
            <a:r>
              <a:rPr lang="en"/>
              <a:t>Problems</a:t>
            </a:r>
          </a:p>
        </p:txBody>
      </p:sp>
      <p:pic>
        <p:nvPicPr>
          <p:cNvPr id="49" name="Shape 49"/>
          <p:cNvPicPr preferRelativeResize="0"/>
          <p:nvPr/>
        </p:nvPicPr>
        <p:blipFill>
          <a:blip r:embed="rId3">
            <a:alphaModFix/>
          </a:blip>
          <a:stretch>
            <a:fillRect/>
          </a:stretch>
        </p:blipFill>
        <p:spPr>
          <a:xfrm>
            <a:off x="6034050" y="251000"/>
            <a:ext cx="2857500" cy="1905000"/>
          </a:xfrm>
          <a:prstGeom prst="rect">
            <a:avLst/>
          </a:prstGeom>
          <a:noFill/>
          <a:ln>
            <a:noFill/>
          </a:ln>
        </p:spPr>
      </p:pic>
      <p:sp>
        <p:nvSpPr>
          <p:cNvPr id="50" name="Shape 50"/>
          <p:cNvSpPr txBox="1"/>
          <p:nvPr/>
        </p:nvSpPr>
        <p:spPr>
          <a:xfrm>
            <a:off x="384600" y="2431850"/>
            <a:ext cx="8374799" cy="2293200"/>
          </a:xfrm>
          <a:prstGeom prst="rect">
            <a:avLst/>
          </a:prstGeom>
          <a:noFill/>
          <a:ln>
            <a:noFill/>
          </a:ln>
        </p:spPr>
        <p:txBody>
          <a:bodyPr anchorCtr="0" anchor="t" bIns="91425" lIns="91425" rIns="91425" tIns="91425">
            <a:noAutofit/>
          </a:bodyPr>
          <a:lstStyle/>
          <a:p>
            <a:pPr lvl="0" rtl="0">
              <a:spcBef>
                <a:spcPts val="600"/>
              </a:spcBef>
              <a:buNone/>
            </a:pPr>
            <a:r>
              <a:rPr lang="en" sz="3000">
                <a:solidFill>
                  <a:schemeClr val="lt1"/>
                </a:solidFill>
              </a:rPr>
              <a:t>   - Keeping track of pets activities</a:t>
            </a:r>
          </a:p>
          <a:p>
            <a:pPr lvl="0" rtl="0">
              <a:spcBef>
                <a:spcPts val="600"/>
              </a:spcBef>
              <a:buClr>
                <a:schemeClr val="dk1"/>
              </a:buClr>
              <a:buFont typeface="Arial"/>
              <a:buNone/>
            </a:pPr>
            <a:r>
              <a:t/>
            </a:r>
            <a:endParaRPr sz="3000">
              <a:solidFill>
                <a:schemeClr val="lt1"/>
              </a:solidFill>
            </a:endParaRPr>
          </a:p>
          <a:p>
            <a:pPr lvl="0" rtl="0">
              <a:spcBef>
                <a:spcPts val="600"/>
              </a:spcBef>
              <a:buClr>
                <a:schemeClr val="dk1"/>
              </a:buClr>
              <a:buSzPct val="36666"/>
              <a:buFont typeface="Arial"/>
              <a:buNone/>
            </a:pPr>
            <a:r>
              <a:rPr lang="en" sz="3000">
                <a:solidFill>
                  <a:schemeClr val="lt1"/>
                </a:solidFill>
              </a:rPr>
              <a:t>   - Interacting with pet while away</a:t>
            </a:r>
          </a:p>
          <a:p>
            <a:pPr lvl="0">
              <a:spcBef>
                <a:spcPts val="0"/>
              </a:spcBef>
              <a:buNone/>
            </a:pPr>
            <a:r>
              <a:t/>
            </a:r>
            <a:endParaRP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4" name="Shape 54"/>
        <p:cNvGrpSpPr/>
        <p:nvPr/>
      </p:nvGrpSpPr>
      <p:grpSpPr>
        <a:xfrm>
          <a:off x="0" y="0"/>
          <a:ext cx="0" cy="0"/>
          <a:chOff x="0" y="0"/>
          <a:chExt cx="0" cy="0"/>
        </a:xfrm>
      </p:grpSpPr>
      <p:sp>
        <p:nvSpPr>
          <p:cNvPr id="55" name="Shape 55"/>
          <p:cNvSpPr txBox="1"/>
          <p:nvPr>
            <p:ph idx="1" type="body"/>
          </p:nvPr>
        </p:nvSpPr>
        <p:spPr>
          <a:xfrm>
            <a:off x="457200" y="1244250"/>
            <a:ext cx="5543400" cy="3630300"/>
          </a:xfrm>
          <a:prstGeom prst="rect">
            <a:avLst/>
          </a:prstGeom>
        </p:spPr>
        <p:txBody>
          <a:bodyPr anchorCtr="0" anchor="t" bIns="91425" lIns="91425" rIns="91425" tIns="91425">
            <a:noAutofit/>
          </a:bodyPr>
          <a:lstStyle/>
          <a:p>
            <a:pPr lvl="0" rtl="0">
              <a:lnSpc>
                <a:spcPct val="115000"/>
              </a:lnSpc>
              <a:spcBef>
                <a:spcPts val="0"/>
              </a:spcBef>
              <a:buClr>
                <a:schemeClr val="dk1"/>
              </a:buClr>
              <a:buSzPct val="36666"/>
              <a:buFont typeface="Arial"/>
              <a:buNone/>
            </a:pPr>
            <a:r>
              <a:rPr lang="en"/>
              <a:t>	</a:t>
            </a:r>
            <a:r>
              <a:rPr b="1" lang="en" u="sng">
                <a:solidFill>
                  <a:schemeClr val="hlink"/>
                </a:solidFill>
                <a:hlinkClick r:id="rId3"/>
              </a:rPr>
              <a:t>https://vimeo.com/124900000</a:t>
            </a:r>
          </a:p>
          <a:p>
            <a:pPr lvl="0" rtl="0">
              <a:lnSpc>
                <a:spcPct val="115000"/>
              </a:lnSpc>
              <a:spcBef>
                <a:spcPts val="0"/>
              </a:spcBef>
              <a:buClr>
                <a:schemeClr val="dk1"/>
              </a:buClr>
              <a:buSzPct val="36666"/>
              <a:buFont typeface="Arial"/>
              <a:buNone/>
            </a:pPr>
            <a:r>
              <a:t/>
            </a:r>
            <a:endParaRPr b="1" u="sng">
              <a:solidFill>
                <a:schemeClr val="hlink"/>
              </a:solidFill>
              <a:hlinkClick r:id="rId4"/>
            </a:endParaRPr>
          </a:p>
          <a:p>
            <a:pPr lvl="0">
              <a:spcBef>
                <a:spcPts val="0"/>
              </a:spcBef>
              <a:buNone/>
            </a:pPr>
            <a:r>
              <a:t/>
            </a:r>
            <a:endParaRPr/>
          </a:p>
        </p:txBody>
      </p:sp>
      <p:sp>
        <p:nvSpPr>
          <p:cNvPr id="56" name="Shape 56"/>
          <p:cNvSpPr txBox="1"/>
          <p:nvPr>
            <p:ph type="title"/>
          </p:nvPr>
        </p:nvSpPr>
        <p:spPr>
          <a:xfrm>
            <a:off x="457200" y="205978"/>
            <a:ext cx="8229600" cy="857400"/>
          </a:xfrm>
          <a:prstGeom prst="rect">
            <a:avLst/>
          </a:prstGeom>
        </p:spPr>
        <p:txBody>
          <a:bodyPr anchorCtr="0" anchor="b" bIns="91425" lIns="91425" rIns="91425" tIns="91425">
            <a:noAutofit/>
          </a:bodyPr>
          <a:lstStyle/>
          <a:p>
            <a:pPr indent="0" lvl="0" marL="0">
              <a:spcBef>
                <a:spcPts val="0"/>
              </a:spcBef>
              <a:buNone/>
            </a:pPr>
            <a:r>
              <a:rPr lang="en"/>
              <a:t>Locating your pet</a:t>
            </a:r>
          </a:p>
        </p:txBody>
      </p:sp>
      <p:pic>
        <p:nvPicPr>
          <p:cNvPr id="57" name="Shape 57"/>
          <p:cNvPicPr preferRelativeResize="0"/>
          <p:nvPr/>
        </p:nvPicPr>
        <p:blipFill>
          <a:blip r:embed="rId5">
            <a:alphaModFix/>
          </a:blip>
          <a:stretch>
            <a:fillRect/>
          </a:stretch>
        </p:blipFill>
        <p:spPr>
          <a:xfrm>
            <a:off x="6251040" y="0"/>
            <a:ext cx="2893218" cy="5143500"/>
          </a:xfrm>
          <a:prstGeom prst="rect">
            <a:avLst/>
          </a:prstGeom>
          <a:noFill/>
          <a:ln>
            <a:noFill/>
          </a:ln>
        </p:spPr>
      </p:pic>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1" name="Shape 61"/>
        <p:cNvGrpSpPr/>
        <p:nvPr/>
      </p:nvGrpSpPr>
      <p:grpSpPr>
        <a:xfrm>
          <a:off x="0" y="0"/>
          <a:ext cx="0" cy="0"/>
          <a:chOff x="0" y="0"/>
          <a:chExt cx="0" cy="0"/>
        </a:xfrm>
      </p:grpSpPr>
      <p:sp>
        <p:nvSpPr>
          <p:cNvPr id="62" name="Shape 62"/>
          <p:cNvSpPr txBox="1"/>
          <p:nvPr>
            <p:ph idx="1" type="body"/>
          </p:nvPr>
        </p:nvSpPr>
        <p:spPr>
          <a:xfrm>
            <a:off x="457200" y="1985200"/>
            <a:ext cx="5543400" cy="1556699"/>
          </a:xfrm>
          <a:prstGeom prst="rect">
            <a:avLst/>
          </a:prstGeom>
        </p:spPr>
        <p:txBody>
          <a:bodyPr anchorCtr="0" anchor="t" bIns="91425" lIns="91425" rIns="91425" tIns="91425">
            <a:noAutofit/>
          </a:bodyPr>
          <a:lstStyle/>
          <a:p>
            <a:pPr lvl="0" rtl="0">
              <a:lnSpc>
                <a:spcPct val="115000"/>
              </a:lnSpc>
              <a:spcBef>
                <a:spcPts val="0"/>
              </a:spcBef>
              <a:buClr>
                <a:schemeClr val="dk1"/>
              </a:buClr>
              <a:buSzPct val="36666"/>
              <a:buFont typeface="Arial"/>
              <a:buNone/>
            </a:pPr>
            <a:r>
              <a:rPr b="1" lang="en" u="sng">
                <a:solidFill>
                  <a:schemeClr val="hlink"/>
                </a:solidFill>
                <a:hlinkClick r:id="rId3"/>
              </a:rPr>
              <a:t>https://vimeo.com/124900002</a:t>
            </a:r>
          </a:p>
          <a:p>
            <a:pPr lvl="0" rtl="0">
              <a:lnSpc>
                <a:spcPct val="115000"/>
              </a:lnSpc>
              <a:spcBef>
                <a:spcPts val="0"/>
              </a:spcBef>
              <a:buClr>
                <a:schemeClr val="dk1"/>
              </a:buClr>
              <a:buSzPct val="36666"/>
              <a:buFont typeface="Arial"/>
              <a:buNone/>
            </a:pPr>
            <a:r>
              <a:t/>
            </a:r>
            <a:endParaRPr/>
          </a:p>
          <a:p>
            <a:pPr lvl="0" rtl="0">
              <a:lnSpc>
                <a:spcPct val="115000"/>
              </a:lnSpc>
              <a:spcBef>
                <a:spcPts val="0"/>
              </a:spcBef>
              <a:buClr>
                <a:schemeClr val="dk1"/>
              </a:buClr>
              <a:buSzPct val="36666"/>
              <a:buFont typeface="Arial"/>
              <a:buNone/>
            </a:pPr>
            <a:r>
              <a:t/>
            </a:r>
            <a:endParaRPr>
              <a:hlinkClick r:id="rId4"/>
            </a:endParaRPr>
          </a:p>
          <a:p>
            <a:pPr lvl="0">
              <a:spcBef>
                <a:spcPts val="0"/>
              </a:spcBef>
              <a:buNone/>
            </a:pPr>
            <a:r>
              <a:t/>
            </a:r>
            <a:endParaRPr/>
          </a:p>
        </p:txBody>
      </p:sp>
      <p:sp>
        <p:nvSpPr>
          <p:cNvPr id="63" name="Shape 63"/>
          <p:cNvSpPr txBox="1"/>
          <p:nvPr>
            <p:ph type="title"/>
          </p:nvPr>
        </p:nvSpPr>
        <p:spPr>
          <a:xfrm>
            <a:off x="457200" y="282175"/>
            <a:ext cx="5871600" cy="1158899"/>
          </a:xfrm>
          <a:prstGeom prst="rect">
            <a:avLst/>
          </a:prstGeom>
        </p:spPr>
        <p:txBody>
          <a:bodyPr anchorCtr="0" anchor="b" bIns="91425" lIns="91425" rIns="91425" tIns="91425">
            <a:noAutofit/>
          </a:bodyPr>
          <a:lstStyle/>
          <a:p>
            <a:pPr indent="0" lvl="0" marL="0">
              <a:spcBef>
                <a:spcPts val="0"/>
              </a:spcBef>
              <a:buNone/>
            </a:pPr>
            <a:r>
              <a:rPr lang="en"/>
              <a:t>Seeing what your pet is up to</a:t>
            </a:r>
          </a:p>
        </p:txBody>
      </p:sp>
      <p:pic>
        <p:nvPicPr>
          <p:cNvPr id="64" name="Shape 64"/>
          <p:cNvPicPr preferRelativeResize="0"/>
          <p:nvPr/>
        </p:nvPicPr>
        <p:blipFill>
          <a:blip r:embed="rId5">
            <a:alphaModFix/>
          </a:blip>
          <a:stretch>
            <a:fillRect/>
          </a:stretch>
        </p:blipFill>
        <p:spPr>
          <a:xfrm>
            <a:off x="6328790" y="0"/>
            <a:ext cx="2893218" cy="5143500"/>
          </a:xfrm>
          <a:prstGeom prst="rect">
            <a:avLst/>
          </a:prstGeom>
          <a:noFill/>
          <a:ln>
            <a:noFill/>
          </a:ln>
        </p:spPr>
      </p:pic>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8" name="Shape 68"/>
        <p:cNvGrpSpPr/>
        <p:nvPr/>
      </p:nvGrpSpPr>
      <p:grpSpPr>
        <a:xfrm>
          <a:off x="0" y="0"/>
          <a:ext cx="0" cy="0"/>
          <a:chOff x="0" y="0"/>
          <a:chExt cx="0" cy="0"/>
        </a:xfrm>
      </p:grpSpPr>
      <p:sp>
        <p:nvSpPr>
          <p:cNvPr id="69" name="Shape 69"/>
          <p:cNvSpPr txBox="1"/>
          <p:nvPr>
            <p:ph idx="1" type="body"/>
          </p:nvPr>
        </p:nvSpPr>
        <p:spPr>
          <a:xfrm>
            <a:off x="398575" y="1697450"/>
            <a:ext cx="5568299" cy="2391300"/>
          </a:xfrm>
          <a:prstGeom prst="rect">
            <a:avLst/>
          </a:prstGeom>
        </p:spPr>
        <p:txBody>
          <a:bodyPr anchorCtr="0" anchor="t" bIns="91425" lIns="91425" rIns="91425" tIns="91425">
            <a:noAutofit/>
          </a:bodyPr>
          <a:lstStyle/>
          <a:p>
            <a:pPr lvl="0" rtl="0">
              <a:lnSpc>
                <a:spcPct val="115000"/>
              </a:lnSpc>
              <a:spcBef>
                <a:spcPts val="0"/>
              </a:spcBef>
              <a:buClr>
                <a:schemeClr val="dk1"/>
              </a:buClr>
              <a:buSzPct val="36666"/>
              <a:buFont typeface="Arial"/>
              <a:buNone/>
            </a:pPr>
            <a:r>
              <a:rPr lang="en"/>
              <a:t>	</a:t>
            </a:r>
            <a:r>
              <a:rPr b="1" lang="en" u="sng">
                <a:solidFill>
                  <a:schemeClr val="hlink"/>
                </a:solidFill>
                <a:hlinkClick r:id="rId3"/>
              </a:rPr>
              <a:t>https://vimeo.com/124900003</a:t>
            </a:r>
          </a:p>
          <a:p>
            <a:pPr lvl="0">
              <a:spcBef>
                <a:spcPts val="0"/>
              </a:spcBef>
              <a:buNone/>
            </a:pPr>
            <a:r>
              <a:t/>
            </a:r>
            <a:endParaRPr/>
          </a:p>
        </p:txBody>
      </p:sp>
      <p:sp>
        <p:nvSpPr>
          <p:cNvPr id="70" name="Shape 70"/>
          <p:cNvSpPr txBox="1"/>
          <p:nvPr>
            <p:ph type="title"/>
          </p:nvPr>
        </p:nvSpPr>
        <p:spPr>
          <a:xfrm>
            <a:off x="457200" y="205975"/>
            <a:ext cx="5848199" cy="1305600"/>
          </a:xfrm>
          <a:prstGeom prst="rect">
            <a:avLst/>
          </a:prstGeom>
        </p:spPr>
        <p:txBody>
          <a:bodyPr anchorCtr="0" anchor="b" bIns="91425" lIns="91425" rIns="91425" tIns="91425">
            <a:noAutofit/>
          </a:bodyPr>
          <a:lstStyle/>
          <a:p>
            <a:pPr indent="0" lvl="0" marL="457200">
              <a:spcBef>
                <a:spcPts val="0"/>
              </a:spcBef>
              <a:buNone/>
            </a:pPr>
            <a:r>
              <a:rPr lang="en"/>
              <a:t>Training your pet -- at work! </a:t>
            </a:r>
          </a:p>
        </p:txBody>
      </p:sp>
      <p:pic>
        <p:nvPicPr>
          <p:cNvPr id="71" name="Shape 71"/>
          <p:cNvPicPr preferRelativeResize="0"/>
          <p:nvPr/>
        </p:nvPicPr>
        <p:blipFill>
          <a:blip r:embed="rId4">
            <a:alphaModFix/>
          </a:blip>
          <a:stretch>
            <a:fillRect/>
          </a:stretch>
        </p:blipFill>
        <p:spPr>
          <a:xfrm>
            <a:off x="6305406" y="0"/>
            <a:ext cx="2894992" cy="5143500"/>
          </a:xfrm>
          <a:prstGeom prst="rect">
            <a:avLst/>
          </a:prstGeom>
          <a:noFill/>
          <a:ln>
            <a:noFill/>
          </a:ln>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5" name="Shape 75"/>
        <p:cNvGrpSpPr/>
        <p:nvPr/>
      </p:nvGrpSpPr>
      <p:grpSpPr>
        <a:xfrm>
          <a:off x="0" y="0"/>
          <a:ext cx="0" cy="0"/>
          <a:chOff x="0" y="0"/>
          <a:chExt cx="0" cy="0"/>
        </a:xfrm>
      </p:grpSpPr>
      <p:sp>
        <p:nvSpPr>
          <p:cNvPr id="76" name="Shape 76"/>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228600" lvl="0" marL="457200" rtl="0">
              <a:spcBef>
                <a:spcPts val="0"/>
              </a:spcBef>
              <a:buChar char="-"/>
            </a:pPr>
            <a:r>
              <a:rPr lang="en"/>
              <a:t>Larger buttons, icons</a:t>
            </a:r>
          </a:p>
          <a:p>
            <a:pPr lvl="0" rtl="0">
              <a:spcBef>
                <a:spcPts val="0"/>
              </a:spcBef>
              <a:buNone/>
            </a:pPr>
            <a:r>
              <a:t/>
            </a:r>
            <a:endParaRPr/>
          </a:p>
          <a:p>
            <a:pPr indent="-228600" lvl="0" marL="457200" rtl="0">
              <a:spcBef>
                <a:spcPts val="0"/>
              </a:spcBef>
              <a:buChar char="-"/>
            </a:pPr>
            <a:r>
              <a:rPr lang="en"/>
              <a:t>Less complicated video feed</a:t>
            </a:r>
          </a:p>
          <a:p>
            <a:pPr lvl="0" rtl="0">
              <a:spcBef>
                <a:spcPts val="0"/>
              </a:spcBef>
              <a:buNone/>
            </a:pPr>
            <a:r>
              <a:t/>
            </a:r>
            <a:endParaRPr/>
          </a:p>
          <a:p>
            <a:pPr indent="-228600" lvl="0" marL="457200" rtl="0">
              <a:spcBef>
                <a:spcPts val="0"/>
              </a:spcBef>
              <a:buChar char="-"/>
            </a:pPr>
            <a:r>
              <a:rPr lang="en"/>
              <a:t>Zap harder to hit accidentally</a:t>
            </a:r>
          </a:p>
          <a:p>
            <a:pPr lvl="0">
              <a:spcBef>
                <a:spcPts val="0"/>
              </a:spcBef>
              <a:buNone/>
            </a:pPr>
            <a:r>
              <a:rPr lang="en"/>
              <a:t> </a:t>
            </a:r>
          </a:p>
        </p:txBody>
      </p:sp>
      <p:sp>
        <p:nvSpPr>
          <p:cNvPr id="77" name="Shape 77"/>
          <p:cNvSpPr txBox="1"/>
          <p:nvPr>
            <p:ph type="title"/>
          </p:nvPr>
        </p:nvSpPr>
        <p:spPr>
          <a:xfrm>
            <a:off x="457200" y="205978"/>
            <a:ext cx="8229600" cy="857400"/>
          </a:xfrm>
          <a:prstGeom prst="rect">
            <a:avLst/>
          </a:prstGeom>
        </p:spPr>
        <p:txBody>
          <a:bodyPr anchorCtr="0" anchor="b" bIns="91425" lIns="91425" rIns="91425" tIns="91425">
            <a:noAutofit/>
          </a:bodyPr>
          <a:lstStyle/>
          <a:p>
            <a:pPr indent="457200" lvl="0">
              <a:spcBef>
                <a:spcPts val="0"/>
              </a:spcBef>
              <a:buNone/>
            </a:pPr>
            <a:r>
              <a:rPr lang="en"/>
              <a:t>UI Changes </a:t>
            </a:r>
          </a:p>
        </p:txBody>
      </p:sp>
      <p:pic>
        <p:nvPicPr>
          <p:cNvPr id="78" name="Shape 78"/>
          <p:cNvPicPr preferRelativeResize="0"/>
          <p:nvPr/>
        </p:nvPicPr>
        <p:blipFill>
          <a:blip r:embed="rId3">
            <a:alphaModFix/>
          </a:blip>
          <a:stretch>
            <a:fillRect/>
          </a:stretch>
        </p:blipFill>
        <p:spPr>
          <a:xfrm>
            <a:off x="6565000" y="252150"/>
            <a:ext cx="2242050" cy="4551700"/>
          </a:xfrm>
          <a:prstGeom prst="rect">
            <a:avLst/>
          </a:prstGeom>
          <a:noFill/>
          <a:ln>
            <a:noFill/>
          </a:ln>
        </p:spPr>
      </p:pic>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2" name="Shape 82"/>
        <p:cNvGrpSpPr/>
        <p:nvPr/>
      </p:nvGrpSpPr>
      <p:grpSpPr>
        <a:xfrm>
          <a:off x="0" y="0"/>
          <a:ext cx="0" cy="0"/>
          <a:chOff x="0" y="0"/>
          <a:chExt cx="0" cy="0"/>
        </a:xfrm>
      </p:grpSpPr>
      <p:sp>
        <p:nvSpPr>
          <p:cNvPr id="83" name="Shape 83"/>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
              <a:t>UI Changes</a:t>
            </a:r>
          </a:p>
        </p:txBody>
      </p:sp>
      <p:sp>
        <p:nvSpPr>
          <p:cNvPr id="84" name="Shape 84"/>
          <p:cNvSpPr txBox="1"/>
          <p:nvPr>
            <p:ph idx="1" type="body"/>
          </p:nvPr>
        </p:nvSpPr>
        <p:spPr>
          <a:xfrm>
            <a:off x="457200" y="1200150"/>
            <a:ext cx="2921400" cy="3725699"/>
          </a:xfrm>
          <a:prstGeom prst="rect">
            <a:avLst/>
          </a:prstGeom>
        </p:spPr>
        <p:txBody>
          <a:bodyPr anchorCtr="0" anchor="t" bIns="91425" lIns="91425" rIns="91425" tIns="91425">
            <a:noAutofit/>
          </a:bodyPr>
          <a:lstStyle/>
          <a:p>
            <a:pPr indent="-228600" lvl="0" marL="457200" rtl="0">
              <a:spcBef>
                <a:spcPts val="0"/>
              </a:spcBef>
              <a:buChar char="-"/>
            </a:pPr>
            <a:r>
              <a:rPr lang="en"/>
              <a:t>Changed to Google Maps</a:t>
            </a:r>
          </a:p>
          <a:p>
            <a:pPr lvl="0" rtl="0">
              <a:spcBef>
                <a:spcPts val="0"/>
              </a:spcBef>
              <a:buNone/>
            </a:pPr>
            <a:r>
              <a:t/>
            </a:r>
            <a:endParaRPr/>
          </a:p>
          <a:p>
            <a:pPr indent="-228600" lvl="0" marL="457200">
              <a:spcBef>
                <a:spcPts val="0"/>
              </a:spcBef>
              <a:buChar char="-"/>
            </a:pPr>
            <a:r>
              <a:rPr lang="en"/>
              <a:t>Humble beginnings</a:t>
            </a:r>
          </a:p>
        </p:txBody>
      </p:sp>
      <p:sp>
        <p:nvSpPr>
          <p:cNvPr id="85" name="Shape 85"/>
          <p:cNvSpPr txBox="1"/>
          <p:nvPr/>
        </p:nvSpPr>
        <p:spPr>
          <a:xfrm>
            <a:off x="2989450" y="1779725"/>
            <a:ext cx="4220400" cy="492300"/>
          </a:xfrm>
          <a:prstGeom prst="rect">
            <a:avLst/>
          </a:prstGeom>
          <a:noFill/>
          <a:ln>
            <a:noFill/>
          </a:ln>
        </p:spPr>
        <p:txBody>
          <a:bodyPr anchorCtr="0" anchor="t" bIns="91425" lIns="91425" rIns="91425" tIns="91425">
            <a:noAutofit/>
          </a:bodyPr>
          <a:lstStyle/>
          <a:p>
            <a:pPr lvl="0">
              <a:spcBef>
                <a:spcPts val="0"/>
              </a:spcBef>
              <a:buNone/>
            </a:pPr>
            <a:r>
              <a:t/>
            </a:r>
            <a:endParaRPr/>
          </a:p>
        </p:txBody>
      </p:sp>
      <p:pic>
        <p:nvPicPr>
          <p:cNvPr id="86" name="Shape 86"/>
          <p:cNvPicPr preferRelativeResize="0"/>
          <p:nvPr/>
        </p:nvPicPr>
        <p:blipFill>
          <a:blip r:embed="rId3">
            <a:alphaModFix/>
          </a:blip>
          <a:stretch>
            <a:fillRect/>
          </a:stretch>
        </p:blipFill>
        <p:spPr>
          <a:xfrm>
            <a:off x="6738400" y="630100"/>
            <a:ext cx="2007650" cy="4065750"/>
          </a:xfrm>
          <a:prstGeom prst="rect">
            <a:avLst/>
          </a:prstGeom>
          <a:noFill/>
          <a:ln>
            <a:noFill/>
          </a:ln>
        </p:spPr>
      </p:pic>
      <p:pic>
        <p:nvPicPr>
          <p:cNvPr id="87" name="Shape 87"/>
          <p:cNvPicPr preferRelativeResize="0"/>
          <p:nvPr/>
        </p:nvPicPr>
        <p:blipFill>
          <a:blip r:embed="rId4">
            <a:alphaModFix/>
          </a:blip>
          <a:stretch>
            <a:fillRect/>
          </a:stretch>
        </p:blipFill>
        <p:spPr>
          <a:xfrm>
            <a:off x="4218735" y="630099"/>
            <a:ext cx="2287665" cy="4065749"/>
          </a:xfrm>
          <a:prstGeom prst="rect">
            <a:avLst/>
          </a:prstGeom>
          <a:noFill/>
          <a:ln>
            <a:noFill/>
          </a:ln>
        </p:spPr>
      </p:pic>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1" name="Shape 91"/>
        <p:cNvGrpSpPr/>
        <p:nvPr/>
      </p:nvGrpSpPr>
      <p:grpSpPr>
        <a:xfrm>
          <a:off x="0" y="0"/>
          <a:ext cx="0" cy="0"/>
          <a:chOff x="0" y="0"/>
          <a:chExt cx="0" cy="0"/>
        </a:xfrm>
      </p:grpSpPr>
      <p:sp>
        <p:nvSpPr>
          <p:cNvPr id="92" name="Shape 92"/>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lang="en"/>
              <a:t>The Edge will allow owners to take their relationship with their dogs and continue that relationship when not physically with the dog (specifically by locating them and interacting with them remotely). This will lead to happier dogs, happier owners, and a better world.</a:t>
            </a:r>
          </a:p>
          <a:p>
            <a:pPr lvl="0">
              <a:spcBef>
                <a:spcPts val="0"/>
              </a:spcBef>
              <a:buNone/>
            </a:pPr>
            <a:r>
              <a:t/>
            </a:r>
            <a:endParaRPr/>
          </a:p>
        </p:txBody>
      </p:sp>
      <p:sp>
        <p:nvSpPr>
          <p:cNvPr id="93" name="Shape 93"/>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
              <a:t>	Summary</a:t>
            </a:r>
          </a:p>
        </p:txBody>
      </p:sp>
    </p:spTree>
  </p:cSld>
  <p:clrMapOvr>
    <a:masterClrMapping/>
  </p:clrMapOvr>
  <p:transition spd="slow">
    <p:cut/>
  </p:transition>
</p:sld>
</file>

<file path=ppt/theme/theme.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xml><?xml version="1.0" encoding="utf-8"?>
<a:theme xmlns:a="http://schemas.openxmlformats.org/drawingml/2006/main" xmlns:r="http://schemas.openxmlformats.org/officeDocument/2006/relationships" name="dark-gradient">
  <a:themeElements>
    <a:clrScheme name="Custom 346">
      <a:dk1>
        <a:srgbClr val="000000"/>
      </a:dk1>
      <a:lt1>
        <a:srgbClr val="FFFFFF"/>
      </a:lt1>
      <a:dk2>
        <a:srgbClr val="4C4C4C"/>
      </a:dk2>
      <a:lt2>
        <a:srgbClr val="CCCCCC"/>
      </a:lt2>
      <a:accent1>
        <a:srgbClr val="89B4B8"/>
      </a:accent1>
      <a:accent2>
        <a:srgbClr val="AFA6CA"/>
      </a:accent2>
      <a:accent3>
        <a:srgbClr val="A5B492"/>
      </a:accent3>
      <a:accent4>
        <a:srgbClr val="E8CD6D"/>
      </a:accent4>
      <a:accent5>
        <a:srgbClr val="F4A447"/>
      </a:accent5>
      <a:accent6>
        <a:srgbClr val="D09D94"/>
      </a:accent6>
      <a:hlink>
        <a:srgbClr val="5EA7AA"/>
      </a:hlink>
      <a:folHlink>
        <a:srgbClr val="A295B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