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Benefits and the relevant hardware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Whats dog up to 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User misses dog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Additional, new, Interactions with dog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Helps in training dog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Pet health management (tracking activity, eating)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Where is dog 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Dog runs away from home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Able to not use a leash without worry, such as hikes or camping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 Light on collar for high visibility, at a park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Training your dog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View/track dogs behavior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Get alerts about dog behavior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 to dog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Vibrate function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Great benefits to the user as most of this is currently very hard or impossible!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APP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 is our app, and the collar simulator on the right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Lets go along the bottom ribbon of buttons in order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First, our </a:t>
            </a:r>
            <a:r>
              <a:rPr b="1" lang="en">
                <a:solidFill>
                  <a:schemeClr val="dk1"/>
                </a:solidFill>
              </a:rPr>
              <a:t>home</a:t>
            </a:r>
            <a:r>
              <a:rPr lang="en">
                <a:solidFill>
                  <a:schemeClr val="dk1"/>
                </a:solidFill>
              </a:rPr>
              <a:t> screen with log, location, and a photo of your dog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Next we have </a:t>
            </a:r>
            <a:r>
              <a:rPr b="1" lang="en">
                <a:solidFill>
                  <a:schemeClr val="dk1"/>
                </a:solidFill>
              </a:rPr>
              <a:t>location</a:t>
            </a:r>
            <a:r>
              <a:rPr lang="en">
                <a:solidFill>
                  <a:schemeClr val="dk1"/>
                </a:solidFill>
              </a:rPr>
              <a:t> where we can see a detailed location of dog plus us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collar has decreed </a:t>
            </a:r>
            <a:r>
              <a:rPr b="1" lang="en">
                <a:solidFill>
                  <a:schemeClr val="dk1"/>
                </a:solidFill>
              </a:rPr>
              <a:t>barking </a:t>
            </a:r>
            <a:r>
              <a:rPr lang="en">
                <a:solidFill>
                  <a:schemeClr val="dk1"/>
                </a:solidFill>
              </a:rPr>
              <a:t>and sent an alert to the app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Lets go to the </a:t>
            </a:r>
            <a:r>
              <a:rPr b="1" lang="en">
                <a:solidFill>
                  <a:schemeClr val="dk1"/>
                </a:solidFill>
              </a:rPr>
              <a:t>camera</a:t>
            </a:r>
            <a:r>
              <a:rPr lang="en">
                <a:solidFill>
                  <a:schemeClr val="dk1"/>
                </a:solidFill>
              </a:rPr>
              <a:t> screen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 we can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 view a live video feed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vibrate collar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 thru collar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turn on the collar light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save a video still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Next is the Log where we can see activity levels and other recorded metrics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Finally, a simple, clean settings page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Collar provides both </a:t>
            </a:r>
            <a:r>
              <a:rPr b="1" lang="en">
                <a:solidFill>
                  <a:schemeClr val="dk1"/>
                </a:solidFill>
              </a:rPr>
              <a:t>observation, interaction and training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Take aways from users: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People reacted very strongly to shock collar feature!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Train, not discipline (we love our pets!)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Take away about UI: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Less clicks means a better UI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Most difficult challenge of creation: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implementing unsupported API, google maps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1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21237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Edge Smart Collar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32003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Edgy Echidnas</a:t>
            </a:r>
          </a:p>
        </p:txBody>
      </p:sp>
      <p:sp>
        <p:nvSpPr>
          <p:cNvPr id="36" name="Shape 36"/>
          <p:cNvSpPr txBox="1"/>
          <p:nvPr>
            <p:ph idx="2" type="subTitle"/>
          </p:nvPr>
        </p:nvSpPr>
        <p:spPr>
          <a:xfrm>
            <a:off x="685800" y="38099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Steven Baum, Andrew Blum, Garrett Fidalgo, Anna Goodman, Eric Quach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25" y="107350"/>
            <a:ext cx="759142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Dog owners who: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Own medium-to-large dogs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Spend a significant amount of time away from home.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Care about what their dogs are doing.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n"/>
              <a:t>Trying to improve dog’s behavior </a:t>
            </a:r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Target Group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55692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Dog owners want to know what their dogs are doing while they are away.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Dog owners want to locate their dogs at any time.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Dog owners want to train their dogs, even while they are away.</a:t>
            </a:r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6341550" y="1279125"/>
            <a:ext cx="22970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→ Camera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6341550" y="2498325"/>
            <a:ext cx="2297099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→ GPS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→ Light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6341550" y="3717525"/>
            <a:ext cx="22970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→ Speaker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6341550" y="4098525"/>
            <a:ext cx="22970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→ Vibrate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6341550" y="1583925"/>
            <a:ext cx="22970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→ Log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Video</a:t>
            </a:r>
          </a:p>
        </p:txBody>
      </p:sp>
      <p:sp>
        <p:nvSpPr>
          <p:cNvPr id="60" name="Shape 60">
            <a:hlinkClick/>
          </p:cNvPr>
          <p:cNvSpPr/>
          <p:nvPr/>
        </p:nvSpPr>
        <p:spPr>
          <a:xfrm>
            <a:off x="1718450" y="1063375"/>
            <a:ext cx="5222325" cy="3916749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Insights and Changes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3976800" cy="32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Intersection between observation and training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Training, not discipline (buzz, not zap)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 fewer clicks, the better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Implementing unsupported APIs, Google Maps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300" y="1200150"/>
            <a:ext cx="4351274" cy="326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