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3.xml" ContentType="application/vnd.openxmlformats-officedocument.theme+xml"/>
  <Override PartName="/ppt/tags/tag2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56" r:id="rId5"/>
  </p:sldMasterIdLst>
  <p:notesMasterIdLst>
    <p:notesMasterId r:id="rId16"/>
  </p:notesMasterIdLst>
  <p:sldIdLst>
    <p:sldId id="261" r:id="rId6"/>
    <p:sldId id="298" r:id="rId7"/>
    <p:sldId id="302" r:id="rId8"/>
    <p:sldId id="307" r:id="rId9"/>
    <p:sldId id="311" r:id="rId10"/>
    <p:sldId id="310" r:id="rId11"/>
    <p:sldId id="314" r:id="rId12"/>
    <p:sldId id="300" r:id="rId13"/>
    <p:sldId id="308" r:id="rId14"/>
    <p:sldId id="299" r:id="rId15"/>
  </p:sldIdLst>
  <p:sldSz cx="9144000" cy="6858000" type="screen4x3"/>
  <p:notesSz cx="7010400" cy="92964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9" autoAdjust="0"/>
    <p:restoredTop sz="65768" autoAdjust="0"/>
  </p:normalViewPr>
  <p:slideViewPr>
    <p:cSldViewPr>
      <p:cViewPr varScale="1">
        <p:scale>
          <a:sx n="62" d="100"/>
          <a:sy n="62" d="100"/>
        </p:scale>
        <p:origin x="1451" y="29"/>
      </p:cViewPr>
      <p:guideLst>
        <p:guide orient="horz" pos="2160"/>
        <p:guide pos="2880"/>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A41F3-1DAD-424B-B03B-322382423F04}" type="doc">
      <dgm:prSet loTypeId="urn:microsoft.com/office/officeart/2005/8/layout/process4" loCatId="list" qsTypeId="urn:microsoft.com/office/officeart/2005/8/quickstyle/simple4" qsCatId="simple" csTypeId="urn:microsoft.com/office/officeart/2005/8/colors/accent1_1" csCatId="accent1" phldr="1"/>
      <dgm:spPr/>
      <dgm:t>
        <a:bodyPr/>
        <a:lstStyle/>
        <a:p>
          <a:endParaRPr lang="en-US"/>
        </a:p>
      </dgm:t>
    </dgm:pt>
    <dgm:pt modelId="{0775A667-860E-4589-AF66-004D985630C8}">
      <dgm:prSet phldrT="[Text]" custT="1"/>
      <dgm:spPr/>
      <dgm:t>
        <a:bodyPr/>
        <a:lstStyle/>
        <a:p>
          <a:r>
            <a:rPr lang="en-US" sz="1400" dirty="0"/>
            <a:t>Over-Distribution</a:t>
          </a:r>
        </a:p>
      </dgm:t>
    </dgm:pt>
    <dgm:pt modelId="{D6273986-C05D-4606-82E4-A3D33F2D3EEC}" type="parTrans" cxnId="{7A22B5A7-31B6-44F5-A452-3D3BC3024B5C}">
      <dgm:prSet/>
      <dgm:spPr/>
      <dgm:t>
        <a:bodyPr/>
        <a:lstStyle/>
        <a:p>
          <a:endParaRPr lang="en-US"/>
        </a:p>
      </dgm:t>
    </dgm:pt>
    <dgm:pt modelId="{ED917992-E29B-45A8-BEB1-CE8260717E8C}" type="sibTrans" cxnId="{7A22B5A7-31B6-44F5-A452-3D3BC3024B5C}">
      <dgm:prSet/>
      <dgm:spPr/>
      <dgm:t>
        <a:bodyPr/>
        <a:lstStyle/>
        <a:p>
          <a:endParaRPr lang="en-US"/>
        </a:p>
      </dgm:t>
    </dgm:pt>
    <dgm:pt modelId="{C7A40264-B2B1-4E89-91AE-39C2B2516344}">
      <dgm:prSet phldrT="[Text]" custT="1"/>
      <dgm:spPr/>
      <dgm:t>
        <a:bodyPr/>
        <a:lstStyle/>
        <a:p>
          <a:r>
            <a:rPr lang="en-US" sz="1400" dirty="0"/>
            <a:t>Fragmented Process</a:t>
          </a:r>
        </a:p>
      </dgm:t>
    </dgm:pt>
    <dgm:pt modelId="{A023F15D-E369-4186-A418-FC445C022A1A}" type="parTrans" cxnId="{75BDC5C5-1943-48CE-8A89-1492A386D881}">
      <dgm:prSet/>
      <dgm:spPr/>
      <dgm:t>
        <a:bodyPr/>
        <a:lstStyle/>
        <a:p>
          <a:endParaRPr lang="en-US"/>
        </a:p>
      </dgm:t>
    </dgm:pt>
    <dgm:pt modelId="{BEF3B75B-C76B-43F1-AA86-6088822DBA65}" type="sibTrans" cxnId="{75BDC5C5-1943-48CE-8A89-1492A386D881}">
      <dgm:prSet/>
      <dgm:spPr/>
      <dgm:t>
        <a:bodyPr/>
        <a:lstStyle/>
        <a:p>
          <a:endParaRPr lang="en-US"/>
        </a:p>
      </dgm:t>
    </dgm:pt>
    <dgm:pt modelId="{597AF40C-5316-4ED5-A48A-8078975AAF30}">
      <dgm:prSet phldrT="[Text]" custT="1"/>
      <dgm:spPr/>
      <dgm:t>
        <a:bodyPr/>
        <a:lstStyle/>
        <a:p>
          <a:r>
            <a:rPr lang="en-US" sz="1400" dirty="0"/>
            <a:t>Resources</a:t>
          </a:r>
        </a:p>
      </dgm:t>
    </dgm:pt>
    <dgm:pt modelId="{6EAA29EC-21BB-4683-8E26-B891CA97584F}" type="parTrans" cxnId="{8F5C4310-8006-4224-9370-3CE2091AB4DD}">
      <dgm:prSet/>
      <dgm:spPr/>
      <dgm:t>
        <a:bodyPr/>
        <a:lstStyle/>
        <a:p>
          <a:endParaRPr lang="en-US"/>
        </a:p>
      </dgm:t>
    </dgm:pt>
    <dgm:pt modelId="{65E8A6AF-C77C-47B6-BFB1-0AFFCBA858FF}" type="sibTrans" cxnId="{8F5C4310-8006-4224-9370-3CE2091AB4DD}">
      <dgm:prSet/>
      <dgm:spPr/>
      <dgm:t>
        <a:bodyPr/>
        <a:lstStyle/>
        <a:p>
          <a:endParaRPr lang="en-US"/>
        </a:p>
      </dgm:t>
    </dgm:pt>
    <dgm:pt modelId="{10426F0C-8C78-4FBC-BD25-F47039E0CD77}">
      <dgm:prSet phldrT="[Text]" custT="1"/>
      <dgm:spPr/>
      <dgm:t>
        <a:bodyPr/>
        <a:lstStyle/>
        <a:p>
          <a:r>
            <a:rPr lang="en-US" sz="1400" dirty="0"/>
            <a:t>Multiple Interpretations of local law</a:t>
          </a:r>
        </a:p>
      </dgm:t>
    </dgm:pt>
    <dgm:pt modelId="{F92ACCBF-0872-40AA-86B9-A35937850F1C}" type="parTrans" cxnId="{E8A099A7-39C5-44E9-8433-629DAB4724B5}">
      <dgm:prSet/>
      <dgm:spPr/>
      <dgm:t>
        <a:bodyPr/>
        <a:lstStyle/>
        <a:p>
          <a:endParaRPr lang="en-US"/>
        </a:p>
      </dgm:t>
    </dgm:pt>
    <dgm:pt modelId="{6C5FF9E8-F73F-4D17-BAB4-241FF8AB81D7}" type="sibTrans" cxnId="{E8A099A7-39C5-44E9-8433-629DAB4724B5}">
      <dgm:prSet/>
      <dgm:spPr/>
      <dgm:t>
        <a:bodyPr/>
        <a:lstStyle/>
        <a:p>
          <a:endParaRPr lang="en-US"/>
        </a:p>
      </dgm:t>
    </dgm:pt>
    <dgm:pt modelId="{1419DA5D-6FE6-4BF1-B781-DA0BDB399B46}">
      <dgm:prSet phldrT="[Text]" custT="1"/>
      <dgm:spPr/>
      <dgm:t>
        <a:bodyPr/>
        <a:lstStyle/>
        <a:p>
          <a:r>
            <a:rPr lang="en-US" sz="1400" dirty="0"/>
            <a:t>Study Level Distribution</a:t>
          </a:r>
        </a:p>
      </dgm:t>
    </dgm:pt>
    <dgm:pt modelId="{BD8AF263-E938-4D4E-AF36-D697CCC786CD}" type="parTrans" cxnId="{BD214854-9DE1-41F6-841D-9DA308B28C67}">
      <dgm:prSet/>
      <dgm:spPr/>
      <dgm:t>
        <a:bodyPr/>
        <a:lstStyle/>
        <a:p>
          <a:endParaRPr lang="en-US"/>
        </a:p>
      </dgm:t>
    </dgm:pt>
    <dgm:pt modelId="{D3197006-6ED2-4A93-B00E-1B08DCD0F25B}" type="sibTrans" cxnId="{BD214854-9DE1-41F6-841D-9DA308B28C67}">
      <dgm:prSet/>
      <dgm:spPr/>
      <dgm:t>
        <a:bodyPr/>
        <a:lstStyle/>
        <a:p>
          <a:endParaRPr lang="en-US"/>
        </a:p>
      </dgm:t>
    </dgm:pt>
    <dgm:pt modelId="{B7D7956F-3FA0-49B9-93D8-155626B510C2}">
      <dgm:prSet phldrT="[Text]" custT="1"/>
      <dgm:spPr/>
      <dgm:t>
        <a:bodyPr/>
        <a:lstStyle/>
        <a:p>
          <a:r>
            <a:rPr lang="en-US" sz="1400" dirty="0"/>
            <a:t>Sites/IRB/IECs</a:t>
          </a:r>
        </a:p>
      </dgm:t>
    </dgm:pt>
    <dgm:pt modelId="{DDAC2972-C824-4258-AF7C-B709F4529E99}" type="parTrans" cxnId="{DD5EBF71-753A-44DF-B6C1-B14AEADD836D}">
      <dgm:prSet/>
      <dgm:spPr/>
      <dgm:t>
        <a:bodyPr/>
        <a:lstStyle/>
        <a:p>
          <a:endParaRPr lang="en-US"/>
        </a:p>
      </dgm:t>
    </dgm:pt>
    <dgm:pt modelId="{3AE7643E-F3E5-43E4-88E1-44E51E370324}" type="sibTrans" cxnId="{DD5EBF71-753A-44DF-B6C1-B14AEADD836D}">
      <dgm:prSet/>
      <dgm:spPr/>
      <dgm:t>
        <a:bodyPr/>
        <a:lstStyle/>
        <a:p>
          <a:endParaRPr lang="en-US"/>
        </a:p>
      </dgm:t>
    </dgm:pt>
    <dgm:pt modelId="{C2D5543F-A369-4585-ABBA-45706BD647CE}">
      <dgm:prSet phldrT="[Text]" custT="1"/>
      <dgm:spPr/>
      <dgm:t>
        <a:bodyPr/>
        <a:lstStyle/>
        <a:p>
          <a:r>
            <a:rPr lang="en-US" sz="1400" dirty="0"/>
            <a:t>Study Teams</a:t>
          </a:r>
        </a:p>
      </dgm:t>
    </dgm:pt>
    <dgm:pt modelId="{2F08F541-2FED-4F1C-B6C3-B94E6723E91B}" type="parTrans" cxnId="{E618BD63-5A56-48FB-87A2-97D70CCEA2FF}">
      <dgm:prSet/>
      <dgm:spPr/>
      <dgm:t>
        <a:bodyPr/>
        <a:lstStyle/>
        <a:p>
          <a:endParaRPr lang="en-US"/>
        </a:p>
      </dgm:t>
    </dgm:pt>
    <dgm:pt modelId="{0593F5E8-4973-4E1F-A6D2-79CA76573A3F}" type="sibTrans" cxnId="{E618BD63-5A56-48FB-87A2-97D70CCEA2FF}">
      <dgm:prSet/>
      <dgm:spPr/>
      <dgm:t>
        <a:bodyPr/>
        <a:lstStyle/>
        <a:p>
          <a:endParaRPr lang="en-US"/>
        </a:p>
      </dgm:t>
    </dgm:pt>
    <dgm:pt modelId="{ED55A4DB-846E-4698-AA88-FB560D26F67A}">
      <dgm:prSet phldrT="[Text]" custT="1"/>
      <dgm:spPr/>
      <dgm:t>
        <a:bodyPr/>
        <a:lstStyle/>
        <a:p>
          <a:r>
            <a:rPr lang="en-US" sz="1400" dirty="0"/>
            <a:t>Monitors</a:t>
          </a:r>
        </a:p>
      </dgm:t>
    </dgm:pt>
    <dgm:pt modelId="{CEFFC9BB-76EF-4541-9421-866C43987B4E}" type="parTrans" cxnId="{77C3C831-388F-4F37-ACFF-7343702AAFAE}">
      <dgm:prSet/>
      <dgm:spPr/>
      <dgm:t>
        <a:bodyPr/>
        <a:lstStyle/>
        <a:p>
          <a:endParaRPr lang="en-US"/>
        </a:p>
      </dgm:t>
    </dgm:pt>
    <dgm:pt modelId="{E00E5081-AD3F-419D-8EA8-B6BA48C4F45E}" type="sibTrans" cxnId="{77C3C831-388F-4F37-ACFF-7343702AAFAE}">
      <dgm:prSet/>
      <dgm:spPr/>
      <dgm:t>
        <a:bodyPr/>
        <a:lstStyle/>
        <a:p>
          <a:endParaRPr lang="en-US"/>
        </a:p>
      </dgm:t>
    </dgm:pt>
    <dgm:pt modelId="{E961615C-0CC1-46DC-B15B-BEB50FBB4B10}">
      <dgm:prSet phldrT="[Text]" custT="1"/>
      <dgm:spPr/>
      <dgm:t>
        <a:bodyPr/>
        <a:lstStyle/>
        <a:p>
          <a:r>
            <a:rPr lang="en-US" sz="1400" dirty="0"/>
            <a:t>Lack of Global Harmonization</a:t>
          </a:r>
        </a:p>
      </dgm:t>
    </dgm:pt>
    <dgm:pt modelId="{0335C777-C63F-4EBF-9B94-79DC20684ACE}" type="parTrans" cxnId="{26BD92D0-9031-4FAE-B373-391BF131E76D}">
      <dgm:prSet/>
      <dgm:spPr/>
      <dgm:t>
        <a:bodyPr/>
        <a:lstStyle/>
        <a:p>
          <a:endParaRPr lang="en-US"/>
        </a:p>
      </dgm:t>
    </dgm:pt>
    <dgm:pt modelId="{80E142BA-E1BD-4E90-98C9-BDE030BE1BBA}" type="sibTrans" cxnId="{26BD92D0-9031-4FAE-B373-391BF131E76D}">
      <dgm:prSet/>
      <dgm:spPr/>
      <dgm:t>
        <a:bodyPr/>
        <a:lstStyle/>
        <a:p>
          <a:endParaRPr lang="en-US"/>
        </a:p>
      </dgm:t>
    </dgm:pt>
    <dgm:pt modelId="{442BF0A2-AA79-41C0-B753-D4C43EC5D0B6}">
      <dgm:prSet phldrT="[Text]" custT="1"/>
      <dgm:spPr/>
      <dgm:t>
        <a:bodyPr/>
        <a:lstStyle/>
        <a:p>
          <a:r>
            <a:rPr lang="en-US" sz="1400" dirty="0"/>
            <a:t>Unclear rules</a:t>
          </a:r>
        </a:p>
      </dgm:t>
    </dgm:pt>
    <dgm:pt modelId="{E1E6906E-225C-4C9D-A881-2BD3F6B19941}" type="parTrans" cxnId="{805FCD6D-1EE3-4C1A-B69D-AB18A74AE005}">
      <dgm:prSet/>
      <dgm:spPr/>
      <dgm:t>
        <a:bodyPr/>
        <a:lstStyle/>
        <a:p>
          <a:endParaRPr lang="en-US"/>
        </a:p>
      </dgm:t>
    </dgm:pt>
    <dgm:pt modelId="{6CA42AE3-BBBB-4BF4-A217-2BBC0C40265D}" type="sibTrans" cxnId="{805FCD6D-1EE3-4C1A-B69D-AB18A74AE005}">
      <dgm:prSet/>
      <dgm:spPr/>
      <dgm:t>
        <a:bodyPr/>
        <a:lstStyle/>
        <a:p>
          <a:endParaRPr lang="en-US"/>
        </a:p>
      </dgm:t>
    </dgm:pt>
    <dgm:pt modelId="{EF8C1310-934E-434E-A4FC-32DB3E380925}">
      <dgm:prSet phldrT="[Text]" custT="1"/>
      <dgm:spPr/>
      <dgm:t>
        <a:bodyPr/>
        <a:lstStyle/>
        <a:p>
          <a:r>
            <a:rPr lang="en-US" sz="1400" dirty="0"/>
            <a:t>Accountabilities</a:t>
          </a:r>
        </a:p>
      </dgm:t>
    </dgm:pt>
    <dgm:pt modelId="{898C774F-DF67-4ACD-BDEA-39D10106DD5E}" type="parTrans" cxnId="{9BB84C82-9E4E-4515-B2D4-73A7B392D8F2}">
      <dgm:prSet/>
      <dgm:spPr/>
      <dgm:t>
        <a:bodyPr/>
        <a:lstStyle/>
        <a:p>
          <a:endParaRPr lang="en-US"/>
        </a:p>
      </dgm:t>
    </dgm:pt>
    <dgm:pt modelId="{B2E98EF8-9779-4FDE-86FD-516380DC0236}" type="sibTrans" cxnId="{9BB84C82-9E4E-4515-B2D4-73A7B392D8F2}">
      <dgm:prSet/>
      <dgm:spPr/>
      <dgm:t>
        <a:bodyPr/>
        <a:lstStyle/>
        <a:p>
          <a:endParaRPr lang="en-US"/>
        </a:p>
      </dgm:t>
    </dgm:pt>
    <dgm:pt modelId="{27A884DF-0868-4B69-8894-2F7DB86102AD}">
      <dgm:prSet phldrT="[Text]" custT="1"/>
      <dgm:spPr/>
      <dgm:t>
        <a:bodyPr/>
        <a:lstStyle/>
        <a:p>
          <a:r>
            <a:rPr lang="en-US" sz="1400" dirty="0"/>
            <a:t>Consistency and Application</a:t>
          </a:r>
        </a:p>
      </dgm:t>
    </dgm:pt>
    <dgm:pt modelId="{CB1F0515-359F-4F8D-A7A4-63CF11045AFE}" type="parTrans" cxnId="{787AC868-4DA7-49DD-AB3B-B05A7666DD13}">
      <dgm:prSet/>
      <dgm:spPr/>
      <dgm:t>
        <a:bodyPr/>
        <a:lstStyle/>
        <a:p>
          <a:endParaRPr lang="en-US"/>
        </a:p>
      </dgm:t>
    </dgm:pt>
    <dgm:pt modelId="{E4162292-2BB5-40B2-ADB5-776AD4DF2EAD}" type="sibTrans" cxnId="{787AC868-4DA7-49DD-AB3B-B05A7666DD13}">
      <dgm:prSet/>
      <dgm:spPr/>
      <dgm:t>
        <a:bodyPr/>
        <a:lstStyle/>
        <a:p>
          <a:endParaRPr lang="en-US"/>
        </a:p>
      </dgm:t>
    </dgm:pt>
    <dgm:pt modelId="{CB09D3EA-D838-4808-9708-A6A087115854}">
      <dgm:prSet phldrT="[Text]" custT="1"/>
      <dgm:spPr/>
      <dgm:t>
        <a:bodyPr/>
        <a:lstStyle/>
        <a:p>
          <a:r>
            <a:rPr lang="en-US" sz="1400" dirty="0"/>
            <a:t>Quality Oversight</a:t>
          </a:r>
        </a:p>
      </dgm:t>
    </dgm:pt>
    <dgm:pt modelId="{2D443205-9BCF-4BB5-B822-366A362E082C}" type="parTrans" cxnId="{63A960ED-A8AC-4423-85AD-B0DECBEE2860}">
      <dgm:prSet/>
      <dgm:spPr/>
      <dgm:t>
        <a:bodyPr/>
        <a:lstStyle/>
        <a:p>
          <a:endParaRPr lang="en-US"/>
        </a:p>
      </dgm:t>
    </dgm:pt>
    <dgm:pt modelId="{AC00542D-D899-4C86-A2FF-535E9D7B53C8}" type="sibTrans" cxnId="{63A960ED-A8AC-4423-85AD-B0DECBEE2860}">
      <dgm:prSet/>
      <dgm:spPr/>
      <dgm:t>
        <a:bodyPr/>
        <a:lstStyle/>
        <a:p>
          <a:endParaRPr lang="en-US"/>
        </a:p>
      </dgm:t>
    </dgm:pt>
    <dgm:pt modelId="{060E0A20-7C1C-4597-A432-30EAED7FB9AF}">
      <dgm:prSet phldrT="[Text]" custT="1"/>
      <dgm:spPr/>
      <dgm:t>
        <a:bodyPr/>
        <a:lstStyle/>
        <a:p>
          <a:r>
            <a:rPr lang="en-US" sz="1400" dirty="0"/>
            <a:t>Accountabilities</a:t>
          </a:r>
        </a:p>
      </dgm:t>
    </dgm:pt>
    <dgm:pt modelId="{052EDA12-5BAD-4E12-A8F0-74FCAB5E9991}" type="parTrans" cxnId="{C32669DA-F7AB-4ECE-8578-B66E4805DCF7}">
      <dgm:prSet/>
      <dgm:spPr/>
      <dgm:t>
        <a:bodyPr/>
        <a:lstStyle/>
        <a:p>
          <a:endParaRPr lang="en-US"/>
        </a:p>
      </dgm:t>
    </dgm:pt>
    <dgm:pt modelId="{55F0276D-7450-4D85-9521-062DC7FEB69A}" type="sibTrans" cxnId="{C32669DA-F7AB-4ECE-8578-B66E4805DCF7}">
      <dgm:prSet/>
      <dgm:spPr/>
      <dgm:t>
        <a:bodyPr/>
        <a:lstStyle/>
        <a:p>
          <a:endParaRPr lang="en-US"/>
        </a:p>
      </dgm:t>
    </dgm:pt>
    <dgm:pt modelId="{F397772F-E296-4511-839C-81CC0E201637}">
      <dgm:prSet phldrT="[Text]" custT="1"/>
      <dgm:spPr/>
      <dgm:t>
        <a:bodyPr/>
        <a:lstStyle/>
        <a:p>
          <a:r>
            <a:rPr lang="en-US" sz="1400" dirty="0"/>
            <a:t>Fragmented Process</a:t>
          </a:r>
        </a:p>
      </dgm:t>
    </dgm:pt>
    <dgm:pt modelId="{1698DF1A-AA8E-462B-A557-0D1BDAEF1DF8}" type="parTrans" cxnId="{3579617E-9ACD-4F11-9A95-F903285E134C}">
      <dgm:prSet/>
      <dgm:spPr/>
      <dgm:t>
        <a:bodyPr/>
        <a:lstStyle/>
        <a:p>
          <a:endParaRPr lang="en-US"/>
        </a:p>
      </dgm:t>
    </dgm:pt>
    <dgm:pt modelId="{6CA7FA70-B998-47F3-A96A-D8F3B47069DA}" type="sibTrans" cxnId="{3579617E-9ACD-4F11-9A95-F903285E134C}">
      <dgm:prSet/>
      <dgm:spPr/>
      <dgm:t>
        <a:bodyPr/>
        <a:lstStyle/>
        <a:p>
          <a:endParaRPr lang="en-US"/>
        </a:p>
      </dgm:t>
    </dgm:pt>
    <dgm:pt modelId="{17BDFEA5-0BBC-44BB-97B8-E6AFDF0C69C7}">
      <dgm:prSet phldrT="[Text]" custT="1"/>
      <dgm:spPr/>
      <dgm:t>
        <a:bodyPr/>
        <a:lstStyle/>
        <a:p>
          <a:r>
            <a:rPr lang="en-US" sz="1400" dirty="0"/>
            <a:t>Compliance</a:t>
          </a:r>
        </a:p>
      </dgm:t>
    </dgm:pt>
    <dgm:pt modelId="{E0E28827-373C-4F14-9F06-523CCC9BFC8E}" type="parTrans" cxnId="{4DC22B4D-404F-4DB3-8252-4BAE2D287E2D}">
      <dgm:prSet/>
      <dgm:spPr/>
      <dgm:t>
        <a:bodyPr/>
        <a:lstStyle/>
        <a:p>
          <a:endParaRPr lang="en-US"/>
        </a:p>
      </dgm:t>
    </dgm:pt>
    <dgm:pt modelId="{B59DD88A-A0D8-4626-B9B2-3C179643C649}" type="sibTrans" cxnId="{4DC22B4D-404F-4DB3-8252-4BAE2D287E2D}">
      <dgm:prSet/>
      <dgm:spPr/>
      <dgm:t>
        <a:bodyPr/>
        <a:lstStyle/>
        <a:p>
          <a:endParaRPr lang="en-US"/>
        </a:p>
      </dgm:t>
    </dgm:pt>
    <dgm:pt modelId="{A4D44A0F-23F9-4DF6-B1DF-C58AF2B95176}" type="pres">
      <dgm:prSet presAssocID="{C91A41F3-1DAD-424B-B03B-322382423F04}" presName="Name0" presStyleCnt="0">
        <dgm:presLayoutVars>
          <dgm:dir/>
          <dgm:animLvl val="lvl"/>
          <dgm:resizeHandles val="exact"/>
        </dgm:presLayoutVars>
      </dgm:prSet>
      <dgm:spPr/>
    </dgm:pt>
    <dgm:pt modelId="{3B76BBFA-5C8F-4AA1-826C-0818A7A2FD50}" type="pres">
      <dgm:prSet presAssocID="{CB09D3EA-D838-4808-9708-A6A087115854}" presName="boxAndChildren" presStyleCnt="0"/>
      <dgm:spPr/>
    </dgm:pt>
    <dgm:pt modelId="{02A2C935-FC99-460A-972B-906927794F4F}" type="pres">
      <dgm:prSet presAssocID="{CB09D3EA-D838-4808-9708-A6A087115854}" presName="parentTextBox" presStyleLbl="node1" presStyleIdx="0" presStyleCnt="4"/>
      <dgm:spPr/>
    </dgm:pt>
    <dgm:pt modelId="{5FC0B39D-522D-4410-A210-5B47919686AC}" type="pres">
      <dgm:prSet presAssocID="{CB09D3EA-D838-4808-9708-A6A087115854}" presName="entireBox" presStyleLbl="node1" presStyleIdx="0" presStyleCnt="4"/>
      <dgm:spPr/>
    </dgm:pt>
    <dgm:pt modelId="{5931676C-32D6-430D-B69D-51D032C01D5A}" type="pres">
      <dgm:prSet presAssocID="{CB09D3EA-D838-4808-9708-A6A087115854}" presName="descendantBox" presStyleCnt="0"/>
      <dgm:spPr/>
    </dgm:pt>
    <dgm:pt modelId="{9582C1D9-57BD-4D8E-A3F4-C3F33424E5DE}" type="pres">
      <dgm:prSet presAssocID="{060E0A20-7C1C-4597-A432-30EAED7FB9AF}" presName="childTextBox" presStyleLbl="fgAccFollowNode1" presStyleIdx="0" presStyleCnt="12">
        <dgm:presLayoutVars>
          <dgm:bulletEnabled val="1"/>
        </dgm:presLayoutVars>
      </dgm:prSet>
      <dgm:spPr/>
    </dgm:pt>
    <dgm:pt modelId="{9B2D44E5-6F5F-4229-987D-31CCF76305FB}" type="pres">
      <dgm:prSet presAssocID="{F397772F-E296-4511-839C-81CC0E201637}" presName="childTextBox" presStyleLbl="fgAccFollowNode1" presStyleIdx="1" presStyleCnt="12">
        <dgm:presLayoutVars>
          <dgm:bulletEnabled val="1"/>
        </dgm:presLayoutVars>
      </dgm:prSet>
      <dgm:spPr/>
    </dgm:pt>
    <dgm:pt modelId="{6D28CD5E-3FEA-4715-B752-56E06C5CF565}" type="pres">
      <dgm:prSet presAssocID="{17BDFEA5-0BBC-44BB-97B8-E6AFDF0C69C7}" presName="childTextBox" presStyleLbl="fgAccFollowNode1" presStyleIdx="2" presStyleCnt="12">
        <dgm:presLayoutVars>
          <dgm:bulletEnabled val="1"/>
        </dgm:presLayoutVars>
      </dgm:prSet>
      <dgm:spPr/>
    </dgm:pt>
    <dgm:pt modelId="{BCFDD580-CC93-4C07-8AEA-0DA9592C9A3A}" type="pres">
      <dgm:prSet presAssocID="{65E8A6AF-C77C-47B6-BFB1-0AFFCBA858FF}" presName="sp" presStyleCnt="0"/>
      <dgm:spPr/>
    </dgm:pt>
    <dgm:pt modelId="{FAFA91F0-0535-4EFE-B155-90293F4A3BB2}" type="pres">
      <dgm:prSet presAssocID="{597AF40C-5316-4ED5-A48A-8078975AAF30}" presName="arrowAndChildren" presStyleCnt="0"/>
      <dgm:spPr/>
    </dgm:pt>
    <dgm:pt modelId="{C9CBB903-715B-4457-A69F-69AEE3978534}" type="pres">
      <dgm:prSet presAssocID="{597AF40C-5316-4ED5-A48A-8078975AAF30}" presName="parentTextArrow" presStyleLbl="node1" presStyleIdx="0" presStyleCnt="4"/>
      <dgm:spPr/>
    </dgm:pt>
    <dgm:pt modelId="{2919150C-4DB0-4B09-AE98-C23AE16DDB91}" type="pres">
      <dgm:prSet presAssocID="{597AF40C-5316-4ED5-A48A-8078975AAF30}" presName="arrow" presStyleLbl="node1" presStyleIdx="1" presStyleCnt="4"/>
      <dgm:spPr/>
    </dgm:pt>
    <dgm:pt modelId="{1B26FB18-3DF3-4C54-B6AB-4F9A7ADEDC4D}" type="pres">
      <dgm:prSet presAssocID="{597AF40C-5316-4ED5-A48A-8078975AAF30}" presName="descendantArrow" presStyleCnt="0"/>
      <dgm:spPr/>
    </dgm:pt>
    <dgm:pt modelId="{CF3FCF26-2A9F-4BCD-9485-F4C91A771A69}" type="pres">
      <dgm:prSet presAssocID="{B7D7956F-3FA0-49B9-93D8-155626B510C2}" presName="childTextArrow" presStyleLbl="fgAccFollowNode1" presStyleIdx="3" presStyleCnt="12">
        <dgm:presLayoutVars>
          <dgm:bulletEnabled val="1"/>
        </dgm:presLayoutVars>
      </dgm:prSet>
      <dgm:spPr/>
    </dgm:pt>
    <dgm:pt modelId="{245A223D-F8A4-440A-A4B6-0708BE0C6075}" type="pres">
      <dgm:prSet presAssocID="{C2D5543F-A369-4585-ABBA-45706BD647CE}" presName="childTextArrow" presStyleLbl="fgAccFollowNode1" presStyleIdx="4" presStyleCnt="12">
        <dgm:presLayoutVars>
          <dgm:bulletEnabled val="1"/>
        </dgm:presLayoutVars>
      </dgm:prSet>
      <dgm:spPr/>
    </dgm:pt>
    <dgm:pt modelId="{642186E4-02A1-47B6-8473-6E9F9CB8A9D2}" type="pres">
      <dgm:prSet presAssocID="{ED55A4DB-846E-4698-AA88-FB560D26F67A}" presName="childTextArrow" presStyleLbl="fgAccFollowNode1" presStyleIdx="5" presStyleCnt="12">
        <dgm:presLayoutVars>
          <dgm:bulletEnabled val="1"/>
        </dgm:presLayoutVars>
      </dgm:prSet>
      <dgm:spPr/>
    </dgm:pt>
    <dgm:pt modelId="{DFAFEA6D-D8AC-4FFE-A594-2EEF4D23D08E}" type="pres">
      <dgm:prSet presAssocID="{ED917992-E29B-45A8-BEB1-CE8260717E8C}" presName="sp" presStyleCnt="0"/>
      <dgm:spPr/>
    </dgm:pt>
    <dgm:pt modelId="{1A6F455B-0425-4C7C-AF7D-744C0A57A116}" type="pres">
      <dgm:prSet presAssocID="{0775A667-860E-4589-AF66-004D985630C8}" presName="arrowAndChildren" presStyleCnt="0"/>
      <dgm:spPr/>
    </dgm:pt>
    <dgm:pt modelId="{0EFEEB48-2868-43A9-8DDC-7B77AA0A7212}" type="pres">
      <dgm:prSet presAssocID="{0775A667-860E-4589-AF66-004D985630C8}" presName="parentTextArrow" presStyleLbl="node1" presStyleIdx="1" presStyleCnt="4"/>
      <dgm:spPr/>
    </dgm:pt>
    <dgm:pt modelId="{A5784740-E753-4E67-A430-CAAF53188C46}" type="pres">
      <dgm:prSet presAssocID="{0775A667-860E-4589-AF66-004D985630C8}" presName="arrow" presStyleLbl="node1" presStyleIdx="2" presStyleCnt="4"/>
      <dgm:spPr/>
    </dgm:pt>
    <dgm:pt modelId="{E5ED50DB-3736-4E7A-847F-19A104F514B9}" type="pres">
      <dgm:prSet presAssocID="{0775A667-860E-4589-AF66-004D985630C8}" presName="descendantArrow" presStyleCnt="0"/>
      <dgm:spPr/>
    </dgm:pt>
    <dgm:pt modelId="{92BF643E-64C3-4E02-9268-9149653B6DE4}" type="pres">
      <dgm:prSet presAssocID="{C7A40264-B2B1-4E89-91AE-39C2B2516344}" presName="childTextArrow" presStyleLbl="fgAccFollowNode1" presStyleIdx="6" presStyleCnt="12">
        <dgm:presLayoutVars>
          <dgm:bulletEnabled val="1"/>
        </dgm:presLayoutVars>
      </dgm:prSet>
      <dgm:spPr/>
    </dgm:pt>
    <dgm:pt modelId="{CD2C26A3-CCBD-469A-A1A9-14736F0DA528}" type="pres">
      <dgm:prSet presAssocID="{10426F0C-8C78-4FBC-BD25-F47039E0CD77}" presName="childTextArrow" presStyleLbl="fgAccFollowNode1" presStyleIdx="7" presStyleCnt="12">
        <dgm:presLayoutVars>
          <dgm:bulletEnabled val="1"/>
        </dgm:presLayoutVars>
      </dgm:prSet>
      <dgm:spPr/>
    </dgm:pt>
    <dgm:pt modelId="{5A11CD40-3625-4D71-A041-516B1CC83038}" type="pres">
      <dgm:prSet presAssocID="{1419DA5D-6FE6-4BF1-B781-DA0BDB399B46}" presName="childTextArrow" presStyleLbl="fgAccFollowNode1" presStyleIdx="8" presStyleCnt="12">
        <dgm:presLayoutVars>
          <dgm:bulletEnabled val="1"/>
        </dgm:presLayoutVars>
      </dgm:prSet>
      <dgm:spPr/>
    </dgm:pt>
    <dgm:pt modelId="{1C762F10-4167-4F79-A927-E98CCA075E7F}" type="pres">
      <dgm:prSet presAssocID="{80E142BA-E1BD-4E90-98C9-BDE030BE1BBA}" presName="sp" presStyleCnt="0"/>
      <dgm:spPr/>
    </dgm:pt>
    <dgm:pt modelId="{481D7D79-2E61-4F21-BBC3-18391568150C}" type="pres">
      <dgm:prSet presAssocID="{E961615C-0CC1-46DC-B15B-BEB50FBB4B10}" presName="arrowAndChildren" presStyleCnt="0"/>
      <dgm:spPr/>
    </dgm:pt>
    <dgm:pt modelId="{37BC4DA1-1A9F-4075-8D4C-9B41C206FB4D}" type="pres">
      <dgm:prSet presAssocID="{E961615C-0CC1-46DC-B15B-BEB50FBB4B10}" presName="parentTextArrow" presStyleLbl="node1" presStyleIdx="2" presStyleCnt="4"/>
      <dgm:spPr/>
    </dgm:pt>
    <dgm:pt modelId="{B62F7748-7A99-4331-BD1F-D6E4F147F4F8}" type="pres">
      <dgm:prSet presAssocID="{E961615C-0CC1-46DC-B15B-BEB50FBB4B10}" presName="arrow" presStyleLbl="node1" presStyleIdx="3" presStyleCnt="4"/>
      <dgm:spPr/>
    </dgm:pt>
    <dgm:pt modelId="{CF523876-6EA5-4E1B-83F4-B7A4EF9E6F07}" type="pres">
      <dgm:prSet presAssocID="{E961615C-0CC1-46DC-B15B-BEB50FBB4B10}" presName="descendantArrow" presStyleCnt="0"/>
      <dgm:spPr/>
    </dgm:pt>
    <dgm:pt modelId="{4267C434-00C4-4DBE-8850-EED53EE95B8D}" type="pres">
      <dgm:prSet presAssocID="{442BF0A2-AA79-41C0-B753-D4C43EC5D0B6}" presName="childTextArrow" presStyleLbl="fgAccFollowNode1" presStyleIdx="9" presStyleCnt="12">
        <dgm:presLayoutVars>
          <dgm:bulletEnabled val="1"/>
        </dgm:presLayoutVars>
      </dgm:prSet>
      <dgm:spPr/>
    </dgm:pt>
    <dgm:pt modelId="{A38F4ED4-C336-4DD8-866C-FE23D6E5A82C}" type="pres">
      <dgm:prSet presAssocID="{EF8C1310-934E-434E-A4FC-32DB3E380925}" presName="childTextArrow" presStyleLbl="fgAccFollowNode1" presStyleIdx="10" presStyleCnt="12">
        <dgm:presLayoutVars>
          <dgm:bulletEnabled val="1"/>
        </dgm:presLayoutVars>
      </dgm:prSet>
      <dgm:spPr/>
    </dgm:pt>
    <dgm:pt modelId="{70D1E2B7-1B46-45A0-B910-38FFA0395450}" type="pres">
      <dgm:prSet presAssocID="{27A884DF-0868-4B69-8894-2F7DB86102AD}" presName="childTextArrow" presStyleLbl="fgAccFollowNode1" presStyleIdx="11" presStyleCnt="12">
        <dgm:presLayoutVars>
          <dgm:bulletEnabled val="1"/>
        </dgm:presLayoutVars>
      </dgm:prSet>
      <dgm:spPr/>
    </dgm:pt>
  </dgm:ptLst>
  <dgm:cxnLst>
    <dgm:cxn modelId="{29A33B08-2621-48E9-9930-4AB3C50EBAE2}" type="presOf" srcId="{0775A667-860E-4589-AF66-004D985630C8}" destId="{0EFEEB48-2868-43A9-8DDC-7B77AA0A7212}" srcOrd="0" destOrd="0" presId="urn:microsoft.com/office/officeart/2005/8/layout/process4"/>
    <dgm:cxn modelId="{E7738708-3CF3-4828-A488-FC5FC9601910}" type="presOf" srcId="{1419DA5D-6FE6-4BF1-B781-DA0BDB399B46}" destId="{5A11CD40-3625-4D71-A041-516B1CC83038}" srcOrd="0" destOrd="0" presId="urn:microsoft.com/office/officeart/2005/8/layout/process4"/>
    <dgm:cxn modelId="{8F5C4310-8006-4224-9370-3CE2091AB4DD}" srcId="{C91A41F3-1DAD-424B-B03B-322382423F04}" destId="{597AF40C-5316-4ED5-A48A-8078975AAF30}" srcOrd="2" destOrd="0" parTransId="{6EAA29EC-21BB-4683-8E26-B891CA97584F}" sibTransId="{65E8A6AF-C77C-47B6-BFB1-0AFFCBA858FF}"/>
    <dgm:cxn modelId="{A699EF12-28C7-41D8-8FE2-4E21C802B23C}" type="presOf" srcId="{B7D7956F-3FA0-49B9-93D8-155626B510C2}" destId="{CF3FCF26-2A9F-4BCD-9485-F4C91A771A69}" srcOrd="0" destOrd="0" presId="urn:microsoft.com/office/officeart/2005/8/layout/process4"/>
    <dgm:cxn modelId="{0BCF2A27-39C3-4C17-9815-B69388423DC8}" type="presOf" srcId="{CB09D3EA-D838-4808-9708-A6A087115854}" destId="{02A2C935-FC99-460A-972B-906927794F4F}" srcOrd="0" destOrd="0" presId="urn:microsoft.com/office/officeart/2005/8/layout/process4"/>
    <dgm:cxn modelId="{77C3C831-388F-4F37-ACFF-7343702AAFAE}" srcId="{597AF40C-5316-4ED5-A48A-8078975AAF30}" destId="{ED55A4DB-846E-4698-AA88-FB560D26F67A}" srcOrd="2" destOrd="0" parTransId="{CEFFC9BB-76EF-4541-9421-866C43987B4E}" sibTransId="{E00E5081-AD3F-419D-8EA8-B6BA48C4F45E}"/>
    <dgm:cxn modelId="{01E7E23F-C661-4558-94D4-CE390515C1C0}" type="presOf" srcId="{F397772F-E296-4511-839C-81CC0E201637}" destId="{9B2D44E5-6F5F-4229-987D-31CCF76305FB}" srcOrd="0" destOrd="0" presId="urn:microsoft.com/office/officeart/2005/8/layout/process4"/>
    <dgm:cxn modelId="{E618BD63-5A56-48FB-87A2-97D70CCEA2FF}" srcId="{597AF40C-5316-4ED5-A48A-8078975AAF30}" destId="{C2D5543F-A369-4585-ABBA-45706BD647CE}" srcOrd="1" destOrd="0" parTransId="{2F08F541-2FED-4F1C-B6C3-B94E6723E91B}" sibTransId="{0593F5E8-4973-4E1F-A6D2-79CA76573A3F}"/>
    <dgm:cxn modelId="{787AC868-4DA7-49DD-AB3B-B05A7666DD13}" srcId="{E961615C-0CC1-46DC-B15B-BEB50FBB4B10}" destId="{27A884DF-0868-4B69-8894-2F7DB86102AD}" srcOrd="2" destOrd="0" parTransId="{CB1F0515-359F-4F8D-A7A4-63CF11045AFE}" sibTransId="{E4162292-2BB5-40B2-ADB5-776AD4DF2EAD}"/>
    <dgm:cxn modelId="{3C70D368-B53C-4352-8859-E072E24A1E9C}" type="presOf" srcId="{E961615C-0CC1-46DC-B15B-BEB50FBB4B10}" destId="{37BC4DA1-1A9F-4075-8D4C-9B41C206FB4D}" srcOrd="0" destOrd="0" presId="urn:microsoft.com/office/officeart/2005/8/layout/process4"/>
    <dgm:cxn modelId="{0DCC294A-347E-493B-B6F1-493FE43509AC}" type="presOf" srcId="{CB09D3EA-D838-4808-9708-A6A087115854}" destId="{5FC0B39D-522D-4410-A210-5B47919686AC}" srcOrd="1" destOrd="0" presId="urn:microsoft.com/office/officeart/2005/8/layout/process4"/>
    <dgm:cxn modelId="{4DC22B4D-404F-4DB3-8252-4BAE2D287E2D}" srcId="{CB09D3EA-D838-4808-9708-A6A087115854}" destId="{17BDFEA5-0BBC-44BB-97B8-E6AFDF0C69C7}" srcOrd="2" destOrd="0" parTransId="{E0E28827-373C-4F14-9F06-523CCC9BFC8E}" sibTransId="{B59DD88A-A0D8-4626-B9B2-3C179643C649}"/>
    <dgm:cxn modelId="{805FCD6D-1EE3-4C1A-B69D-AB18A74AE005}" srcId="{E961615C-0CC1-46DC-B15B-BEB50FBB4B10}" destId="{442BF0A2-AA79-41C0-B753-D4C43EC5D0B6}" srcOrd="0" destOrd="0" parTransId="{E1E6906E-225C-4C9D-A881-2BD3F6B19941}" sibTransId="{6CA42AE3-BBBB-4BF4-A217-2BBC0C40265D}"/>
    <dgm:cxn modelId="{EE064870-6AB2-4EAC-BB94-F7C2994863B4}" type="presOf" srcId="{E961615C-0CC1-46DC-B15B-BEB50FBB4B10}" destId="{B62F7748-7A99-4331-BD1F-D6E4F147F4F8}" srcOrd="1" destOrd="0" presId="urn:microsoft.com/office/officeart/2005/8/layout/process4"/>
    <dgm:cxn modelId="{DD5EBF71-753A-44DF-B6C1-B14AEADD836D}" srcId="{597AF40C-5316-4ED5-A48A-8078975AAF30}" destId="{B7D7956F-3FA0-49B9-93D8-155626B510C2}" srcOrd="0" destOrd="0" parTransId="{DDAC2972-C824-4258-AF7C-B709F4529E99}" sibTransId="{3AE7643E-F3E5-43E4-88E1-44E51E370324}"/>
    <dgm:cxn modelId="{BD214854-9DE1-41F6-841D-9DA308B28C67}" srcId="{0775A667-860E-4589-AF66-004D985630C8}" destId="{1419DA5D-6FE6-4BF1-B781-DA0BDB399B46}" srcOrd="2" destOrd="0" parTransId="{BD8AF263-E938-4D4E-AF36-D697CCC786CD}" sibTransId="{D3197006-6ED2-4A93-B00E-1B08DCD0F25B}"/>
    <dgm:cxn modelId="{6D7C0C7B-6223-46D5-BD1C-777817235A42}" type="presOf" srcId="{597AF40C-5316-4ED5-A48A-8078975AAF30}" destId="{2919150C-4DB0-4B09-AE98-C23AE16DDB91}" srcOrd="1" destOrd="0" presId="urn:microsoft.com/office/officeart/2005/8/layout/process4"/>
    <dgm:cxn modelId="{A3395F7B-651F-444B-ABF6-ECCBA3F29D24}" type="presOf" srcId="{17BDFEA5-0BBC-44BB-97B8-E6AFDF0C69C7}" destId="{6D28CD5E-3FEA-4715-B752-56E06C5CF565}" srcOrd="0" destOrd="0" presId="urn:microsoft.com/office/officeart/2005/8/layout/process4"/>
    <dgm:cxn modelId="{ECB6BC7D-BC26-434F-8C7A-FCD8E2F6998D}" type="presOf" srcId="{10426F0C-8C78-4FBC-BD25-F47039E0CD77}" destId="{CD2C26A3-CCBD-469A-A1A9-14736F0DA528}" srcOrd="0" destOrd="0" presId="urn:microsoft.com/office/officeart/2005/8/layout/process4"/>
    <dgm:cxn modelId="{3579617E-9ACD-4F11-9A95-F903285E134C}" srcId="{CB09D3EA-D838-4808-9708-A6A087115854}" destId="{F397772F-E296-4511-839C-81CC0E201637}" srcOrd="1" destOrd="0" parTransId="{1698DF1A-AA8E-462B-A557-0D1BDAEF1DF8}" sibTransId="{6CA7FA70-B998-47F3-A96A-D8F3B47069DA}"/>
    <dgm:cxn modelId="{9BB84C82-9E4E-4515-B2D4-73A7B392D8F2}" srcId="{E961615C-0CC1-46DC-B15B-BEB50FBB4B10}" destId="{EF8C1310-934E-434E-A4FC-32DB3E380925}" srcOrd="1" destOrd="0" parTransId="{898C774F-DF67-4ACD-BDEA-39D10106DD5E}" sibTransId="{B2E98EF8-9779-4FDE-86FD-516380DC0236}"/>
    <dgm:cxn modelId="{11042391-9063-439D-BF1D-B516793D7BBE}" type="presOf" srcId="{060E0A20-7C1C-4597-A432-30EAED7FB9AF}" destId="{9582C1D9-57BD-4D8E-A3F4-C3F33424E5DE}" srcOrd="0" destOrd="0" presId="urn:microsoft.com/office/officeart/2005/8/layout/process4"/>
    <dgm:cxn modelId="{E7889C9E-EF1A-48F4-9E27-33CB060881C7}" type="presOf" srcId="{442BF0A2-AA79-41C0-B753-D4C43EC5D0B6}" destId="{4267C434-00C4-4DBE-8850-EED53EE95B8D}" srcOrd="0" destOrd="0" presId="urn:microsoft.com/office/officeart/2005/8/layout/process4"/>
    <dgm:cxn modelId="{E8A099A7-39C5-44E9-8433-629DAB4724B5}" srcId="{0775A667-860E-4589-AF66-004D985630C8}" destId="{10426F0C-8C78-4FBC-BD25-F47039E0CD77}" srcOrd="1" destOrd="0" parTransId="{F92ACCBF-0872-40AA-86B9-A35937850F1C}" sibTransId="{6C5FF9E8-F73F-4D17-BAB4-241FF8AB81D7}"/>
    <dgm:cxn modelId="{7A22B5A7-31B6-44F5-A452-3D3BC3024B5C}" srcId="{C91A41F3-1DAD-424B-B03B-322382423F04}" destId="{0775A667-860E-4589-AF66-004D985630C8}" srcOrd="1" destOrd="0" parTransId="{D6273986-C05D-4606-82E4-A3D33F2D3EEC}" sibTransId="{ED917992-E29B-45A8-BEB1-CE8260717E8C}"/>
    <dgm:cxn modelId="{6CABEBAE-78AF-468C-8CD1-C599A83ED235}" type="presOf" srcId="{27A884DF-0868-4B69-8894-2F7DB86102AD}" destId="{70D1E2B7-1B46-45A0-B910-38FFA0395450}" srcOrd="0" destOrd="0" presId="urn:microsoft.com/office/officeart/2005/8/layout/process4"/>
    <dgm:cxn modelId="{1DE499BF-0990-4CCD-AFB5-C7896B7FCE78}" type="presOf" srcId="{C2D5543F-A369-4585-ABBA-45706BD647CE}" destId="{245A223D-F8A4-440A-A4B6-0708BE0C6075}" srcOrd="0" destOrd="0" presId="urn:microsoft.com/office/officeart/2005/8/layout/process4"/>
    <dgm:cxn modelId="{75BDC5C5-1943-48CE-8A89-1492A386D881}" srcId="{0775A667-860E-4589-AF66-004D985630C8}" destId="{C7A40264-B2B1-4E89-91AE-39C2B2516344}" srcOrd="0" destOrd="0" parTransId="{A023F15D-E369-4186-A418-FC445C022A1A}" sibTransId="{BEF3B75B-C76B-43F1-AA86-6088822DBA65}"/>
    <dgm:cxn modelId="{67D937C8-6B12-44D0-9053-3A8AB4E050C0}" type="presOf" srcId="{0775A667-860E-4589-AF66-004D985630C8}" destId="{A5784740-E753-4E67-A430-CAAF53188C46}" srcOrd="1" destOrd="0" presId="urn:microsoft.com/office/officeart/2005/8/layout/process4"/>
    <dgm:cxn modelId="{26BD92D0-9031-4FAE-B373-391BF131E76D}" srcId="{C91A41F3-1DAD-424B-B03B-322382423F04}" destId="{E961615C-0CC1-46DC-B15B-BEB50FBB4B10}" srcOrd="0" destOrd="0" parTransId="{0335C777-C63F-4EBF-9B94-79DC20684ACE}" sibTransId="{80E142BA-E1BD-4E90-98C9-BDE030BE1BBA}"/>
    <dgm:cxn modelId="{C32669DA-F7AB-4ECE-8578-B66E4805DCF7}" srcId="{CB09D3EA-D838-4808-9708-A6A087115854}" destId="{060E0A20-7C1C-4597-A432-30EAED7FB9AF}" srcOrd="0" destOrd="0" parTransId="{052EDA12-5BAD-4E12-A8F0-74FCAB5E9991}" sibTransId="{55F0276D-7450-4D85-9521-062DC7FEB69A}"/>
    <dgm:cxn modelId="{8D982FDB-CB15-4C1C-884D-5682BE26E81F}" type="presOf" srcId="{C91A41F3-1DAD-424B-B03B-322382423F04}" destId="{A4D44A0F-23F9-4DF6-B1DF-C58AF2B95176}" srcOrd="0" destOrd="0" presId="urn:microsoft.com/office/officeart/2005/8/layout/process4"/>
    <dgm:cxn modelId="{CC7051DD-9E00-4973-9314-02A96592AC05}" type="presOf" srcId="{C7A40264-B2B1-4E89-91AE-39C2B2516344}" destId="{92BF643E-64C3-4E02-9268-9149653B6DE4}" srcOrd="0" destOrd="0" presId="urn:microsoft.com/office/officeart/2005/8/layout/process4"/>
    <dgm:cxn modelId="{63A960ED-A8AC-4423-85AD-B0DECBEE2860}" srcId="{C91A41F3-1DAD-424B-B03B-322382423F04}" destId="{CB09D3EA-D838-4808-9708-A6A087115854}" srcOrd="3" destOrd="0" parTransId="{2D443205-9BCF-4BB5-B822-366A362E082C}" sibTransId="{AC00542D-D899-4C86-A2FF-535E9D7B53C8}"/>
    <dgm:cxn modelId="{73B655ED-0EF0-4257-89C7-8EDB069A8A0E}" type="presOf" srcId="{ED55A4DB-846E-4698-AA88-FB560D26F67A}" destId="{642186E4-02A1-47B6-8473-6E9F9CB8A9D2}" srcOrd="0" destOrd="0" presId="urn:microsoft.com/office/officeart/2005/8/layout/process4"/>
    <dgm:cxn modelId="{F60A10F2-BD40-4CC2-9ABC-F0EF593454B3}" type="presOf" srcId="{597AF40C-5316-4ED5-A48A-8078975AAF30}" destId="{C9CBB903-715B-4457-A69F-69AEE3978534}" srcOrd="0" destOrd="0" presId="urn:microsoft.com/office/officeart/2005/8/layout/process4"/>
    <dgm:cxn modelId="{DDEF5EF2-4AED-4DCA-8234-B464C7AE5E68}" type="presOf" srcId="{EF8C1310-934E-434E-A4FC-32DB3E380925}" destId="{A38F4ED4-C336-4DD8-866C-FE23D6E5A82C}" srcOrd="0" destOrd="0" presId="urn:microsoft.com/office/officeart/2005/8/layout/process4"/>
    <dgm:cxn modelId="{302FF5ED-0B27-4782-9209-876D618F1E29}" type="presParOf" srcId="{A4D44A0F-23F9-4DF6-B1DF-C58AF2B95176}" destId="{3B76BBFA-5C8F-4AA1-826C-0818A7A2FD50}" srcOrd="0" destOrd="0" presId="urn:microsoft.com/office/officeart/2005/8/layout/process4"/>
    <dgm:cxn modelId="{308CBE8A-A0FC-4E1B-9389-AF40F13992DF}" type="presParOf" srcId="{3B76BBFA-5C8F-4AA1-826C-0818A7A2FD50}" destId="{02A2C935-FC99-460A-972B-906927794F4F}" srcOrd="0" destOrd="0" presId="urn:microsoft.com/office/officeart/2005/8/layout/process4"/>
    <dgm:cxn modelId="{1043A994-6FBE-4DFD-B42C-723DC5BB6465}" type="presParOf" srcId="{3B76BBFA-5C8F-4AA1-826C-0818A7A2FD50}" destId="{5FC0B39D-522D-4410-A210-5B47919686AC}" srcOrd="1" destOrd="0" presId="urn:microsoft.com/office/officeart/2005/8/layout/process4"/>
    <dgm:cxn modelId="{D344E444-41FE-446B-B855-A5BEB1CBD64E}" type="presParOf" srcId="{3B76BBFA-5C8F-4AA1-826C-0818A7A2FD50}" destId="{5931676C-32D6-430D-B69D-51D032C01D5A}" srcOrd="2" destOrd="0" presId="urn:microsoft.com/office/officeart/2005/8/layout/process4"/>
    <dgm:cxn modelId="{F84B0899-ED9D-4D60-8552-0332005C60B6}" type="presParOf" srcId="{5931676C-32D6-430D-B69D-51D032C01D5A}" destId="{9582C1D9-57BD-4D8E-A3F4-C3F33424E5DE}" srcOrd="0" destOrd="0" presId="urn:microsoft.com/office/officeart/2005/8/layout/process4"/>
    <dgm:cxn modelId="{1B0CB848-E75F-4FBE-B978-83344230FA15}" type="presParOf" srcId="{5931676C-32D6-430D-B69D-51D032C01D5A}" destId="{9B2D44E5-6F5F-4229-987D-31CCF76305FB}" srcOrd="1" destOrd="0" presId="urn:microsoft.com/office/officeart/2005/8/layout/process4"/>
    <dgm:cxn modelId="{EF23E130-AF9E-4B51-959A-CFAFF7D9BA12}" type="presParOf" srcId="{5931676C-32D6-430D-B69D-51D032C01D5A}" destId="{6D28CD5E-3FEA-4715-B752-56E06C5CF565}" srcOrd="2" destOrd="0" presId="urn:microsoft.com/office/officeart/2005/8/layout/process4"/>
    <dgm:cxn modelId="{44C313EA-3234-4826-A6FA-E06FC557AB1D}" type="presParOf" srcId="{A4D44A0F-23F9-4DF6-B1DF-C58AF2B95176}" destId="{BCFDD580-CC93-4C07-8AEA-0DA9592C9A3A}" srcOrd="1" destOrd="0" presId="urn:microsoft.com/office/officeart/2005/8/layout/process4"/>
    <dgm:cxn modelId="{58EA334C-BCBB-4075-84D6-6D1A1C1901CF}" type="presParOf" srcId="{A4D44A0F-23F9-4DF6-B1DF-C58AF2B95176}" destId="{FAFA91F0-0535-4EFE-B155-90293F4A3BB2}" srcOrd="2" destOrd="0" presId="urn:microsoft.com/office/officeart/2005/8/layout/process4"/>
    <dgm:cxn modelId="{FF7CF289-5827-4D35-9DD3-B148E365DD43}" type="presParOf" srcId="{FAFA91F0-0535-4EFE-B155-90293F4A3BB2}" destId="{C9CBB903-715B-4457-A69F-69AEE3978534}" srcOrd="0" destOrd="0" presId="urn:microsoft.com/office/officeart/2005/8/layout/process4"/>
    <dgm:cxn modelId="{0804CA8B-C5B8-4716-B6A1-DFE72C1749C8}" type="presParOf" srcId="{FAFA91F0-0535-4EFE-B155-90293F4A3BB2}" destId="{2919150C-4DB0-4B09-AE98-C23AE16DDB91}" srcOrd="1" destOrd="0" presId="urn:microsoft.com/office/officeart/2005/8/layout/process4"/>
    <dgm:cxn modelId="{669EEF37-DA4E-4ADB-9BA8-8506614FACBB}" type="presParOf" srcId="{FAFA91F0-0535-4EFE-B155-90293F4A3BB2}" destId="{1B26FB18-3DF3-4C54-B6AB-4F9A7ADEDC4D}" srcOrd="2" destOrd="0" presId="urn:microsoft.com/office/officeart/2005/8/layout/process4"/>
    <dgm:cxn modelId="{64A539E8-FAE5-40DA-BBA9-BCE535B82570}" type="presParOf" srcId="{1B26FB18-3DF3-4C54-B6AB-4F9A7ADEDC4D}" destId="{CF3FCF26-2A9F-4BCD-9485-F4C91A771A69}" srcOrd="0" destOrd="0" presId="urn:microsoft.com/office/officeart/2005/8/layout/process4"/>
    <dgm:cxn modelId="{21FCB8EB-0CC9-49DE-8EE0-A00ACC776E46}" type="presParOf" srcId="{1B26FB18-3DF3-4C54-B6AB-4F9A7ADEDC4D}" destId="{245A223D-F8A4-440A-A4B6-0708BE0C6075}" srcOrd="1" destOrd="0" presId="urn:microsoft.com/office/officeart/2005/8/layout/process4"/>
    <dgm:cxn modelId="{A38BE1BA-E4E7-4704-99BB-943B660AE51B}" type="presParOf" srcId="{1B26FB18-3DF3-4C54-B6AB-4F9A7ADEDC4D}" destId="{642186E4-02A1-47B6-8473-6E9F9CB8A9D2}" srcOrd="2" destOrd="0" presId="urn:microsoft.com/office/officeart/2005/8/layout/process4"/>
    <dgm:cxn modelId="{CF43B79F-63A1-4E09-8B58-505973B2AE8B}" type="presParOf" srcId="{A4D44A0F-23F9-4DF6-B1DF-C58AF2B95176}" destId="{DFAFEA6D-D8AC-4FFE-A594-2EEF4D23D08E}" srcOrd="3" destOrd="0" presId="urn:microsoft.com/office/officeart/2005/8/layout/process4"/>
    <dgm:cxn modelId="{ED49A804-A0AD-426B-A3AF-26BFD9BF8D72}" type="presParOf" srcId="{A4D44A0F-23F9-4DF6-B1DF-C58AF2B95176}" destId="{1A6F455B-0425-4C7C-AF7D-744C0A57A116}" srcOrd="4" destOrd="0" presId="urn:microsoft.com/office/officeart/2005/8/layout/process4"/>
    <dgm:cxn modelId="{C65ED3F4-834D-4453-A964-AB516F449F85}" type="presParOf" srcId="{1A6F455B-0425-4C7C-AF7D-744C0A57A116}" destId="{0EFEEB48-2868-43A9-8DDC-7B77AA0A7212}" srcOrd="0" destOrd="0" presId="urn:microsoft.com/office/officeart/2005/8/layout/process4"/>
    <dgm:cxn modelId="{6BEBF5A9-A6CB-423E-A1D2-DA696D8038EA}" type="presParOf" srcId="{1A6F455B-0425-4C7C-AF7D-744C0A57A116}" destId="{A5784740-E753-4E67-A430-CAAF53188C46}" srcOrd="1" destOrd="0" presId="urn:microsoft.com/office/officeart/2005/8/layout/process4"/>
    <dgm:cxn modelId="{90764790-FF40-454B-BF01-E18599F1AC30}" type="presParOf" srcId="{1A6F455B-0425-4C7C-AF7D-744C0A57A116}" destId="{E5ED50DB-3736-4E7A-847F-19A104F514B9}" srcOrd="2" destOrd="0" presId="urn:microsoft.com/office/officeart/2005/8/layout/process4"/>
    <dgm:cxn modelId="{F163B664-CD1B-4DED-8ED7-DEA5DE5CB29D}" type="presParOf" srcId="{E5ED50DB-3736-4E7A-847F-19A104F514B9}" destId="{92BF643E-64C3-4E02-9268-9149653B6DE4}" srcOrd="0" destOrd="0" presId="urn:microsoft.com/office/officeart/2005/8/layout/process4"/>
    <dgm:cxn modelId="{9F26EF78-FC02-478F-B467-801E972C6507}" type="presParOf" srcId="{E5ED50DB-3736-4E7A-847F-19A104F514B9}" destId="{CD2C26A3-CCBD-469A-A1A9-14736F0DA528}" srcOrd="1" destOrd="0" presId="urn:microsoft.com/office/officeart/2005/8/layout/process4"/>
    <dgm:cxn modelId="{A6A2591B-F050-45E6-B0C0-8802EB470815}" type="presParOf" srcId="{E5ED50DB-3736-4E7A-847F-19A104F514B9}" destId="{5A11CD40-3625-4D71-A041-516B1CC83038}" srcOrd="2" destOrd="0" presId="urn:microsoft.com/office/officeart/2005/8/layout/process4"/>
    <dgm:cxn modelId="{775C078E-A6E3-4E2A-A771-BFCB217E5F70}" type="presParOf" srcId="{A4D44A0F-23F9-4DF6-B1DF-C58AF2B95176}" destId="{1C762F10-4167-4F79-A927-E98CCA075E7F}" srcOrd="5" destOrd="0" presId="urn:microsoft.com/office/officeart/2005/8/layout/process4"/>
    <dgm:cxn modelId="{23E7FDAA-585E-41F3-864A-1A24C3266DBF}" type="presParOf" srcId="{A4D44A0F-23F9-4DF6-B1DF-C58AF2B95176}" destId="{481D7D79-2E61-4F21-BBC3-18391568150C}" srcOrd="6" destOrd="0" presId="urn:microsoft.com/office/officeart/2005/8/layout/process4"/>
    <dgm:cxn modelId="{5ACD4E20-3B37-412A-AB22-7F2C5C0C7890}" type="presParOf" srcId="{481D7D79-2E61-4F21-BBC3-18391568150C}" destId="{37BC4DA1-1A9F-4075-8D4C-9B41C206FB4D}" srcOrd="0" destOrd="0" presId="urn:microsoft.com/office/officeart/2005/8/layout/process4"/>
    <dgm:cxn modelId="{002D7781-FD8C-479F-AAE3-E8F8AFDBF686}" type="presParOf" srcId="{481D7D79-2E61-4F21-BBC3-18391568150C}" destId="{B62F7748-7A99-4331-BD1F-D6E4F147F4F8}" srcOrd="1" destOrd="0" presId="urn:microsoft.com/office/officeart/2005/8/layout/process4"/>
    <dgm:cxn modelId="{F7E552DF-0E30-46A4-86CA-5E992FBD8BED}" type="presParOf" srcId="{481D7D79-2E61-4F21-BBC3-18391568150C}" destId="{CF523876-6EA5-4E1B-83F4-B7A4EF9E6F07}" srcOrd="2" destOrd="0" presId="urn:microsoft.com/office/officeart/2005/8/layout/process4"/>
    <dgm:cxn modelId="{C806968D-7824-4062-9F87-8D7C8F943062}" type="presParOf" srcId="{CF523876-6EA5-4E1B-83F4-B7A4EF9E6F07}" destId="{4267C434-00C4-4DBE-8850-EED53EE95B8D}" srcOrd="0" destOrd="0" presId="urn:microsoft.com/office/officeart/2005/8/layout/process4"/>
    <dgm:cxn modelId="{7AACEC78-1B7D-4FBD-9E87-398797658EC3}" type="presParOf" srcId="{CF523876-6EA5-4E1B-83F4-B7A4EF9E6F07}" destId="{A38F4ED4-C336-4DD8-866C-FE23D6E5A82C}" srcOrd="1" destOrd="0" presId="urn:microsoft.com/office/officeart/2005/8/layout/process4"/>
    <dgm:cxn modelId="{045BEDE9-ADC1-418E-9CC5-983BCAC58595}" type="presParOf" srcId="{CF523876-6EA5-4E1B-83F4-B7A4EF9E6F07}" destId="{70D1E2B7-1B46-45A0-B910-38FFA0395450}"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F34D1A-CEB3-45F4-B24F-43AC93AD6D47}" type="doc">
      <dgm:prSet loTypeId="urn:microsoft.com/office/officeart/2005/8/layout/hProcess4" loCatId="process" qsTypeId="urn:microsoft.com/office/officeart/2005/8/quickstyle/simple3" qsCatId="simple" csTypeId="urn:microsoft.com/office/officeart/2005/8/colors/accent1_2" csCatId="accent1" phldr="1"/>
      <dgm:spPr/>
      <dgm:t>
        <a:bodyPr/>
        <a:lstStyle/>
        <a:p>
          <a:endParaRPr lang="en-US"/>
        </a:p>
      </dgm:t>
    </dgm:pt>
    <dgm:pt modelId="{DC57048A-07A8-4E34-BB05-7EBF50088A25}">
      <dgm:prSet phldrT="[Text]"/>
      <dgm:spPr/>
      <dgm:t>
        <a:bodyPr/>
        <a:lstStyle/>
        <a:p>
          <a:r>
            <a:rPr lang="en-US" dirty="0"/>
            <a:t>Set up</a:t>
          </a:r>
        </a:p>
      </dgm:t>
    </dgm:pt>
    <dgm:pt modelId="{55AE9AC0-6396-42AF-9FC7-7A2CEAC2F153}" type="parTrans" cxnId="{4F369763-A10F-4ECD-A987-021FEDF45576}">
      <dgm:prSet/>
      <dgm:spPr/>
      <dgm:t>
        <a:bodyPr/>
        <a:lstStyle/>
        <a:p>
          <a:endParaRPr lang="en-US"/>
        </a:p>
      </dgm:t>
    </dgm:pt>
    <dgm:pt modelId="{0D469866-3098-427F-9C08-FDEED1C8F7CE}" type="sibTrans" cxnId="{4F369763-A10F-4ECD-A987-021FEDF45576}">
      <dgm:prSet/>
      <dgm:spPr/>
      <dgm:t>
        <a:bodyPr/>
        <a:lstStyle/>
        <a:p>
          <a:endParaRPr lang="en-US"/>
        </a:p>
      </dgm:t>
    </dgm:pt>
    <dgm:pt modelId="{829F048F-535C-4B15-832F-BC2E7CE6BAFF}">
      <dgm:prSet phldrT="[Text]"/>
      <dgm:spPr/>
      <dgm:t>
        <a:bodyPr/>
        <a:lstStyle/>
        <a:p>
          <a:r>
            <a:rPr lang="en-US" dirty="0"/>
            <a:t>Define Global Standards</a:t>
          </a:r>
        </a:p>
      </dgm:t>
    </dgm:pt>
    <dgm:pt modelId="{A68C5EB9-261E-4999-957B-8C516F424E4D}" type="parTrans" cxnId="{2D069C93-4C19-4FD6-B498-D1ED0F8F32DA}">
      <dgm:prSet/>
      <dgm:spPr/>
      <dgm:t>
        <a:bodyPr/>
        <a:lstStyle/>
        <a:p>
          <a:endParaRPr lang="en-US"/>
        </a:p>
      </dgm:t>
    </dgm:pt>
    <dgm:pt modelId="{31434F14-2628-491E-90E0-AFBDD73C62C2}" type="sibTrans" cxnId="{2D069C93-4C19-4FD6-B498-D1ED0F8F32DA}">
      <dgm:prSet/>
      <dgm:spPr/>
      <dgm:t>
        <a:bodyPr/>
        <a:lstStyle/>
        <a:p>
          <a:endParaRPr lang="en-US"/>
        </a:p>
      </dgm:t>
    </dgm:pt>
    <dgm:pt modelId="{9623A3B9-010C-4DC4-815D-4DFA6D73DFBD}">
      <dgm:prSet phldrT="[Text]"/>
      <dgm:spPr/>
      <dgm:t>
        <a:bodyPr/>
        <a:lstStyle/>
        <a:p>
          <a:r>
            <a:rPr lang="en-US" dirty="0"/>
            <a:t>Make all safety information available</a:t>
          </a:r>
        </a:p>
      </dgm:t>
    </dgm:pt>
    <dgm:pt modelId="{611A867E-1538-4478-B2A1-B57A7DB9D8B1}" type="parTrans" cxnId="{30ADB8B6-34A4-451E-980A-00CB4AA58E76}">
      <dgm:prSet/>
      <dgm:spPr/>
      <dgm:t>
        <a:bodyPr/>
        <a:lstStyle/>
        <a:p>
          <a:endParaRPr lang="en-US"/>
        </a:p>
      </dgm:t>
    </dgm:pt>
    <dgm:pt modelId="{25FCE919-7F46-4B80-A940-1E518E36624E}" type="sibTrans" cxnId="{30ADB8B6-34A4-451E-980A-00CB4AA58E76}">
      <dgm:prSet/>
      <dgm:spPr/>
      <dgm:t>
        <a:bodyPr/>
        <a:lstStyle/>
        <a:p>
          <a:endParaRPr lang="en-US"/>
        </a:p>
      </dgm:t>
    </dgm:pt>
    <dgm:pt modelId="{95D84EC7-08F6-4AE1-9B53-ADFF5F8A5DD1}">
      <dgm:prSet phldrT="[Text]"/>
      <dgm:spPr/>
      <dgm:t>
        <a:bodyPr/>
        <a:lstStyle/>
        <a:p>
          <a:r>
            <a:rPr lang="en-US" dirty="0"/>
            <a:t>Distribute</a:t>
          </a:r>
        </a:p>
      </dgm:t>
    </dgm:pt>
    <dgm:pt modelId="{CFD4EBED-23C4-4980-A448-B72D96BC11C1}" type="parTrans" cxnId="{4088EE00-017B-4E30-B001-0D8F4F4F59B5}">
      <dgm:prSet/>
      <dgm:spPr/>
      <dgm:t>
        <a:bodyPr/>
        <a:lstStyle/>
        <a:p>
          <a:endParaRPr lang="en-US"/>
        </a:p>
      </dgm:t>
    </dgm:pt>
    <dgm:pt modelId="{6078AD62-518C-49C4-8587-EF022EC789DB}" type="sibTrans" cxnId="{4088EE00-017B-4E30-B001-0D8F4F4F59B5}">
      <dgm:prSet/>
      <dgm:spPr/>
      <dgm:t>
        <a:bodyPr/>
        <a:lstStyle/>
        <a:p>
          <a:endParaRPr lang="en-US"/>
        </a:p>
      </dgm:t>
    </dgm:pt>
    <dgm:pt modelId="{138FF9AF-9288-4473-A578-E872021DAA2B}">
      <dgm:prSet phldrT="[Text]"/>
      <dgm:spPr/>
      <dgm:t>
        <a:bodyPr/>
        <a:lstStyle/>
        <a:p>
          <a:r>
            <a:rPr lang="en-US" dirty="0"/>
            <a:t>Key information</a:t>
          </a:r>
        </a:p>
      </dgm:t>
    </dgm:pt>
    <dgm:pt modelId="{AC4A2681-A136-46A2-B242-2EB39D4073FE}" type="parTrans" cxnId="{A8FBF628-8C84-4FFE-9F8D-164B39C3130E}">
      <dgm:prSet/>
      <dgm:spPr/>
      <dgm:t>
        <a:bodyPr/>
        <a:lstStyle/>
        <a:p>
          <a:endParaRPr lang="en-US"/>
        </a:p>
      </dgm:t>
    </dgm:pt>
    <dgm:pt modelId="{4516AF3E-F060-4C26-A9A0-B76E97639341}" type="sibTrans" cxnId="{A8FBF628-8C84-4FFE-9F8D-164B39C3130E}">
      <dgm:prSet/>
      <dgm:spPr/>
      <dgm:t>
        <a:bodyPr/>
        <a:lstStyle/>
        <a:p>
          <a:endParaRPr lang="en-US"/>
        </a:p>
      </dgm:t>
    </dgm:pt>
    <dgm:pt modelId="{A8F4B105-1193-4F38-A842-859A18ADFACF}">
      <dgm:prSet phldrT="[Text]"/>
      <dgm:spPr/>
      <dgm:t>
        <a:bodyPr/>
        <a:lstStyle/>
        <a:p>
          <a:r>
            <a:rPr lang="en-US" dirty="0"/>
            <a:t>Study Close</a:t>
          </a:r>
        </a:p>
      </dgm:t>
    </dgm:pt>
    <dgm:pt modelId="{AEB87A13-0595-4EE7-99A2-E4A6C0B92943}" type="parTrans" cxnId="{00542582-D37A-44A8-829B-B800D3960C78}">
      <dgm:prSet/>
      <dgm:spPr/>
      <dgm:t>
        <a:bodyPr/>
        <a:lstStyle/>
        <a:p>
          <a:endParaRPr lang="en-US"/>
        </a:p>
      </dgm:t>
    </dgm:pt>
    <dgm:pt modelId="{DED7E818-A8A4-4196-AFC1-AD4AC36555EB}" type="sibTrans" cxnId="{00542582-D37A-44A8-829B-B800D3960C78}">
      <dgm:prSet/>
      <dgm:spPr/>
      <dgm:t>
        <a:bodyPr/>
        <a:lstStyle/>
        <a:p>
          <a:endParaRPr lang="en-US"/>
        </a:p>
      </dgm:t>
    </dgm:pt>
    <dgm:pt modelId="{B48CE1A3-1794-479E-8C1B-8D1B7E6311B3}">
      <dgm:prSet phldrT="[Text]"/>
      <dgm:spPr/>
      <dgm:t>
        <a:bodyPr/>
        <a:lstStyle/>
        <a:p>
          <a:r>
            <a:rPr lang="en-US" dirty="0"/>
            <a:t>Simplify archiving</a:t>
          </a:r>
        </a:p>
      </dgm:t>
    </dgm:pt>
    <dgm:pt modelId="{30673A38-AA14-428D-8B11-A1912F1D81EC}" type="parTrans" cxnId="{93BCFBD6-B6B6-4EA2-8BBC-C46E4B23B722}">
      <dgm:prSet/>
      <dgm:spPr/>
      <dgm:t>
        <a:bodyPr/>
        <a:lstStyle/>
        <a:p>
          <a:endParaRPr lang="en-US"/>
        </a:p>
      </dgm:t>
    </dgm:pt>
    <dgm:pt modelId="{FC5503F5-D522-4E57-AA6F-EAED39DACBD5}" type="sibTrans" cxnId="{93BCFBD6-B6B6-4EA2-8BBC-C46E4B23B722}">
      <dgm:prSet/>
      <dgm:spPr/>
      <dgm:t>
        <a:bodyPr/>
        <a:lstStyle/>
        <a:p>
          <a:endParaRPr lang="en-US"/>
        </a:p>
      </dgm:t>
    </dgm:pt>
    <dgm:pt modelId="{9AD0A184-7CED-4205-88D9-9710F9F9585B}">
      <dgm:prSet phldrT="[Text]"/>
      <dgm:spPr/>
      <dgm:t>
        <a:bodyPr/>
        <a:lstStyle/>
        <a:p>
          <a:r>
            <a:rPr lang="en-US" dirty="0"/>
            <a:t>Define Global alerting options</a:t>
          </a:r>
        </a:p>
      </dgm:t>
    </dgm:pt>
    <dgm:pt modelId="{5CC9F132-8035-46D1-87E9-99CBF9F301DE}" type="parTrans" cxnId="{20834315-206E-4BEC-81A9-0CC233B36A96}">
      <dgm:prSet/>
      <dgm:spPr/>
      <dgm:t>
        <a:bodyPr/>
        <a:lstStyle/>
        <a:p>
          <a:endParaRPr lang="en-US"/>
        </a:p>
      </dgm:t>
    </dgm:pt>
    <dgm:pt modelId="{31747DA9-2DC7-4552-AF53-D1277E8656F4}" type="sibTrans" cxnId="{20834315-206E-4BEC-81A9-0CC233B36A96}">
      <dgm:prSet/>
      <dgm:spPr/>
      <dgm:t>
        <a:bodyPr/>
        <a:lstStyle/>
        <a:p>
          <a:endParaRPr lang="en-US"/>
        </a:p>
      </dgm:t>
    </dgm:pt>
    <dgm:pt modelId="{432109F4-A376-48F9-8216-A8B0301E835F}">
      <dgm:prSet phldrT="[Text]"/>
      <dgm:spPr/>
      <dgm:t>
        <a:bodyPr/>
        <a:lstStyle/>
        <a:p>
          <a:r>
            <a:rPr lang="en-US" dirty="0"/>
            <a:t>Define Country Rule</a:t>
          </a:r>
        </a:p>
      </dgm:t>
    </dgm:pt>
    <dgm:pt modelId="{03C4EDCA-205D-4D9B-A4E7-9F4E7868FA1B}" type="parTrans" cxnId="{766FDDBC-95A8-4A8F-9208-44E1F29F8CF2}">
      <dgm:prSet/>
      <dgm:spPr/>
      <dgm:t>
        <a:bodyPr/>
        <a:lstStyle/>
        <a:p>
          <a:endParaRPr lang="en-US"/>
        </a:p>
      </dgm:t>
    </dgm:pt>
    <dgm:pt modelId="{65B6B291-A7DF-40F6-9F33-61E840E6E031}" type="sibTrans" cxnId="{766FDDBC-95A8-4A8F-9208-44E1F29F8CF2}">
      <dgm:prSet/>
      <dgm:spPr/>
      <dgm:t>
        <a:bodyPr/>
        <a:lstStyle/>
        <a:p>
          <a:endParaRPr lang="en-US"/>
        </a:p>
      </dgm:t>
    </dgm:pt>
    <dgm:pt modelId="{8AC8E1AE-4784-42AF-B37D-920AD5A0E98B}">
      <dgm:prSet phldrT="[Text]"/>
      <dgm:spPr/>
      <dgm:t>
        <a:bodyPr/>
        <a:lstStyle/>
        <a:p>
          <a:r>
            <a:rPr lang="en-US" dirty="0"/>
            <a:t>Make it easy</a:t>
          </a:r>
        </a:p>
      </dgm:t>
    </dgm:pt>
    <dgm:pt modelId="{85CE13AB-AB74-4018-A91E-6F1C00570E1B}" type="parTrans" cxnId="{58EC0ABC-F5AF-481C-8844-3A36BB253062}">
      <dgm:prSet/>
      <dgm:spPr/>
      <dgm:t>
        <a:bodyPr/>
        <a:lstStyle/>
        <a:p>
          <a:endParaRPr lang="en-US"/>
        </a:p>
      </dgm:t>
    </dgm:pt>
    <dgm:pt modelId="{FAC33A8D-A254-4368-9B26-EBD329CA148E}" type="sibTrans" cxnId="{58EC0ABC-F5AF-481C-8844-3A36BB253062}">
      <dgm:prSet/>
      <dgm:spPr/>
      <dgm:t>
        <a:bodyPr/>
        <a:lstStyle/>
        <a:p>
          <a:endParaRPr lang="en-US"/>
        </a:p>
      </dgm:t>
    </dgm:pt>
    <dgm:pt modelId="{30792134-D968-41EE-8F8E-D13E1BF739C0}">
      <dgm:prSet phldrT="[Text]"/>
      <dgm:spPr/>
      <dgm:t>
        <a:bodyPr/>
        <a:lstStyle/>
        <a:p>
          <a:r>
            <a:rPr lang="en-US" dirty="0"/>
            <a:t>Site closure</a:t>
          </a:r>
        </a:p>
      </dgm:t>
    </dgm:pt>
    <dgm:pt modelId="{BA2EA580-79C8-4AB9-8035-9F387D77BBB2}" type="parTrans" cxnId="{3B6F9E5D-F142-4F56-A710-C981AB75EEF2}">
      <dgm:prSet/>
      <dgm:spPr/>
      <dgm:t>
        <a:bodyPr/>
        <a:lstStyle/>
        <a:p>
          <a:endParaRPr lang="en-US"/>
        </a:p>
      </dgm:t>
    </dgm:pt>
    <dgm:pt modelId="{4AC35C8D-C68A-454E-A32B-F077F8D347F9}" type="sibTrans" cxnId="{3B6F9E5D-F142-4F56-A710-C981AB75EEF2}">
      <dgm:prSet/>
      <dgm:spPr/>
      <dgm:t>
        <a:bodyPr/>
        <a:lstStyle/>
        <a:p>
          <a:endParaRPr lang="en-US"/>
        </a:p>
      </dgm:t>
    </dgm:pt>
    <dgm:pt modelId="{EF95CFB8-F847-4A91-8F47-FA91A1BE2AEE}" type="pres">
      <dgm:prSet presAssocID="{87F34D1A-CEB3-45F4-B24F-43AC93AD6D47}" presName="Name0" presStyleCnt="0">
        <dgm:presLayoutVars>
          <dgm:dir/>
          <dgm:animLvl val="lvl"/>
          <dgm:resizeHandles val="exact"/>
        </dgm:presLayoutVars>
      </dgm:prSet>
      <dgm:spPr/>
    </dgm:pt>
    <dgm:pt modelId="{93FAD7AA-FB55-489A-8F99-A55C32C68FD2}" type="pres">
      <dgm:prSet presAssocID="{87F34D1A-CEB3-45F4-B24F-43AC93AD6D47}" presName="tSp" presStyleCnt="0"/>
      <dgm:spPr/>
    </dgm:pt>
    <dgm:pt modelId="{44064985-8968-444F-A5C1-CBCB5F853702}" type="pres">
      <dgm:prSet presAssocID="{87F34D1A-CEB3-45F4-B24F-43AC93AD6D47}" presName="bSp" presStyleCnt="0"/>
      <dgm:spPr/>
    </dgm:pt>
    <dgm:pt modelId="{2C2C3BEC-3782-4E6F-A4AE-2160685CECBC}" type="pres">
      <dgm:prSet presAssocID="{87F34D1A-CEB3-45F4-B24F-43AC93AD6D47}" presName="process" presStyleCnt="0"/>
      <dgm:spPr/>
    </dgm:pt>
    <dgm:pt modelId="{739EA5A9-CCA6-45E7-8613-5F934BCC5627}" type="pres">
      <dgm:prSet presAssocID="{DC57048A-07A8-4E34-BB05-7EBF50088A25}" presName="composite1" presStyleCnt="0"/>
      <dgm:spPr/>
    </dgm:pt>
    <dgm:pt modelId="{2DE8FC45-4245-447C-A0D8-189A87DEE35D}" type="pres">
      <dgm:prSet presAssocID="{DC57048A-07A8-4E34-BB05-7EBF50088A25}" presName="dummyNode1" presStyleLbl="node1" presStyleIdx="0" presStyleCnt="3"/>
      <dgm:spPr/>
    </dgm:pt>
    <dgm:pt modelId="{06F247E8-3811-4917-8AC9-FF3B7E40B217}" type="pres">
      <dgm:prSet presAssocID="{DC57048A-07A8-4E34-BB05-7EBF50088A25}" presName="childNode1" presStyleLbl="bgAcc1" presStyleIdx="0" presStyleCnt="3">
        <dgm:presLayoutVars>
          <dgm:bulletEnabled val="1"/>
        </dgm:presLayoutVars>
      </dgm:prSet>
      <dgm:spPr/>
    </dgm:pt>
    <dgm:pt modelId="{406F11B4-B1B8-4F67-8A40-B6DBBE135570}" type="pres">
      <dgm:prSet presAssocID="{DC57048A-07A8-4E34-BB05-7EBF50088A25}" presName="childNode1tx" presStyleLbl="bgAcc1" presStyleIdx="0" presStyleCnt="3">
        <dgm:presLayoutVars>
          <dgm:bulletEnabled val="1"/>
        </dgm:presLayoutVars>
      </dgm:prSet>
      <dgm:spPr/>
    </dgm:pt>
    <dgm:pt modelId="{97887C75-52B0-4FE6-8410-0E8C8BF244F5}" type="pres">
      <dgm:prSet presAssocID="{DC57048A-07A8-4E34-BB05-7EBF50088A25}" presName="parentNode1" presStyleLbl="node1" presStyleIdx="0" presStyleCnt="3">
        <dgm:presLayoutVars>
          <dgm:chMax val="1"/>
          <dgm:bulletEnabled val="1"/>
        </dgm:presLayoutVars>
      </dgm:prSet>
      <dgm:spPr/>
    </dgm:pt>
    <dgm:pt modelId="{0F929474-6CA1-4330-B190-D54FE5EC9F96}" type="pres">
      <dgm:prSet presAssocID="{DC57048A-07A8-4E34-BB05-7EBF50088A25}" presName="connSite1" presStyleCnt="0"/>
      <dgm:spPr/>
    </dgm:pt>
    <dgm:pt modelId="{FC83475D-6BA1-49CD-B985-FC19727B9EB6}" type="pres">
      <dgm:prSet presAssocID="{0D469866-3098-427F-9C08-FDEED1C8F7CE}" presName="Name9" presStyleLbl="sibTrans2D1" presStyleIdx="0" presStyleCnt="2"/>
      <dgm:spPr/>
    </dgm:pt>
    <dgm:pt modelId="{CE22E133-3F55-4811-8E1D-E48C80DAC9C2}" type="pres">
      <dgm:prSet presAssocID="{95D84EC7-08F6-4AE1-9B53-ADFF5F8A5DD1}" presName="composite2" presStyleCnt="0"/>
      <dgm:spPr/>
    </dgm:pt>
    <dgm:pt modelId="{26AE53CC-2FFD-4A37-A89E-435E9F930ABA}" type="pres">
      <dgm:prSet presAssocID="{95D84EC7-08F6-4AE1-9B53-ADFF5F8A5DD1}" presName="dummyNode2" presStyleLbl="node1" presStyleIdx="0" presStyleCnt="3"/>
      <dgm:spPr/>
    </dgm:pt>
    <dgm:pt modelId="{81AA2E01-BB98-406F-BB5E-ECB42FE539D8}" type="pres">
      <dgm:prSet presAssocID="{95D84EC7-08F6-4AE1-9B53-ADFF5F8A5DD1}" presName="childNode2" presStyleLbl="bgAcc1" presStyleIdx="1" presStyleCnt="3">
        <dgm:presLayoutVars>
          <dgm:bulletEnabled val="1"/>
        </dgm:presLayoutVars>
      </dgm:prSet>
      <dgm:spPr/>
    </dgm:pt>
    <dgm:pt modelId="{10B88B5F-E3D8-4360-A376-3F304026931F}" type="pres">
      <dgm:prSet presAssocID="{95D84EC7-08F6-4AE1-9B53-ADFF5F8A5DD1}" presName="childNode2tx" presStyleLbl="bgAcc1" presStyleIdx="1" presStyleCnt="3">
        <dgm:presLayoutVars>
          <dgm:bulletEnabled val="1"/>
        </dgm:presLayoutVars>
      </dgm:prSet>
      <dgm:spPr/>
    </dgm:pt>
    <dgm:pt modelId="{491C764D-7855-44C1-A2EE-BA2C15E29731}" type="pres">
      <dgm:prSet presAssocID="{95D84EC7-08F6-4AE1-9B53-ADFF5F8A5DD1}" presName="parentNode2" presStyleLbl="node1" presStyleIdx="1" presStyleCnt="3">
        <dgm:presLayoutVars>
          <dgm:chMax val="0"/>
          <dgm:bulletEnabled val="1"/>
        </dgm:presLayoutVars>
      </dgm:prSet>
      <dgm:spPr/>
    </dgm:pt>
    <dgm:pt modelId="{96B8C7FE-3107-4AE3-BE37-C320CE362ADE}" type="pres">
      <dgm:prSet presAssocID="{95D84EC7-08F6-4AE1-9B53-ADFF5F8A5DD1}" presName="connSite2" presStyleCnt="0"/>
      <dgm:spPr/>
    </dgm:pt>
    <dgm:pt modelId="{A3D580F0-C2D2-4235-BBA2-D715844FC5A9}" type="pres">
      <dgm:prSet presAssocID="{6078AD62-518C-49C4-8587-EF022EC789DB}" presName="Name18" presStyleLbl="sibTrans2D1" presStyleIdx="1" presStyleCnt="2"/>
      <dgm:spPr/>
    </dgm:pt>
    <dgm:pt modelId="{E2829FE1-FDEF-4955-B562-CD41D7238C63}" type="pres">
      <dgm:prSet presAssocID="{A8F4B105-1193-4F38-A842-859A18ADFACF}" presName="composite1" presStyleCnt="0"/>
      <dgm:spPr/>
    </dgm:pt>
    <dgm:pt modelId="{0FB023D2-61B8-4523-B7A9-01CCAD13DA43}" type="pres">
      <dgm:prSet presAssocID="{A8F4B105-1193-4F38-A842-859A18ADFACF}" presName="dummyNode1" presStyleLbl="node1" presStyleIdx="1" presStyleCnt="3"/>
      <dgm:spPr/>
    </dgm:pt>
    <dgm:pt modelId="{69524F76-FE92-4DCE-AF29-BE48C361CBBA}" type="pres">
      <dgm:prSet presAssocID="{A8F4B105-1193-4F38-A842-859A18ADFACF}" presName="childNode1" presStyleLbl="bgAcc1" presStyleIdx="2" presStyleCnt="3">
        <dgm:presLayoutVars>
          <dgm:bulletEnabled val="1"/>
        </dgm:presLayoutVars>
      </dgm:prSet>
      <dgm:spPr/>
    </dgm:pt>
    <dgm:pt modelId="{E5B7EC37-07C6-47FC-89B6-72039262C7AB}" type="pres">
      <dgm:prSet presAssocID="{A8F4B105-1193-4F38-A842-859A18ADFACF}" presName="childNode1tx" presStyleLbl="bgAcc1" presStyleIdx="2" presStyleCnt="3">
        <dgm:presLayoutVars>
          <dgm:bulletEnabled val="1"/>
        </dgm:presLayoutVars>
      </dgm:prSet>
      <dgm:spPr/>
    </dgm:pt>
    <dgm:pt modelId="{35F39833-CAA6-4730-9C4C-FD5970745903}" type="pres">
      <dgm:prSet presAssocID="{A8F4B105-1193-4F38-A842-859A18ADFACF}" presName="parentNode1" presStyleLbl="node1" presStyleIdx="2" presStyleCnt="3">
        <dgm:presLayoutVars>
          <dgm:chMax val="1"/>
          <dgm:bulletEnabled val="1"/>
        </dgm:presLayoutVars>
      </dgm:prSet>
      <dgm:spPr/>
    </dgm:pt>
    <dgm:pt modelId="{45CBC0AF-79F4-4C62-A6FC-B3A0DF4FD586}" type="pres">
      <dgm:prSet presAssocID="{A8F4B105-1193-4F38-A842-859A18ADFACF}" presName="connSite1" presStyleCnt="0"/>
      <dgm:spPr/>
    </dgm:pt>
  </dgm:ptLst>
  <dgm:cxnLst>
    <dgm:cxn modelId="{4088EE00-017B-4E30-B001-0D8F4F4F59B5}" srcId="{87F34D1A-CEB3-45F4-B24F-43AC93AD6D47}" destId="{95D84EC7-08F6-4AE1-9B53-ADFF5F8A5DD1}" srcOrd="1" destOrd="0" parTransId="{CFD4EBED-23C4-4980-A448-B72D96BC11C1}" sibTransId="{6078AD62-518C-49C4-8587-EF022EC789DB}"/>
    <dgm:cxn modelId="{FBF8570A-8755-428B-B462-8800C5FF35B5}" type="presOf" srcId="{138FF9AF-9288-4473-A578-E872021DAA2B}" destId="{81AA2E01-BB98-406F-BB5E-ECB42FE539D8}" srcOrd="0" destOrd="0" presId="urn:microsoft.com/office/officeart/2005/8/layout/hProcess4"/>
    <dgm:cxn modelId="{D93F760C-C125-4E87-AE58-423161E08C1D}" type="presOf" srcId="{9AD0A184-7CED-4205-88D9-9710F9F9585B}" destId="{06F247E8-3811-4917-8AC9-FF3B7E40B217}" srcOrd="0" destOrd="1" presId="urn:microsoft.com/office/officeart/2005/8/layout/hProcess4"/>
    <dgm:cxn modelId="{20834315-206E-4BEC-81A9-0CC233B36A96}" srcId="{DC57048A-07A8-4E34-BB05-7EBF50088A25}" destId="{9AD0A184-7CED-4205-88D9-9710F9F9585B}" srcOrd="1" destOrd="0" parTransId="{5CC9F132-8035-46D1-87E9-99CBF9F301DE}" sibTransId="{31747DA9-2DC7-4552-AF53-D1277E8656F4}"/>
    <dgm:cxn modelId="{B623B316-D433-4479-AA49-75F892424560}" type="presOf" srcId="{9AD0A184-7CED-4205-88D9-9710F9F9585B}" destId="{406F11B4-B1B8-4F67-8A40-B6DBBE135570}" srcOrd="1" destOrd="1" presId="urn:microsoft.com/office/officeart/2005/8/layout/hProcess4"/>
    <dgm:cxn modelId="{31290618-60E1-43A2-A735-6ABA1037EF8A}" type="presOf" srcId="{A8F4B105-1193-4F38-A842-859A18ADFACF}" destId="{35F39833-CAA6-4730-9C4C-FD5970745903}" srcOrd="0" destOrd="0" presId="urn:microsoft.com/office/officeart/2005/8/layout/hProcess4"/>
    <dgm:cxn modelId="{A4FE4225-50DA-44BA-96FD-D8548D0F5CA8}" type="presOf" srcId="{829F048F-535C-4B15-832F-BC2E7CE6BAFF}" destId="{06F247E8-3811-4917-8AC9-FF3B7E40B217}" srcOrd="0" destOrd="0" presId="urn:microsoft.com/office/officeart/2005/8/layout/hProcess4"/>
    <dgm:cxn modelId="{A8FBF628-8C84-4FFE-9F8D-164B39C3130E}" srcId="{95D84EC7-08F6-4AE1-9B53-ADFF5F8A5DD1}" destId="{138FF9AF-9288-4473-A578-E872021DAA2B}" srcOrd="0" destOrd="0" parTransId="{AC4A2681-A136-46A2-B242-2EB39D4073FE}" sibTransId="{4516AF3E-F060-4C26-A9A0-B76E97639341}"/>
    <dgm:cxn modelId="{5DE15634-F3AE-4106-A22F-9B18184F6DED}" type="presOf" srcId="{432109F4-A376-48F9-8216-A8B0301E835F}" destId="{406F11B4-B1B8-4F67-8A40-B6DBBE135570}" srcOrd="1" destOrd="2" presId="urn:microsoft.com/office/officeart/2005/8/layout/hProcess4"/>
    <dgm:cxn modelId="{A685993B-E9E9-49AB-81BA-1FE0D4815CF3}" type="presOf" srcId="{6078AD62-518C-49C4-8587-EF022EC789DB}" destId="{A3D580F0-C2D2-4235-BBA2-D715844FC5A9}" srcOrd="0" destOrd="0" presId="urn:microsoft.com/office/officeart/2005/8/layout/hProcess4"/>
    <dgm:cxn modelId="{3B6F9E5D-F142-4F56-A710-C981AB75EEF2}" srcId="{A8F4B105-1193-4F38-A842-859A18ADFACF}" destId="{30792134-D968-41EE-8F8E-D13E1BF739C0}" srcOrd="0" destOrd="0" parTransId="{BA2EA580-79C8-4AB9-8035-9F387D77BBB2}" sibTransId="{4AC35C8D-C68A-454E-A32B-F077F8D347F9}"/>
    <dgm:cxn modelId="{27545963-66D1-4D25-8F5D-248C90518F66}" type="presOf" srcId="{829F048F-535C-4B15-832F-BC2E7CE6BAFF}" destId="{406F11B4-B1B8-4F67-8A40-B6DBBE135570}" srcOrd="1" destOrd="0" presId="urn:microsoft.com/office/officeart/2005/8/layout/hProcess4"/>
    <dgm:cxn modelId="{4F369763-A10F-4ECD-A987-021FEDF45576}" srcId="{87F34D1A-CEB3-45F4-B24F-43AC93AD6D47}" destId="{DC57048A-07A8-4E34-BB05-7EBF50088A25}" srcOrd="0" destOrd="0" parTransId="{55AE9AC0-6396-42AF-9FC7-7A2CEAC2F153}" sibTransId="{0D469866-3098-427F-9C08-FDEED1C8F7CE}"/>
    <dgm:cxn modelId="{4894AA4B-68E4-40CF-999E-F62C047B035A}" type="presOf" srcId="{95D84EC7-08F6-4AE1-9B53-ADFF5F8A5DD1}" destId="{491C764D-7855-44C1-A2EE-BA2C15E29731}" srcOrd="0" destOrd="0" presId="urn:microsoft.com/office/officeart/2005/8/layout/hProcess4"/>
    <dgm:cxn modelId="{7620C64B-13E0-4B32-A238-FE5BDBCE598C}" type="presOf" srcId="{30792134-D968-41EE-8F8E-D13E1BF739C0}" destId="{69524F76-FE92-4DCE-AF29-BE48C361CBBA}" srcOrd="0" destOrd="0" presId="urn:microsoft.com/office/officeart/2005/8/layout/hProcess4"/>
    <dgm:cxn modelId="{DF928251-506C-4BAC-A6E8-070B546A024C}" type="presOf" srcId="{8AC8E1AE-4784-42AF-B37D-920AD5A0E98B}" destId="{81AA2E01-BB98-406F-BB5E-ECB42FE539D8}" srcOrd="0" destOrd="1" presId="urn:microsoft.com/office/officeart/2005/8/layout/hProcess4"/>
    <dgm:cxn modelId="{07827155-B5F8-4F86-BA49-F48E7B6380CF}" type="presOf" srcId="{0D469866-3098-427F-9C08-FDEED1C8F7CE}" destId="{FC83475D-6BA1-49CD-B985-FC19727B9EB6}" srcOrd="0" destOrd="0" presId="urn:microsoft.com/office/officeart/2005/8/layout/hProcess4"/>
    <dgm:cxn modelId="{00542582-D37A-44A8-829B-B800D3960C78}" srcId="{87F34D1A-CEB3-45F4-B24F-43AC93AD6D47}" destId="{A8F4B105-1193-4F38-A842-859A18ADFACF}" srcOrd="2" destOrd="0" parTransId="{AEB87A13-0595-4EE7-99A2-E4A6C0B92943}" sibTransId="{DED7E818-A8A4-4196-AFC1-AD4AC36555EB}"/>
    <dgm:cxn modelId="{BF204887-7D63-4657-8B4C-67A0F70690E4}" type="presOf" srcId="{B48CE1A3-1794-479E-8C1B-8D1B7E6311B3}" destId="{69524F76-FE92-4DCE-AF29-BE48C361CBBA}" srcOrd="0" destOrd="1" presId="urn:microsoft.com/office/officeart/2005/8/layout/hProcess4"/>
    <dgm:cxn modelId="{502DD591-F9A3-4ED0-8497-54D56151027B}" type="presOf" srcId="{DC57048A-07A8-4E34-BB05-7EBF50088A25}" destId="{97887C75-52B0-4FE6-8410-0E8C8BF244F5}" srcOrd="0" destOrd="0" presId="urn:microsoft.com/office/officeart/2005/8/layout/hProcess4"/>
    <dgm:cxn modelId="{2D069C93-4C19-4FD6-B498-D1ED0F8F32DA}" srcId="{DC57048A-07A8-4E34-BB05-7EBF50088A25}" destId="{829F048F-535C-4B15-832F-BC2E7CE6BAFF}" srcOrd="0" destOrd="0" parTransId="{A68C5EB9-261E-4999-957B-8C516F424E4D}" sibTransId="{31434F14-2628-491E-90E0-AFBDD73C62C2}"/>
    <dgm:cxn modelId="{AD355AAA-4A96-4C46-8E16-C90B5E1659F9}" type="presOf" srcId="{9623A3B9-010C-4DC4-815D-4DFA6D73DFBD}" destId="{06F247E8-3811-4917-8AC9-FF3B7E40B217}" srcOrd="0" destOrd="3" presId="urn:microsoft.com/office/officeart/2005/8/layout/hProcess4"/>
    <dgm:cxn modelId="{2ED767B6-1979-4D76-B700-2327120D726C}" type="presOf" srcId="{30792134-D968-41EE-8F8E-D13E1BF739C0}" destId="{E5B7EC37-07C6-47FC-89B6-72039262C7AB}" srcOrd="1" destOrd="0" presId="urn:microsoft.com/office/officeart/2005/8/layout/hProcess4"/>
    <dgm:cxn modelId="{30ADB8B6-34A4-451E-980A-00CB4AA58E76}" srcId="{DC57048A-07A8-4E34-BB05-7EBF50088A25}" destId="{9623A3B9-010C-4DC4-815D-4DFA6D73DFBD}" srcOrd="3" destOrd="0" parTransId="{611A867E-1538-4478-B2A1-B57A7DB9D8B1}" sibTransId="{25FCE919-7F46-4B80-A940-1E518E36624E}"/>
    <dgm:cxn modelId="{58EC0ABC-F5AF-481C-8844-3A36BB253062}" srcId="{95D84EC7-08F6-4AE1-9B53-ADFF5F8A5DD1}" destId="{8AC8E1AE-4784-42AF-B37D-920AD5A0E98B}" srcOrd="1" destOrd="0" parTransId="{85CE13AB-AB74-4018-A91E-6F1C00570E1B}" sibTransId="{FAC33A8D-A254-4368-9B26-EBD329CA148E}"/>
    <dgm:cxn modelId="{22219ABC-0CA5-4366-A3A9-033211187F3C}" type="presOf" srcId="{87F34D1A-CEB3-45F4-B24F-43AC93AD6D47}" destId="{EF95CFB8-F847-4A91-8F47-FA91A1BE2AEE}" srcOrd="0" destOrd="0" presId="urn:microsoft.com/office/officeart/2005/8/layout/hProcess4"/>
    <dgm:cxn modelId="{766FDDBC-95A8-4A8F-9208-44E1F29F8CF2}" srcId="{DC57048A-07A8-4E34-BB05-7EBF50088A25}" destId="{432109F4-A376-48F9-8216-A8B0301E835F}" srcOrd="2" destOrd="0" parTransId="{03C4EDCA-205D-4D9B-A4E7-9F4E7868FA1B}" sibTransId="{65B6B291-A7DF-40F6-9F33-61E840E6E031}"/>
    <dgm:cxn modelId="{D8AFEDBF-6F50-4DB9-B335-453886CF8B66}" type="presOf" srcId="{9623A3B9-010C-4DC4-815D-4DFA6D73DFBD}" destId="{406F11B4-B1B8-4F67-8A40-B6DBBE135570}" srcOrd="1" destOrd="3" presId="urn:microsoft.com/office/officeart/2005/8/layout/hProcess4"/>
    <dgm:cxn modelId="{93BCFBD6-B6B6-4EA2-8BBC-C46E4B23B722}" srcId="{A8F4B105-1193-4F38-A842-859A18ADFACF}" destId="{B48CE1A3-1794-479E-8C1B-8D1B7E6311B3}" srcOrd="1" destOrd="0" parTransId="{30673A38-AA14-428D-8B11-A1912F1D81EC}" sibTransId="{FC5503F5-D522-4E57-AA6F-EAED39DACBD5}"/>
    <dgm:cxn modelId="{2E797EDE-9E7D-4E32-8800-A6FDA3C33F52}" type="presOf" srcId="{432109F4-A376-48F9-8216-A8B0301E835F}" destId="{06F247E8-3811-4917-8AC9-FF3B7E40B217}" srcOrd="0" destOrd="2" presId="urn:microsoft.com/office/officeart/2005/8/layout/hProcess4"/>
    <dgm:cxn modelId="{375DA5EE-A80C-4F77-9E04-5B64F65896D3}" type="presOf" srcId="{B48CE1A3-1794-479E-8C1B-8D1B7E6311B3}" destId="{E5B7EC37-07C6-47FC-89B6-72039262C7AB}" srcOrd="1" destOrd="1" presId="urn:microsoft.com/office/officeart/2005/8/layout/hProcess4"/>
    <dgm:cxn modelId="{514778F7-21F4-493F-BC0B-254FC9E92B4C}" type="presOf" srcId="{8AC8E1AE-4784-42AF-B37D-920AD5A0E98B}" destId="{10B88B5F-E3D8-4360-A376-3F304026931F}" srcOrd="1" destOrd="1" presId="urn:microsoft.com/office/officeart/2005/8/layout/hProcess4"/>
    <dgm:cxn modelId="{FAF60EFD-993C-4B4D-9D27-E93056A3A49A}" type="presOf" srcId="{138FF9AF-9288-4473-A578-E872021DAA2B}" destId="{10B88B5F-E3D8-4360-A376-3F304026931F}" srcOrd="1" destOrd="0" presId="urn:microsoft.com/office/officeart/2005/8/layout/hProcess4"/>
    <dgm:cxn modelId="{EC72BEEB-D27E-42CE-83B4-B397212A7CAB}" type="presParOf" srcId="{EF95CFB8-F847-4A91-8F47-FA91A1BE2AEE}" destId="{93FAD7AA-FB55-489A-8F99-A55C32C68FD2}" srcOrd="0" destOrd="0" presId="urn:microsoft.com/office/officeart/2005/8/layout/hProcess4"/>
    <dgm:cxn modelId="{E42DF808-9716-4154-9EF8-25E03843C683}" type="presParOf" srcId="{EF95CFB8-F847-4A91-8F47-FA91A1BE2AEE}" destId="{44064985-8968-444F-A5C1-CBCB5F853702}" srcOrd="1" destOrd="0" presId="urn:microsoft.com/office/officeart/2005/8/layout/hProcess4"/>
    <dgm:cxn modelId="{45300BA0-65C5-48B2-A35A-53233446DB2B}" type="presParOf" srcId="{EF95CFB8-F847-4A91-8F47-FA91A1BE2AEE}" destId="{2C2C3BEC-3782-4E6F-A4AE-2160685CECBC}" srcOrd="2" destOrd="0" presId="urn:microsoft.com/office/officeart/2005/8/layout/hProcess4"/>
    <dgm:cxn modelId="{56943923-EE54-44CE-B4EB-E3389C300814}" type="presParOf" srcId="{2C2C3BEC-3782-4E6F-A4AE-2160685CECBC}" destId="{739EA5A9-CCA6-45E7-8613-5F934BCC5627}" srcOrd="0" destOrd="0" presId="urn:microsoft.com/office/officeart/2005/8/layout/hProcess4"/>
    <dgm:cxn modelId="{86B9F673-54BC-4F5B-A4E9-118CB2E473C4}" type="presParOf" srcId="{739EA5A9-CCA6-45E7-8613-5F934BCC5627}" destId="{2DE8FC45-4245-447C-A0D8-189A87DEE35D}" srcOrd="0" destOrd="0" presId="urn:microsoft.com/office/officeart/2005/8/layout/hProcess4"/>
    <dgm:cxn modelId="{08284D21-71AA-4844-B0C0-441EE1073C7B}" type="presParOf" srcId="{739EA5A9-CCA6-45E7-8613-5F934BCC5627}" destId="{06F247E8-3811-4917-8AC9-FF3B7E40B217}" srcOrd="1" destOrd="0" presId="urn:microsoft.com/office/officeart/2005/8/layout/hProcess4"/>
    <dgm:cxn modelId="{0A3A9305-87D2-4DB1-A1DE-83F405C9F89B}" type="presParOf" srcId="{739EA5A9-CCA6-45E7-8613-5F934BCC5627}" destId="{406F11B4-B1B8-4F67-8A40-B6DBBE135570}" srcOrd="2" destOrd="0" presId="urn:microsoft.com/office/officeart/2005/8/layout/hProcess4"/>
    <dgm:cxn modelId="{065EFADE-7D69-4398-8615-31E5103F614E}" type="presParOf" srcId="{739EA5A9-CCA6-45E7-8613-5F934BCC5627}" destId="{97887C75-52B0-4FE6-8410-0E8C8BF244F5}" srcOrd="3" destOrd="0" presId="urn:microsoft.com/office/officeart/2005/8/layout/hProcess4"/>
    <dgm:cxn modelId="{62C91D76-E6EE-4229-A46C-D6DB419510EE}" type="presParOf" srcId="{739EA5A9-CCA6-45E7-8613-5F934BCC5627}" destId="{0F929474-6CA1-4330-B190-D54FE5EC9F96}" srcOrd="4" destOrd="0" presId="urn:microsoft.com/office/officeart/2005/8/layout/hProcess4"/>
    <dgm:cxn modelId="{6D605E44-5CB4-430E-A5A7-ADAD14BD85FA}" type="presParOf" srcId="{2C2C3BEC-3782-4E6F-A4AE-2160685CECBC}" destId="{FC83475D-6BA1-49CD-B985-FC19727B9EB6}" srcOrd="1" destOrd="0" presId="urn:microsoft.com/office/officeart/2005/8/layout/hProcess4"/>
    <dgm:cxn modelId="{E08FE129-873C-47E5-B692-A6B08D1FC37A}" type="presParOf" srcId="{2C2C3BEC-3782-4E6F-A4AE-2160685CECBC}" destId="{CE22E133-3F55-4811-8E1D-E48C80DAC9C2}" srcOrd="2" destOrd="0" presId="urn:microsoft.com/office/officeart/2005/8/layout/hProcess4"/>
    <dgm:cxn modelId="{4A76F050-C512-43B6-BF5E-512D6F27DB35}" type="presParOf" srcId="{CE22E133-3F55-4811-8E1D-E48C80DAC9C2}" destId="{26AE53CC-2FFD-4A37-A89E-435E9F930ABA}" srcOrd="0" destOrd="0" presId="urn:microsoft.com/office/officeart/2005/8/layout/hProcess4"/>
    <dgm:cxn modelId="{D72FE616-FF58-446C-B982-5EF7EE510064}" type="presParOf" srcId="{CE22E133-3F55-4811-8E1D-E48C80DAC9C2}" destId="{81AA2E01-BB98-406F-BB5E-ECB42FE539D8}" srcOrd="1" destOrd="0" presId="urn:microsoft.com/office/officeart/2005/8/layout/hProcess4"/>
    <dgm:cxn modelId="{3DB646B2-7F76-4B9A-BDF8-92B6F57BD244}" type="presParOf" srcId="{CE22E133-3F55-4811-8E1D-E48C80DAC9C2}" destId="{10B88B5F-E3D8-4360-A376-3F304026931F}" srcOrd="2" destOrd="0" presId="urn:microsoft.com/office/officeart/2005/8/layout/hProcess4"/>
    <dgm:cxn modelId="{8B32F8B5-2455-4AED-99FC-802DC536ADC6}" type="presParOf" srcId="{CE22E133-3F55-4811-8E1D-E48C80DAC9C2}" destId="{491C764D-7855-44C1-A2EE-BA2C15E29731}" srcOrd="3" destOrd="0" presId="urn:microsoft.com/office/officeart/2005/8/layout/hProcess4"/>
    <dgm:cxn modelId="{C8182DCF-0FED-4326-8315-60AF1160CAE8}" type="presParOf" srcId="{CE22E133-3F55-4811-8E1D-E48C80DAC9C2}" destId="{96B8C7FE-3107-4AE3-BE37-C320CE362ADE}" srcOrd="4" destOrd="0" presId="urn:microsoft.com/office/officeart/2005/8/layout/hProcess4"/>
    <dgm:cxn modelId="{2F0596A2-3F44-42B1-84F8-05846527F7C9}" type="presParOf" srcId="{2C2C3BEC-3782-4E6F-A4AE-2160685CECBC}" destId="{A3D580F0-C2D2-4235-BBA2-D715844FC5A9}" srcOrd="3" destOrd="0" presId="urn:microsoft.com/office/officeart/2005/8/layout/hProcess4"/>
    <dgm:cxn modelId="{C410D092-D0C8-42E4-984C-FA93D841B4B0}" type="presParOf" srcId="{2C2C3BEC-3782-4E6F-A4AE-2160685CECBC}" destId="{E2829FE1-FDEF-4955-B562-CD41D7238C63}" srcOrd="4" destOrd="0" presId="urn:microsoft.com/office/officeart/2005/8/layout/hProcess4"/>
    <dgm:cxn modelId="{0F4E2129-2C55-4F3A-AD4F-896F18C180FB}" type="presParOf" srcId="{E2829FE1-FDEF-4955-B562-CD41D7238C63}" destId="{0FB023D2-61B8-4523-B7A9-01CCAD13DA43}" srcOrd="0" destOrd="0" presId="urn:microsoft.com/office/officeart/2005/8/layout/hProcess4"/>
    <dgm:cxn modelId="{E0AF85C4-FE98-4BAA-B7FD-6DA1D340828F}" type="presParOf" srcId="{E2829FE1-FDEF-4955-B562-CD41D7238C63}" destId="{69524F76-FE92-4DCE-AF29-BE48C361CBBA}" srcOrd="1" destOrd="0" presId="urn:microsoft.com/office/officeart/2005/8/layout/hProcess4"/>
    <dgm:cxn modelId="{E1291E2B-311F-4328-A19D-DB37C0B50205}" type="presParOf" srcId="{E2829FE1-FDEF-4955-B562-CD41D7238C63}" destId="{E5B7EC37-07C6-47FC-89B6-72039262C7AB}" srcOrd="2" destOrd="0" presId="urn:microsoft.com/office/officeart/2005/8/layout/hProcess4"/>
    <dgm:cxn modelId="{A73E5AF6-8E4C-4C94-9000-D57A92A0EE66}" type="presParOf" srcId="{E2829FE1-FDEF-4955-B562-CD41D7238C63}" destId="{35F39833-CAA6-4730-9C4C-FD5970745903}" srcOrd="3" destOrd="0" presId="urn:microsoft.com/office/officeart/2005/8/layout/hProcess4"/>
    <dgm:cxn modelId="{4CA21765-A624-4E2F-98EB-668627A85672}" type="presParOf" srcId="{E2829FE1-FDEF-4955-B562-CD41D7238C63}" destId="{45CBC0AF-79F4-4C62-A6FC-B3A0DF4FD58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F08EE5-AF28-4D5F-9521-1CCE33DC14D9}" type="doc">
      <dgm:prSet loTypeId="urn:microsoft.com/office/officeart/2005/8/layout/list1" loCatId="list" qsTypeId="urn:microsoft.com/office/officeart/2005/8/quickstyle/simple3" qsCatId="simple" csTypeId="urn:microsoft.com/office/officeart/2005/8/colors/accent1_3" csCatId="accent1" phldr="1"/>
      <dgm:spPr/>
      <dgm:t>
        <a:bodyPr/>
        <a:lstStyle/>
        <a:p>
          <a:endParaRPr lang="en-US"/>
        </a:p>
      </dgm:t>
    </dgm:pt>
    <dgm:pt modelId="{5D6A38A9-090F-4C27-8467-73E6350830D7}">
      <dgm:prSet phldrT="[Text]"/>
      <dgm:spPr/>
      <dgm:t>
        <a:bodyPr/>
        <a:lstStyle/>
        <a:p>
          <a:pPr algn="l"/>
          <a:r>
            <a:rPr lang="en-US" b="1" dirty="0"/>
            <a:t>Global Process</a:t>
          </a:r>
        </a:p>
      </dgm:t>
    </dgm:pt>
    <dgm:pt modelId="{BAAA20EB-B15E-4E38-8ED4-33D8326EC9F8}" type="parTrans" cxnId="{CEF1847E-3A1E-44C8-B347-89CFC56CE411}">
      <dgm:prSet/>
      <dgm:spPr/>
      <dgm:t>
        <a:bodyPr/>
        <a:lstStyle/>
        <a:p>
          <a:pPr algn="l"/>
          <a:endParaRPr lang="en-US"/>
        </a:p>
      </dgm:t>
    </dgm:pt>
    <dgm:pt modelId="{C4A0404E-419B-4DC6-9A8E-467B6A236391}" type="sibTrans" cxnId="{CEF1847E-3A1E-44C8-B347-89CFC56CE411}">
      <dgm:prSet/>
      <dgm:spPr/>
      <dgm:t>
        <a:bodyPr/>
        <a:lstStyle/>
        <a:p>
          <a:pPr algn="l"/>
          <a:endParaRPr lang="en-US"/>
        </a:p>
      </dgm:t>
    </dgm:pt>
    <dgm:pt modelId="{0E53BB00-56BD-4285-B642-AC1C9643913C}">
      <dgm:prSet/>
      <dgm:spPr/>
      <dgm:t>
        <a:bodyPr/>
        <a:lstStyle/>
        <a:p>
          <a:pPr algn="l"/>
          <a:r>
            <a:rPr lang="en-US" dirty="0"/>
            <a:t>Single E2E process</a:t>
          </a:r>
        </a:p>
      </dgm:t>
    </dgm:pt>
    <dgm:pt modelId="{B444B53B-8FB3-48DD-939C-CA29ED5E8AA6}" type="parTrans" cxnId="{13404F3D-B516-4CC8-BDED-3A6939D86B7F}">
      <dgm:prSet/>
      <dgm:spPr/>
      <dgm:t>
        <a:bodyPr/>
        <a:lstStyle/>
        <a:p>
          <a:pPr algn="l"/>
          <a:endParaRPr lang="en-US"/>
        </a:p>
      </dgm:t>
    </dgm:pt>
    <dgm:pt modelId="{77D011C5-ECFE-452A-8614-57D4BDD1E089}" type="sibTrans" cxnId="{13404F3D-B516-4CC8-BDED-3A6939D86B7F}">
      <dgm:prSet/>
      <dgm:spPr/>
      <dgm:t>
        <a:bodyPr/>
        <a:lstStyle/>
        <a:p>
          <a:pPr algn="l"/>
          <a:endParaRPr lang="en-US"/>
        </a:p>
      </dgm:t>
    </dgm:pt>
    <dgm:pt modelId="{32EEE2B8-3702-4767-BA96-D18860F3C32D}">
      <dgm:prSet/>
      <dgm:spPr/>
      <dgm:t>
        <a:bodyPr/>
        <a:lstStyle/>
        <a:p>
          <a:pPr algn="l"/>
          <a:r>
            <a:rPr lang="en-US" dirty="0"/>
            <a:t>All studies, countries and partners</a:t>
          </a:r>
        </a:p>
      </dgm:t>
    </dgm:pt>
    <dgm:pt modelId="{11C8144F-62A8-4FC2-9C8E-5B747D0117EC}" type="parTrans" cxnId="{92F51AF2-2109-4A3A-9B66-DA78E805E967}">
      <dgm:prSet/>
      <dgm:spPr/>
      <dgm:t>
        <a:bodyPr/>
        <a:lstStyle/>
        <a:p>
          <a:pPr algn="l"/>
          <a:endParaRPr lang="en-US"/>
        </a:p>
      </dgm:t>
    </dgm:pt>
    <dgm:pt modelId="{2B1D8165-2F12-462E-8D4D-597A368B83E6}" type="sibTrans" cxnId="{92F51AF2-2109-4A3A-9B66-DA78E805E967}">
      <dgm:prSet/>
      <dgm:spPr/>
      <dgm:t>
        <a:bodyPr/>
        <a:lstStyle/>
        <a:p>
          <a:pPr algn="l"/>
          <a:endParaRPr lang="en-US"/>
        </a:p>
      </dgm:t>
    </dgm:pt>
    <dgm:pt modelId="{3CF94EA9-232E-4B81-AB63-A91E87A35733}">
      <dgm:prSet/>
      <dgm:spPr/>
      <dgm:t>
        <a:bodyPr/>
        <a:lstStyle/>
        <a:p>
          <a:pPr algn="l"/>
          <a:r>
            <a:rPr lang="en-US" b="1" dirty="0"/>
            <a:t>Compound Level Distribution</a:t>
          </a:r>
        </a:p>
      </dgm:t>
    </dgm:pt>
    <dgm:pt modelId="{F77B8437-D858-46CA-8D68-6C37063D7F90}" type="parTrans" cxnId="{08B483DE-3B8A-4438-AAFE-9878178C5AE9}">
      <dgm:prSet/>
      <dgm:spPr/>
      <dgm:t>
        <a:bodyPr/>
        <a:lstStyle/>
        <a:p>
          <a:pPr algn="l"/>
          <a:endParaRPr lang="en-US"/>
        </a:p>
      </dgm:t>
    </dgm:pt>
    <dgm:pt modelId="{CA51FD9F-D196-4419-95DD-70BEE84C967F}" type="sibTrans" cxnId="{08B483DE-3B8A-4438-AAFE-9878178C5AE9}">
      <dgm:prSet/>
      <dgm:spPr/>
      <dgm:t>
        <a:bodyPr/>
        <a:lstStyle/>
        <a:p>
          <a:pPr algn="l"/>
          <a:endParaRPr lang="en-US"/>
        </a:p>
      </dgm:t>
    </dgm:pt>
    <dgm:pt modelId="{EDA3DF7E-4000-498F-B609-140ED977E79D}">
      <dgm:prSet/>
      <dgm:spPr/>
      <dgm:t>
        <a:bodyPr/>
        <a:lstStyle/>
        <a:p>
          <a:pPr algn="l"/>
          <a:r>
            <a:rPr lang="en-US" dirty="0"/>
            <a:t>1 Safety document per recipient – for all studies</a:t>
          </a:r>
        </a:p>
      </dgm:t>
    </dgm:pt>
    <dgm:pt modelId="{99769CA1-1D47-4BA8-81CA-D9C273ACA6F0}" type="parTrans" cxnId="{D74DB18C-F5D7-4487-9919-54205BB2A62C}">
      <dgm:prSet/>
      <dgm:spPr/>
      <dgm:t>
        <a:bodyPr/>
        <a:lstStyle/>
        <a:p>
          <a:pPr algn="l"/>
          <a:endParaRPr lang="en-US"/>
        </a:p>
      </dgm:t>
    </dgm:pt>
    <dgm:pt modelId="{44941BD4-44F7-43C8-9C00-7FA286FDBB12}" type="sibTrans" cxnId="{D74DB18C-F5D7-4487-9919-54205BB2A62C}">
      <dgm:prSet/>
      <dgm:spPr/>
      <dgm:t>
        <a:bodyPr/>
        <a:lstStyle/>
        <a:p>
          <a:pPr algn="l"/>
          <a:endParaRPr lang="en-US"/>
        </a:p>
      </dgm:t>
    </dgm:pt>
    <dgm:pt modelId="{31F0AC80-999F-4898-9040-63E55DF374A5}">
      <dgm:prSet/>
      <dgm:spPr/>
      <dgm:t>
        <a:bodyPr/>
        <a:lstStyle/>
        <a:p>
          <a:pPr algn="l"/>
          <a:r>
            <a:rPr lang="en-US" b="1" dirty="0"/>
            <a:t>Aligned Global vs Local Law</a:t>
          </a:r>
        </a:p>
      </dgm:t>
    </dgm:pt>
    <dgm:pt modelId="{DBBC7CAA-70B2-4567-87D2-A9BA5CC9BB83}" type="parTrans" cxnId="{D38BF86A-2120-4C5B-BE6A-D997624C8E4D}">
      <dgm:prSet/>
      <dgm:spPr/>
      <dgm:t>
        <a:bodyPr/>
        <a:lstStyle/>
        <a:p>
          <a:pPr algn="l"/>
          <a:endParaRPr lang="en-US"/>
        </a:p>
      </dgm:t>
    </dgm:pt>
    <dgm:pt modelId="{7D474B03-11CB-4D7D-81D8-39674A019774}" type="sibTrans" cxnId="{D38BF86A-2120-4C5B-BE6A-D997624C8E4D}">
      <dgm:prSet/>
      <dgm:spPr/>
      <dgm:t>
        <a:bodyPr/>
        <a:lstStyle/>
        <a:p>
          <a:pPr algn="l"/>
          <a:endParaRPr lang="en-US"/>
        </a:p>
      </dgm:t>
    </dgm:pt>
    <dgm:pt modelId="{F94D4B5C-199F-4504-A117-FC5AE1D89A55}">
      <dgm:prSet/>
      <dgm:spPr/>
      <dgm:t>
        <a:bodyPr/>
        <a:lstStyle/>
        <a:p>
          <a:pPr algn="l"/>
          <a:r>
            <a:rPr lang="en-US" dirty="0"/>
            <a:t>Global Standards</a:t>
          </a:r>
        </a:p>
      </dgm:t>
    </dgm:pt>
    <dgm:pt modelId="{8B16AF90-67A6-4CFF-93FD-30C4B201F9F9}" type="parTrans" cxnId="{CFE504A8-F486-47CD-BCB4-A938D88937E0}">
      <dgm:prSet/>
      <dgm:spPr/>
      <dgm:t>
        <a:bodyPr/>
        <a:lstStyle/>
        <a:p>
          <a:pPr algn="l"/>
          <a:endParaRPr lang="en-US"/>
        </a:p>
      </dgm:t>
    </dgm:pt>
    <dgm:pt modelId="{39CA4E12-9750-4E09-9482-26F19362DFD0}" type="sibTrans" cxnId="{CFE504A8-F486-47CD-BCB4-A938D88937E0}">
      <dgm:prSet/>
      <dgm:spPr/>
      <dgm:t>
        <a:bodyPr/>
        <a:lstStyle/>
        <a:p>
          <a:pPr algn="l"/>
          <a:endParaRPr lang="en-US"/>
        </a:p>
      </dgm:t>
    </dgm:pt>
    <dgm:pt modelId="{B3378CF3-E21A-42F4-861A-6963ABE72FB5}">
      <dgm:prSet/>
      <dgm:spPr/>
      <dgm:t>
        <a:bodyPr/>
        <a:lstStyle/>
        <a:p>
          <a:pPr algn="l"/>
          <a:r>
            <a:rPr lang="en-US" dirty="0"/>
            <a:t>Safety Document Characteristics</a:t>
          </a:r>
        </a:p>
      </dgm:t>
    </dgm:pt>
    <dgm:pt modelId="{3180D59B-BCFC-4989-A23D-A9CD432756AD}" type="parTrans" cxnId="{8DA79F76-7292-402C-9E11-A632CCD3CA49}">
      <dgm:prSet/>
      <dgm:spPr/>
      <dgm:t>
        <a:bodyPr/>
        <a:lstStyle/>
        <a:p>
          <a:pPr algn="l"/>
          <a:endParaRPr lang="en-US"/>
        </a:p>
      </dgm:t>
    </dgm:pt>
    <dgm:pt modelId="{537DACE6-3498-43A0-A0E0-595361265884}" type="sibTrans" cxnId="{8DA79F76-7292-402C-9E11-A632CCD3CA49}">
      <dgm:prSet/>
      <dgm:spPr/>
      <dgm:t>
        <a:bodyPr/>
        <a:lstStyle/>
        <a:p>
          <a:pPr algn="l"/>
          <a:endParaRPr lang="en-US"/>
        </a:p>
      </dgm:t>
    </dgm:pt>
    <dgm:pt modelId="{B5228FBB-6653-469B-AC11-CF25D218D059}">
      <dgm:prSet/>
      <dgm:spPr/>
      <dgm:t>
        <a:bodyPr/>
        <a:lstStyle/>
        <a:p>
          <a:pPr algn="l"/>
          <a:r>
            <a:rPr lang="en-US" dirty="0"/>
            <a:t>Country Rules</a:t>
          </a:r>
        </a:p>
      </dgm:t>
    </dgm:pt>
    <dgm:pt modelId="{99513546-FC7D-4D5E-8369-CAD84766E260}" type="parTrans" cxnId="{4BAE98A2-6090-42FF-8B4F-0323B203EACE}">
      <dgm:prSet/>
      <dgm:spPr/>
      <dgm:t>
        <a:bodyPr/>
        <a:lstStyle/>
        <a:p>
          <a:pPr algn="l"/>
          <a:endParaRPr lang="en-US"/>
        </a:p>
      </dgm:t>
    </dgm:pt>
    <dgm:pt modelId="{A9C0FF73-83EF-47C0-BF78-9A452A55FAF6}" type="sibTrans" cxnId="{4BAE98A2-6090-42FF-8B4F-0323B203EACE}">
      <dgm:prSet/>
      <dgm:spPr/>
      <dgm:t>
        <a:bodyPr/>
        <a:lstStyle/>
        <a:p>
          <a:pPr algn="l"/>
          <a:endParaRPr lang="en-US"/>
        </a:p>
      </dgm:t>
    </dgm:pt>
    <dgm:pt modelId="{7B1F3B93-7943-4434-8DC2-0C2F4B8F72F3}">
      <dgm:prSet/>
      <dgm:spPr/>
      <dgm:t>
        <a:bodyPr/>
        <a:lstStyle/>
        <a:p>
          <a:pPr algn="l"/>
          <a:r>
            <a:rPr lang="en-US" b="1" dirty="0"/>
            <a:t>Direct Distributions to the Principal Investigator</a:t>
          </a:r>
        </a:p>
      </dgm:t>
    </dgm:pt>
    <dgm:pt modelId="{DF074FCC-EA0E-40EE-9BDD-F320BAF0A0CE}" type="sibTrans" cxnId="{34D012EF-0719-4E38-ACE8-4ED71AA0BEB1}">
      <dgm:prSet/>
      <dgm:spPr/>
      <dgm:t>
        <a:bodyPr/>
        <a:lstStyle/>
        <a:p>
          <a:pPr algn="l"/>
          <a:endParaRPr lang="en-US"/>
        </a:p>
      </dgm:t>
    </dgm:pt>
    <dgm:pt modelId="{E44C492C-2D0F-4832-BE2D-CB73B54AF50F}" type="parTrans" cxnId="{34D012EF-0719-4E38-ACE8-4ED71AA0BEB1}">
      <dgm:prSet/>
      <dgm:spPr/>
      <dgm:t>
        <a:bodyPr/>
        <a:lstStyle/>
        <a:p>
          <a:pPr algn="l"/>
          <a:endParaRPr lang="en-US"/>
        </a:p>
      </dgm:t>
    </dgm:pt>
    <dgm:pt modelId="{44918CD8-8E96-49C9-8D60-C1EAAEF71EE6}">
      <dgm:prSet/>
      <dgm:spPr/>
      <dgm:t>
        <a:bodyPr/>
        <a:lstStyle/>
        <a:p>
          <a:pPr algn="l"/>
          <a:r>
            <a:rPr lang="en-US" dirty="0"/>
            <a:t>Relevant safety details up front</a:t>
          </a:r>
        </a:p>
      </dgm:t>
    </dgm:pt>
    <dgm:pt modelId="{3ED441D2-6EE4-4356-838E-A0F28626EE3D}" type="parTrans" cxnId="{97F6A333-7AB7-4BDC-8FD2-933BD0E18542}">
      <dgm:prSet/>
      <dgm:spPr/>
      <dgm:t>
        <a:bodyPr/>
        <a:lstStyle/>
        <a:p>
          <a:endParaRPr lang="en-US"/>
        </a:p>
      </dgm:t>
    </dgm:pt>
    <dgm:pt modelId="{2F827126-BEF7-4667-9301-72C54B684563}" type="sibTrans" cxnId="{97F6A333-7AB7-4BDC-8FD2-933BD0E18542}">
      <dgm:prSet/>
      <dgm:spPr/>
      <dgm:t>
        <a:bodyPr/>
        <a:lstStyle/>
        <a:p>
          <a:endParaRPr lang="en-US"/>
        </a:p>
      </dgm:t>
    </dgm:pt>
    <dgm:pt modelId="{EC376472-C50F-4ECD-96AE-AD600A6EA703}">
      <dgm:prSet/>
      <dgm:spPr/>
      <dgm:t>
        <a:bodyPr/>
        <a:lstStyle/>
        <a:p>
          <a:pPr algn="l"/>
          <a:r>
            <a:rPr lang="en-US" dirty="0"/>
            <a:t>Training</a:t>
          </a:r>
        </a:p>
      </dgm:t>
    </dgm:pt>
    <dgm:pt modelId="{537579F0-A9FC-4FFA-AC21-D9D4BDB50E22}" type="parTrans" cxnId="{98CB5DE6-15B1-4EBC-A276-26DB6FD3CAEE}">
      <dgm:prSet/>
      <dgm:spPr/>
      <dgm:t>
        <a:bodyPr/>
        <a:lstStyle/>
        <a:p>
          <a:endParaRPr lang="en-US"/>
        </a:p>
      </dgm:t>
    </dgm:pt>
    <dgm:pt modelId="{017CF568-BFCA-4B1B-9634-ED2DB5593AF3}" type="sibTrans" cxnId="{98CB5DE6-15B1-4EBC-A276-26DB6FD3CAEE}">
      <dgm:prSet/>
      <dgm:spPr/>
      <dgm:t>
        <a:bodyPr/>
        <a:lstStyle/>
        <a:p>
          <a:endParaRPr lang="en-US"/>
        </a:p>
      </dgm:t>
    </dgm:pt>
    <dgm:pt modelId="{55AEF49C-2CC9-4DF4-AB18-228DB035224D}">
      <dgm:prSet/>
      <dgm:spPr/>
      <dgm:t>
        <a:bodyPr/>
        <a:lstStyle/>
        <a:p>
          <a:pPr algn="l"/>
          <a:r>
            <a:rPr lang="en-US" dirty="0"/>
            <a:t>All information is available</a:t>
          </a:r>
        </a:p>
      </dgm:t>
    </dgm:pt>
    <dgm:pt modelId="{54040E77-43D8-46A9-BA7C-555E4BAC35D3}" type="parTrans" cxnId="{C43C6323-00D3-4B74-88CF-050A12A7C051}">
      <dgm:prSet/>
      <dgm:spPr/>
      <dgm:t>
        <a:bodyPr/>
        <a:lstStyle/>
        <a:p>
          <a:endParaRPr lang="en-US"/>
        </a:p>
      </dgm:t>
    </dgm:pt>
    <dgm:pt modelId="{B4464FB4-77D9-40EF-BC2B-455F48EC9DBA}" type="sibTrans" cxnId="{C43C6323-00D3-4B74-88CF-050A12A7C051}">
      <dgm:prSet/>
      <dgm:spPr/>
      <dgm:t>
        <a:bodyPr/>
        <a:lstStyle/>
        <a:p>
          <a:endParaRPr lang="en-US"/>
        </a:p>
      </dgm:t>
    </dgm:pt>
    <dgm:pt modelId="{C2C68FFF-BD43-4B54-83F1-92AC5738C125}" type="pres">
      <dgm:prSet presAssocID="{43F08EE5-AF28-4D5F-9521-1CCE33DC14D9}" presName="linear" presStyleCnt="0">
        <dgm:presLayoutVars>
          <dgm:dir/>
          <dgm:animLvl val="lvl"/>
          <dgm:resizeHandles val="exact"/>
        </dgm:presLayoutVars>
      </dgm:prSet>
      <dgm:spPr/>
    </dgm:pt>
    <dgm:pt modelId="{9428919B-F4E0-46A5-A443-F0269079AEC4}" type="pres">
      <dgm:prSet presAssocID="{5D6A38A9-090F-4C27-8467-73E6350830D7}" presName="parentLin" presStyleCnt="0"/>
      <dgm:spPr/>
    </dgm:pt>
    <dgm:pt modelId="{341F39A8-2E2A-45D7-8835-A13261158007}" type="pres">
      <dgm:prSet presAssocID="{5D6A38A9-090F-4C27-8467-73E6350830D7}" presName="parentLeftMargin" presStyleLbl="node1" presStyleIdx="0" presStyleCnt="4"/>
      <dgm:spPr/>
    </dgm:pt>
    <dgm:pt modelId="{D72E5A3C-BF76-4F12-9C51-CD122CB8FE35}" type="pres">
      <dgm:prSet presAssocID="{5D6A38A9-090F-4C27-8467-73E6350830D7}" presName="parentText" presStyleLbl="node1" presStyleIdx="0" presStyleCnt="4">
        <dgm:presLayoutVars>
          <dgm:chMax val="0"/>
          <dgm:bulletEnabled val="1"/>
        </dgm:presLayoutVars>
      </dgm:prSet>
      <dgm:spPr/>
    </dgm:pt>
    <dgm:pt modelId="{649CAC83-55BF-44F2-A2DA-1436A20C820F}" type="pres">
      <dgm:prSet presAssocID="{5D6A38A9-090F-4C27-8467-73E6350830D7}" presName="negativeSpace" presStyleCnt="0"/>
      <dgm:spPr/>
    </dgm:pt>
    <dgm:pt modelId="{F90D1EE5-792C-454A-B5A6-419F7CE5CDD4}" type="pres">
      <dgm:prSet presAssocID="{5D6A38A9-090F-4C27-8467-73E6350830D7}" presName="childText" presStyleLbl="conFgAcc1" presStyleIdx="0" presStyleCnt="4">
        <dgm:presLayoutVars>
          <dgm:bulletEnabled val="1"/>
        </dgm:presLayoutVars>
      </dgm:prSet>
      <dgm:spPr/>
    </dgm:pt>
    <dgm:pt modelId="{A05A3AB0-8276-4AAC-BBB2-3C6526EF405E}" type="pres">
      <dgm:prSet presAssocID="{C4A0404E-419B-4DC6-9A8E-467B6A236391}" presName="spaceBetweenRectangles" presStyleCnt="0"/>
      <dgm:spPr/>
    </dgm:pt>
    <dgm:pt modelId="{64A069D0-6D38-41FC-ADE4-464964FB5C8C}" type="pres">
      <dgm:prSet presAssocID="{3CF94EA9-232E-4B81-AB63-A91E87A35733}" presName="parentLin" presStyleCnt="0"/>
      <dgm:spPr/>
    </dgm:pt>
    <dgm:pt modelId="{79F3834D-931F-4599-A967-ADD53EEEEBDE}" type="pres">
      <dgm:prSet presAssocID="{3CF94EA9-232E-4B81-AB63-A91E87A35733}" presName="parentLeftMargin" presStyleLbl="node1" presStyleIdx="0" presStyleCnt="4"/>
      <dgm:spPr/>
    </dgm:pt>
    <dgm:pt modelId="{F96C9BE3-0A7E-4B11-AFDF-8D31751ACEE6}" type="pres">
      <dgm:prSet presAssocID="{3CF94EA9-232E-4B81-AB63-A91E87A35733}" presName="parentText" presStyleLbl="node1" presStyleIdx="1" presStyleCnt="4">
        <dgm:presLayoutVars>
          <dgm:chMax val="0"/>
          <dgm:bulletEnabled val="1"/>
        </dgm:presLayoutVars>
      </dgm:prSet>
      <dgm:spPr/>
    </dgm:pt>
    <dgm:pt modelId="{DCA6EB02-0508-4BB0-808C-810305545929}" type="pres">
      <dgm:prSet presAssocID="{3CF94EA9-232E-4B81-AB63-A91E87A35733}" presName="negativeSpace" presStyleCnt="0"/>
      <dgm:spPr/>
    </dgm:pt>
    <dgm:pt modelId="{33DE4433-9B12-41DF-9245-467911800973}" type="pres">
      <dgm:prSet presAssocID="{3CF94EA9-232E-4B81-AB63-A91E87A35733}" presName="childText" presStyleLbl="conFgAcc1" presStyleIdx="1" presStyleCnt="4">
        <dgm:presLayoutVars>
          <dgm:bulletEnabled val="1"/>
        </dgm:presLayoutVars>
      </dgm:prSet>
      <dgm:spPr/>
    </dgm:pt>
    <dgm:pt modelId="{71AED5DC-9930-4CC9-A372-08DB5A4D0367}" type="pres">
      <dgm:prSet presAssocID="{CA51FD9F-D196-4419-95DD-70BEE84C967F}" presName="spaceBetweenRectangles" presStyleCnt="0"/>
      <dgm:spPr/>
    </dgm:pt>
    <dgm:pt modelId="{A39A19F4-7FA4-41FF-A3AE-0AD477A6ED7D}" type="pres">
      <dgm:prSet presAssocID="{31F0AC80-999F-4898-9040-63E55DF374A5}" presName="parentLin" presStyleCnt="0"/>
      <dgm:spPr/>
    </dgm:pt>
    <dgm:pt modelId="{4916354F-2502-4914-A73F-21696D72EDE8}" type="pres">
      <dgm:prSet presAssocID="{31F0AC80-999F-4898-9040-63E55DF374A5}" presName="parentLeftMargin" presStyleLbl="node1" presStyleIdx="1" presStyleCnt="4"/>
      <dgm:spPr/>
    </dgm:pt>
    <dgm:pt modelId="{F3CE3B83-B2D5-4FAD-AFEC-E4C41E4CFBCA}" type="pres">
      <dgm:prSet presAssocID="{31F0AC80-999F-4898-9040-63E55DF374A5}" presName="parentText" presStyleLbl="node1" presStyleIdx="2" presStyleCnt="4">
        <dgm:presLayoutVars>
          <dgm:chMax val="0"/>
          <dgm:bulletEnabled val="1"/>
        </dgm:presLayoutVars>
      </dgm:prSet>
      <dgm:spPr/>
    </dgm:pt>
    <dgm:pt modelId="{2B96F9B5-B357-4518-8F4C-5D47B615A57E}" type="pres">
      <dgm:prSet presAssocID="{31F0AC80-999F-4898-9040-63E55DF374A5}" presName="negativeSpace" presStyleCnt="0"/>
      <dgm:spPr/>
    </dgm:pt>
    <dgm:pt modelId="{67A86832-38F1-4627-94EE-2CACFBF6FEDE}" type="pres">
      <dgm:prSet presAssocID="{31F0AC80-999F-4898-9040-63E55DF374A5}" presName="childText" presStyleLbl="conFgAcc1" presStyleIdx="2" presStyleCnt="4">
        <dgm:presLayoutVars>
          <dgm:bulletEnabled val="1"/>
        </dgm:presLayoutVars>
      </dgm:prSet>
      <dgm:spPr/>
    </dgm:pt>
    <dgm:pt modelId="{B0364805-B24D-4C52-94F4-A270927188C4}" type="pres">
      <dgm:prSet presAssocID="{7D474B03-11CB-4D7D-81D8-39674A019774}" presName="spaceBetweenRectangles" presStyleCnt="0"/>
      <dgm:spPr/>
    </dgm:pt>
    <dgm:pt modelId="{368CDABE-75E8-4D4B-BDD1-F6C10B87A6E5}" type="pres">
      <dgm:prSet presAssocID="{7B1F3B93-7943-4434-8DC2-0C2F4B8F72F3}" presName="parentLin" presStyleCnt="0"/>
      <dgm:spPr/>
    </dgm:pt>
    <dgm:pt modelId="{E868C0C8-5E9F-4F29-BD04-39CB822D4F10}" type="pres">
      <dgm:prSet presAssocID="{7B1F3B93-7943-4434-8DC2-0C2F4B8F72F3}" presName="parentLeftMargin" presStyleLbl="node1" presStyleIdx="2" presStyleCnt="4"/>
      <dgm:spPr/>
    </dgm:pt>
    <dgm:pt modelId="{A365FB85-6BB3-4934-A32C-82C3283D626B}" type="pres">
      <dgm:prSet presAssocID="{7B1F3B93-7943-4434-8DC2-0C2F4B8F72F3}" presName="parentText" presStyleLbl="node1" presStyleIdx="3" presStyleCnt="4">
        <dgm:presLayoutVars>
          <dgm:chMax val="0"/>
          <dgm:bulletEnabled val="1"/>
        </dgm:presLayoutVars>
      </dgm:prSet>
      <dgm:spPr/>
    </dgm:pt>
    <dgm:pt modelId="{9301F524-E34F-44E9-8D60-3B109CA15433}" type="pres">
      <dgm:prSet presAssocID="{7B1F3B93-7943-4434-8DC2-0C2F4B8F72F3}" presName="negativeSpace" presStyleCnt="0"/>
      <dgm:spPr/>
    </dgm:pt>
    <dgm:pt modelId="{01E52361-6026-4B52-A14C-25F9AE78A00F}" type="pres">
      <dgm:prSet presAssocID="{7B1F3B93-7943-4434-8DC2-0C2F4B8F72F3}" presName="childText" presStyleLbl="conFgAcc1" presStyleIdx="3" presStyleCnt="4">
        <dgm:presLayoutVars>
          <dgm:bulletEnabled val="1"/>
        </dgm:presLayoutVars>
      </dgm:prSet>
      <dgm:spPr/>
    </dgm:pt>
  </dgm:ptLst>
  <dgm:cxnLst>
    <dgm:cxn modelId="{91B9F100-961B-4099-9442-E614F81EED56}" type="presOf" srcId="{3CF94EA9-232E-4B81-AB63-A91E87A35733}" destId="{F96C9BE3-0A7E-4B11-AFDF-8D31751ACEE6}" srcOrd="1" destOrd="0" presId="urn:microsoft.com/office/officeart/2005/8/layout/list1"/>
    <dgm:cxn modelId="{63820610-A102-4147-B7A9-CEDE0ACD4A8F}" type="presOf" srcId="{B5228FBB-6653-469B-AC11-CF25D218D059}" destId="{67A86832-38F1-4627-94EE-2CACFBF6FEDE}" srcOrd="0" destOrd="2" presId="urn:microsoft.com/office/officeart/2005/8/layout/list1"/>
    <dgm:cxn modelId="{32DBDE21-9E8F-48E9-B98E-3D198CB5CCCF}" type="presOf" srcId="{31F0AC80-999F-4898-9040-63E55DF374A5}" destId="{4916354F-2502-4914-A73F-21696D72EDE8}" srcOrd="0" destOrd="0" presId="urn:microsoft.com/office/officeart/2005/8/layout/list1"/>
    <dgm:cxn modelId="{C43C6323-00D3-4B74-88CF-050A12A7C051}" srcId="{7B1F3B93-7943-4434-8DC2-0C2F4B8F72F3}" destId="{55AEF49C-2CC9-4DF4-AB18-228DB035224D}" srcOrd="2" destOrd="0" parTransId="{54040E77-43D8-46A9-BA7C-555E4BAC35D3}" sibTransId="{B4464FB4-77D9-40EF-BC2B-455F48EC9DBA}"/>
    <dgm:cxn modelId="{C424712A-CAAD-460F-8EC6-5302137B5334}" type="presOf" srcId="{5D6A38A9-090F-4C27-8467-73E6350830D7}" destId="{341F39A8-2E2A-45D7-8835-A13261158007}" srcOrd="0" destOrd="0" presId="urn:microsoft.com/office/officeart/2005/8/layout/list1"/>
    <dgm:cxn modelId="{320A7630-30EB-424E-A612-CC36BADBFD5C}" type="presOf" srcId="{31F0AC80-999F-4898-9040-63E55DF374A5}" destId="{F3CE3B83-B2D5-4FAD-AFEC-E4C41E4CFBCA}" srcOrd="1" destOrd="0" presId="urn:microsoft.com/office/officeart/2005/8/layout/list1"/>
    <dgm:cxn modelId="{97F6A333-7AB7-4BDC-8FD2-933BD0E18542}" srcId="{7B1F3B93-7943-4434-8DC2-0C2F4B8F72F3}" destId="{44918CD8-8E96-49C9-8D60-C1EAAEF71EE6}" srcOrd="0" destOrd="0" parTransId="{3ED441D2-6EE4-4356-838E-A0F28626EE3D}" sibTransId="{2F827126-BEF7-4667-9301-72C54B684563}"/>
    <dgm:cxn modelId="{1EBDE634-EEB2-4EB7-AA6C-4696CE87F0AA}" type="presOf" srcId="{55AEF49C-2CC9-4DF4-AB18-228DB035224D}" destId="{01E52361-6026-4B52-A14C-25F9AE78A00F}" srcOrd="0" destOrd="2" presId="urn:microsoft.com/office/officeart/2005/8/layout/list1"/>
    <dgm:cxn modelId="{4115CC3B-390A-46F0-AE48-6CE0D7AD9666}" type="presOf" srcId="{7B1F3B93-7943-4434-8DC2-0C2F4B8F72F3}" destId="{E868C0C8-5E9F-4F29-BD04-39CB822D4F10}" srcOrd="0" destOrd="0" presId="urn:microsoft.com/office/officeart/2005/8/layout/list1"/>
    <dgm:cxn modelId="{13404F3D-B516-4CC8-BDED-3A6939D86B7F}" srcId="{5D6A38A9-090F-4C27-8467-73E6350830D7}" destId="{0E53BB00-56BD-4285-B642-AC1C9643913C}" srcOrd="0" destOrd="0" parTransId="{B444B53B-8FB3-48DD-939C-CA29ED5E8AA6}" sibTransId="{77D011C5-ECFE-452A-8614-57D4BDD1E089}"/>
    <dgm:cxn modelId="{D38BF86A-2120-4C5B-BE6A-D997624C8E4D}" srcId="{43F08EE5-AF28-4D5F-9521-1CCE33DC14D9}" destId="{31F0AC80-999F-4898-9040-63E55DF374A5}" srcOrd="2" destOrd="0" parTransId="{DBBC7CAA-70B2-4567-87D2-A9BA5CC9BB83}" sibTransId="{7D474B03-11CB-4D7D-81D8-39674A019774}"/>
    <dgm:cxn modelId="{2AC46F74-307C-4D1E-A499-30B4528C450C}" type="presOf" srcId="{B3378CF3-E21A-42F4-861A-6963ABE72FB5}" destId="{67A86832-38F1-4627-94EE-2CACFBF6FEDE}" srcOrd="0" destOrd="1" presId="urn:microsoft.com/office/officeart/2005/8/layout/list1"/>
    <dgm:cxn modelId="{8DA79F76-7292-402C-9E11-A632CCD3CA49}" srcId="{31F0AC80-999F-4898-9040-63E55DF374A5}" destId="{B3378CF3-E21A-42F4-861A-6963ABE72FB5}" srcOrd="1" destOrd="0" parTransId="{3180D59B-BCFC-4989-A23D-A9CD432756AD}" sibTransId="{537DACE6-3498-43A0-A0E0-595361265884}"/>
    <dgm:cxn modelId="{5F99B158-BA3F-4998-96D1-633B2E54E967}" type="presOf" srcId="{32EEE2B8-3702-4767-BA96-D18860F3C32D}" destId="{F90D1EE5-792C-454A-B5A6-419F7CE5CDD4}" srcOrd="0" destOrd="1" presId="urn:microsoft.com/office/officeart/2005/8/layout/list1"/>
    <dgm:cxn modelId="{CEF1847E-3A1E-44C8-B347-89CFC56CE411}" srcId="{43F08EE5-AF28-4D5F-9521-1CCE33DC14D9}" destId="{5D6A38A9-090F-4C27-8467-73E6350830D7}" srcOrd="0" destOrd="0" parTransId="{BAAA20EB-B15E-4E38-8ED4-33D8326EC9F8}" sibTransId="{C4A0404E-419B-4DC6-9A8E-467B6A236391}"/>
    <dgm:cxn modelId="{CE12E57F-C8E8-4663-85AA-14FDB6FE0F8A}" type="presOf" srcId="{F94D4B5C-199F-4504-A117-FC5AE1D89A55}" destId="{67A86832-38F1-4627-94EE-2CACFBF6FEDE}" srcOrd="0" destOrd="0" presId="urn:microsoft.com/office/officeart/2005/8/layout/list1"/>
    <dgm:cxn modelId="{5205A687-E782-4506-8E16-2BFBC69B435C}" type="presOf" srcId="{EC376472-C50F-4ECD-96AE-AD600A6EA703}" destId="{01E52361-6026-4B52-A14C-25F9AE78A00F}" srcOrd="0" destOrd="1" presId="urn:microsoft.com/office/officeart/2005/8/layout/list1"/>
    <dgm:cxn modelId="{D74DB18C-F5D7-4487-9919-54205BB2A62C}" srcId="{3CF94EA9-232E-4B81-AB63-A91E87A35733}" destId="{EDA3DF7E-4000-498F-B609-140ED977E79D}" srcOrd="0" destOrd="0" parTransId="{99769CA1-1D47-4BA8-81CA-D9C273ACA6F0}" sibTransId="{44941BD4-44F7-43C8-9C00-7FA286FDBB12}"/>
    <dgm:cxn modelId="{4DB1DE90-3D86-4FE4-AC86-1FA7AF7C9D1C}" type="presOf" srcId="{3CF94EA9-232E-4B81-AB63-A91E87A35733}" destId="{79F3834D-931F-4599-A967-ADD53EEEEBDE}" srcOrd="0" destOrd="0" presId="urn:microsoft.com/office/officeart/2005/8/layout/list1"/>
    <dgm:cxn modelId="{C4259C9D-9472-4AB0-9B66-71D3D461DC62}" type="presOf" srcId="{43F08EE5-AF28-4D5F-9521-1CCE33DC14D9}" destId="{C2C68FFF-BD43-4B54-83F1-92AC5738C125}" srcOrd="0" destOrd="0" presId="urn:microsoft.com/office/officeart/2005/8/layout/list1"/>
    <dgm:cxn modelId="{B22313A2-6BE0-4A3B-92EE-BCC01E6E1DEC}" type="presOf" srcId="{7B1F3B93-7943-4434-8DC2-0C2F4B8F72F3}" destId="{A365FB85-6BB3-4934-A32C-82C3283D626B}" srcOrd="1" destOrd="0" presId="urn:microsoft.com/office/officeart/2005/8/layout/list1"/>
    <dgm:cxn modelId="{4BAE98A2-6090-42FF-8B4F-0323B203EACE}" srcId="{31F0AC80-999F-4898-9040-63E55DF374A5}" destId="{B5228FBB-6653-469B-AC11-CF25D218D059}" srcOrd="2" destOrd="0" parTransId="{99513546-FC7D-4D5E-8369-CAD84766E260}" sibTransId="{A9C0FF73-83EF-47C0-BF78-9A452A55FAF6}"/>
    <dgm:cxn modelId="{CFE504A8-F486-47CD-BCB4-A938D88937E0}" srcId="{31F0AC80-999F-4898-9040-63E55DF374A5}" destId="{F94D4B5C-199F-4504-A117-FC5AE1D89A55}" srcOrd="0" destOrd="0" parTransId="{8B16AF90-67A6-4CFF-93FD-30C4B201F9F9}" sibTransId="{39CA4E12-9750-4E09-9482-26F19362DFD0}"/>
    <dgm:cxn modelId="{1E42CFAD-C8C6-40E3-AC19-E2D2781096FE}" type="presOf" srcId="{0E53BB00-56BD-4285-B642-AC1C9643913C}" destId="{F90D1EE5-792C-454A-B5A6-419F7CE5CDD4}" srcOrd="0" destOrd="0" presId="urn:microsoft.com/office/officeart/2005/8/layout/list1"/>
    <dgm:cxn modelId="{F67E98C1-321A-4DC0-AC63-47E76BC2166C}" type="presOf" srcId="{EDA3DF7E-4000-498F-B609-140ED977E79D}" destId="{33DE4433-9B12-41DF-9245-467911800973}" srcOrd="0" destOrd="0" presId="urn:microsoft.com/office/officeart/2005/8/layout/list1"/>
    <dgm:cxn modelId="{08B483DE-3B8A-4438-AAFE-9878178C5AE9}" srcId="{43F08EE5-AF28-4D5F-9521-1CCE33DC14D9}" destId="{3CF94EA9-232E-4B81-AB63-A91E87A35733}" srcOrd="1" destOrd="0" parTransId="{F77B8437-D858-46CA-8D68-6C37063D7F90}" sibTransId="{CA51FD9F-D196-4419-95DD-70BEE84C967F}"/>
    <dgm:cxn modelId="{D441ECE1-552D-4F87-99C0-369817E4D888}" type="presOf" srcId="{44918CD8-8E96-49C9-8D60-C1EAAEF71EE6}" destId="{01E52361-6026-4B52-A14C-25F9AE78A00F}" srcOrd="0" destOrd="0" presId="urn:microsoft.com/office/officeart/2005/8/layout/list1"/>
    <dgm:cxn modelId="{98CB5DE6-15B1-4EBC-A276-26DB6FD3CAEE}" srcId="{7B1F3B93-7943-4434-8DC2-0C2F4B8F72F3}" destId="{EC376472-C50F-4ECD-96AE-AD600A6EA703}" srcOrd="1" destOrd="0" parTransId="{537579F0-A9FC-4FFA-AC21-D9D4BDB50E22}" sibTransId="{017CF568-BFCA-4B1B-9634-ED2DB5593AF3}"/>
    <dgm:cxn modelId="{D11946E6-165A-4AC4-9F08-D5F096E7DE64}" type="presOf" srcId="{5D6A38A9-090F-4C27-8467-73E6350830D7}" destId="{D72E5A3C-BF76-4F12-9C51-CD122CB8FE35}" srcOrd="1" destOrd="0" presId="urn:microsoft.com/office/officeart/2005/8/layout/list1"/>
    <dgm:cxn modelId="{34D012EF-0719-4E38-ACE8-4ED71AA0BEB1}" srcId="{43F08EE5-AF28-4D5F-9521-1CCE33DC14D9}" destId="{7B1F3B93-7943-4434-8DC2-0C2F4B8F72F3}" srcOrd="3" destOrd="0" parTransId="{E44C492C-2D0F-4832-BE2D-CB73B54AF50F}" sibTransId="{DF074FCC-EA0E-40EE-9BDD-F320BAF0A0CE}"/>
    <dgm:cxn modelId="{92F51AF2-2109-4A3A-9B66-DA78E805E967}" srcId="{5D6A38A9-090F-4C27-8467-73E6350830D7}" destId="{32EEE2B8-3702-4767-BA96-D18860F3C32D}" srcOrd="1" destOrd="0" parTransId="{11C8144F-62A8-4FC2-9C8E-5B747D0117EC}" sibTransId="{2B1D8165-2F12-462E-8D4D-597A368B83E6}"/>
    <dgm:cxn modelId="{52BF7BF1-9561-4EB9-B266-E67FEA8F9DEA}" type="presParOf" srcId="{C2C68FFF-BD43-4B54-83F1-92AC5738C125}" destId="{9428919B-F4E0-46A5-A443-F0269079AEC4}" srcOrd="0" destOrd="0" presId="urn:microsoft.com/office/officeart/2005/8/layout/list1"/>
    <dgm:cxn modelId="{19A80BCD-A919-4538-BDA8-6879E42BCDD4}" type="presParOf" srcId="{9428919B-F4E0-46A5-A443-F0269079AEC4}" destId="{341F39A8-2E2A-45D7-8835-A13261158007}" srcOrd="0" destOrd="0" presId="urn:microsoft.com/office/officeart/2005/8/layout/list1"/>
    <dgm:cxn modelId="{024D47CF-0D44-4A2D-9D4C-1E572BD87701}" type="presParOf" srcId="{9428919B-F4E0-46A5-A443-F0269079AEC4}" destId="{D72E5A3C-BF76-4F12-9C51-CD122CB8FE35}" srcOrd="1" destOrd="0" presId="urn:microsoft.com/office/officeart/2005/8/layout/list1"/>
    <dgm:cxn modelId="{6E5F0DB8-98CF-4066-97F1-729796EFF78B}" type="presParOf" srcId="{C2C68FFF-BD43-4B54-83F1-92AC5738C125}" destId="{649CAC83-55BF-44F2-A2DA-1436A20C820F}" srcOrd="1" destOrd="0" presId="urn:microsoft.com/office/officeart/2005/8/layout/list1"/>
    <dgm:cxn modelId="{B08033EB-C0F1-4A2D-9FAB-B898AEAA6B68}" type="presParOf" srcId="{C2C68FFF-BD43-4B54-83F1-92AC5738C125}" destId="{F90D1EE5-792C-454A-B5A6-419F7CE5CDD4}" srcOrd="2" destOrd="0" presId="urn:microsoft.com/office/officeart/2005/8/layout/list1"/>
    <dgm:cxn modelId="{DC357BC2-A701-49B7-A0E0-188F79441366}" type="presParOf" srcId="{C2C68FFF-BD43-4B54-83F1-92AC5738C125}" destId="{A05A3AB0-8276-4AAC-BBB2-3C6526EF405E}" srcOrd="3" destOrd="0" presId="urn:microsoft.com/office/officeart/2005/8/layout/list1"/>
    <dgm:cxn modelId="{3D55B111-D52B-49FF-8B27-F42787466DF8}" type="presParOf" srcId="{C2C68FFF-BD43-4B54-83F1-92AC5738C125}" destId="{64A069D0-6D38-41FC-ADE4-464964FB5C8C}" srcOrd="4" destOrd="0" presId="urn:microsoft.com/office/officeart/2005/8/layout/list1"/>
    <dgm:cxn modelId="{E9F54279-BCE2-4475-81D3-2F63E7E5D42E}" type="presParOf" srcId="{64A069D0-6D38-41FC-ADE4-464964FB5C8C}" destId="{79F3834D-931F-4599-A967-ADD53EEEEBDE}" srcOrd="0" destOrd="0" presId="urn:microsoft.com/office/officeart/2005/8/layout/list1"/>
    <dgm:cxn modelId="{74E7908D-2A5B-4A86-AB23-D90BA6F770DD}" type="presParOf" srcId="{64A069D0-6D38-41FC-ADE4-464964FB5C8C}" destId="{F96C9BE3-0A7E-4B11-AFDF-8D31751ACEE6}" srcOrd="1" destOrd="0" presId="urn:microsoft.com/office/officeart/2005/8/layout/list1"/>
    <dgm:cxn modelId="{A46CFBE8-D545-4CE9-BD3C-B81F480B6E41}" type="presParOf" srcId="{C2C68FFF-BD43-4B54-83F1-92AC5738C125}" destId="{DCA6EB02-0508-4BB0-808C-810305545929}" srcOrd="5" destOrd="0" presId="urn:microsoft.com/office/officeart/2005/8/layout/list1"/>
    <dgm:cxn modelId="{7BCA17DF-1A0E-48D8-907A-5EE2F5E8F37F}" type="presParOf" srcId="{C2C68FFF-BD43-4B54-83F1-92AC5738C125}" destId="{33DE4433-9B12-41DF-9245-467911800973}" srcOrd="6" destOrd="0" presId="urn:microsoft.com/office/officeart/2005/8/layout/list1"/>
    <dgm:cxn modelId="{D91838F1-8F3D-4290-AF41-9B010B92CEC3}" type="presParOf" srcId="{C2C68FFF-BD43-4B54-83F1-92AC5738C125}" destId="{71AED5DC-9930-4CC9-A372-08DB5A4D0367}" srcOrd="7" destOrd="0" presId="urn:microsoft.com/office/officeart/2005/8/layout/list1"/>
    <dgm:cxn modelId="{B994F780-6881-4C58-B430-FD9C28B044D9}" type="presParOf" srcId="{C2C68FFF-BD43-4B54-83F1-92AC5738C125}" destId="{A39A19F4-7FA4-41FF-A3AE-0AD477A6ED7D}" srcOrd="8" destOrd="0" presId="urn:microsoft.com/office/officeart/2005/8/layout/list1"/>
    <dgm:cxn modelId="{98709B7B-7019-4718-950A-7638ABEF463E}" type="presParOf" srcId="{A39A19F4-7FA4-41FF-A3AE-0AD477A6ED7D}" destId="{4916354F-2502-4914-A73F-21696D72EDE8}" srcOrd="0" destOrd="0" presId="urn:microsoft.com/office/officeart/2005/8/layout/list1"/>
    <dgm:cxn modelId="{55921478-FCDB-42BC-9F30-E279EA44DB6F}" type="presParOf" srcId="{A39A19F4-7FA4-41FF-A3AE-0AD477A6ED7D}" destId="{F3CE3B83-B2D5-4FAD-AFEC-E4C41E4CFBCA}" srcOrd="1" destOrd="0" presId="urn:microsoft.com/office/officeart/2005/8/layout/list1"/>
    <dgm:cxn modelId="{3479F90D-E6F1-43DC-BBDD-CDAB0ED60831}" type="presParOf" srcId="{C2C68FFF-BD43-4B54-83F1-92AC5738C125}" destId="{2B96F9B5-B357-4518-8F4C-5D47B615A57E}" srcOrd="9" destOrd="0" presId="urn:microsoft.com/office/officeart/2005/8/layout/list1"/>
    <dgm:cxn modelId="{C4C239BB-51B3-49AF-83DF-65523318D2B1}" type="presParOf" srcId="{C2C68FFF-BD43-4B54-83F1-92AC5738C125}" destId="{67A86832-38F1-4627-94EE-2CACFBF6FEDE}" srcOrd="10" destOrd="0" presId="urn:microsoft.com/office/officeart/2005/8/layout/list1"/>
    <dgm:cxn modelId="{537309C9-DF1D-4A49-9B09-C8AC529154EE}" type="presParOf" srcId="{C2C68FFF-BD43-4B54-83F1-92AC5738C125}" destId="{B0364805-B24D-4C52-94F4-A270927188C4}" srcOrd="11" destOrd="0" presId="urn:microsoft.com/office/officeart/2005/8/layout/list1"/>
    <dgm:cxn modelId="{9BDCCC0B-D3A0-4A4E-B588-EC467672E88E}" type="presParOf" srcId="{C2C68FFF-BD43-4B54-83F1-92AC5738C125}" destId="{368CDABE-75E8-4D4B-BDD1-F6C10B87A6E5}" srcOrd="12" destOrd="0" presId="urn:microsoft.com/office/officeart/2005/8/layout/list1"/>
    <dgm:cxn modelId="{9ED98E47-12DF-4507-9A4F-D9A1BAC1D2BE}" type="presParOf" srcId="{368CDABE-75E8-4D4B-BDD1-F6C10B87A6E5}" destId="{E868C0C8-5E9F-4F29-BD04-39CB822D4F10}" srcOrd="0" destOrd="0" presId="urn:microsoft.com/office/officeart/2005/8/layout/list1"/>
    <dgm:cxn modelId="{F3F93D85-A165-4467-AA31-25115B386BBE}" type="presParOf" srcId="{368CDABE-75E8-4D4B-BDD1-F6C10B87A6E5}" destId="{A365FB85-6BB3-4934-A32C-82C3283D626B}" srcOrd="1" destOrd="0" presId="urn:microsoft.com/office/officeart/2005/8/layout/list1"/>
    <dgm:cxn modelId="{BA13A46D-AAAC-4317-8341-7F7E75836C5D}" type="presParOf" srcId="{C2C68FFF-BD43-4B54-83F1-92AC5738C125}" destId="{9301F524-E34F-44E9-8D60-3B109CA15433}" srcOrd="13" destOrd="0" presId="urn:microsoft.com/office/officeart/2005/8/layout/list1"/>
    <dgm:cxn modelId="{EADD53EF-9974-402C-B9DA-5B66DAF034AF}" type="presParOf" srcId="{C2C68FFF-BD43-4B54-83F1-92AC5738C125}" destId="{01E52361-6026-4B52-A14C-25F9AE78A00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0B39D-522D-4410-A210-5B47919686AC}">
      <dsp:nvSpPr>
        <dsp:cNvPr id="0" name=""/>
        <dsp:cNvSpPr/>
      </dsp:nvSpPr>
      <dsp:spPr>
        <a:xfrm>
          <a:off x="0" y="3875031"/>
          <a:ext cx="7010400" cy="84776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Quality Oversight</a:t>
          </a:r>
        </a:p>
      </dsp:txBody>
      <dsp:txXfrm>
        <a:off x="0" y="3875031"/>
        <a:ext cx="7010400" cy="457791"/>
      </dsp:txXfrm>
    </dsp:sp>
    <dsp:sp modelId="{9582C1D9-57BD-4D8E-A3F4-C3F33424E5DE}">
      <dsp:nvSpPr>
        <dsp:cNvPr id="0" name=""/>
        <dsp:cNvSpPr/>
      </dsp:nvSpPr>
      <dsp:spPr>
        <a:xfrm>
          <a:off x="3423" y="4315868"/>
          <a:ext cx="2334517" cy="389970"/>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Accountabilities</a:t>
          </a:r>
        </a:p>
      </dsp:txBody>
      <dsp:txXfrm>
        <a:off x="3423" y="4315868"/>
        <a:ext cx="2334517" cy="389970"/>
      </dsp:txXfrm>
    </dsp:sp>
    <dsp:sp modelId="{9B2D44E5-6F5F-4229-987D-31CCF76305FB}">
      <dsp:nvSpPr>
        <dsp:cNvPr id="0" name=""/>
        <dsp:cNvSpPr/>
      </dsp:nvSpPr>
      <dsp:spPr>
        <a:xfrm>
          <a:off x="2337941" y="4315868"/>
          <a:ext cx="2334517" cy="389970"/>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Fragmented Process</a:t>
          </a:r>
        </a:p>
      </dsp:txBody>
      <dsp:txXfrm>
        <a:off x="2337941" y="4315868"/>
        <a:ext cx="2334517" cy="389970"/>
      </dsp:txXfrm>
    </dsp:sp>
    <dsp:sp modelId="{6D28CD5E-3FEA-4715-B752-56E06C5CF565}">
      <dsp:nvSpPr>
        <dsp:cNvPr id="0" name=""/>
        <dsp:cNvSpPr/>
      </dsp:nvSpPr>
      <dsp:spPr>
        <a:xfrm>
          <a:off x="4672458" y="4315868"/>
          <a:ext cx="2334517" cy="389970"/>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Compliance</a:t>
          </a:r>
        </a:p>
      </dsp:txBody>
      <dsp:txXfrm>
        <a:off x="4672458" y="4315868"/>
        <a:ext cx="2334517" cy="389970"/>
      </dsp:txXfrm>
    </dsp:sp>
    <dsp:sp modelId="{2919150C-4DB0-4B09-AE98-C23AE16DDB91}">
      <dsp:nvSpPr>
        <dsp:cNvPr id="0" name=""/>
        <dsp:cNvSpPr/>
      </dsp:nvSpPr>
      <dsp:spPr>
        <a:xfrm rot="10800000">
          <a:off x="0" y="2583889"/>
          <a:ext cx="7010400" cy="1303858"/>
        </a:xfrm>
        <a:prstGeom prst="upArrowCallou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Resources</a:t>
          </a:r>
        </a:p>
      </dsp:txBody>
      <dsp:txXfrm rot="-10800000">
        <a:off x="0" y="2583889"/>
        <a:ext cx="7010400" cy="457654"/>
      </dsp:txXfrm>
    </dsp:sp>
    <dsp:sp modelId="{CF3FCF26-2A9F-4BCD-9485-F4C91A771A69}">
      <dsp:nvSpPr>
        <dsp:cNvPr id="0" name=""/>
        <dsp:cNvSpPr/>
      </dsp:nvSpPr>
      <dsp:spPr>
        <a:xfrm>
          <a:off x="3423" y="3041544"/>
          <a:ext cx="2334517" cy="389853"/>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Sites/IRB/IECs</a:t>
          </a:r>
        </a:p>
      </dsp:txBody>
      <dsp:txXfrm>
        <a:off x="3423" y="3041544"/>
        <a:ext cx="2334517" cy="389853"/>
      </dsp:txXfrm>
    </dsp:sp>
    <dsp:sp modelId="{245A223D-F8A4-440A-A4B6-0708BE0C6075}">
      <dsp:nvSpPr>
        <dsp:cNvPr id="0" name=""/>
        <dsp:cNvSpPr/>
      </dsp:nvSpPr>
      <dsp:spPr>
        <a:xfrm>
          <a:off x="2337941" y="3041544"/>
          <a:ext cx="2334517" cy="389853"/>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Study Teams</a:t>
          </a:r>
        </a:p>
      </dsp:txBody>
      <dsp:txXfrm>
        <a:off x="2337941" y="3041544"/>
        <a:ext cx="2334517" cy="389853"/>
      </dsp:txXfrm>
    </dsp:sp>
    <dsp:sp modelId="{642186E4-02A1-47B6-8473-6E9F9CB8A9D2}">
      <dsp:nvSpPr>
        <dsp:cNvPr id="0" name=""/>
        <dsp:cNvSpPr/>
      </dsp:nvSpPr>
      <dsp:spPr>
        <a:xfrm>
          <a:off x="4672458" y="3041544"/>
          <a:ext cx="2334517" cy="389853"/>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Monitors</a:t>
          </a:r>
        </a:p>
      </dsp:txBody>
      <dsp:txXfrm>
        <a:off x="4672458" y="3041544"/>
        <a:ext cx="2334517" cy="389853"/>
      </dsp:txXfrm>
    </dsp:sp>
    <dsp:sp modelId="{A5784740-E753-4E67-A430-CAAF53188C46}">
      <dsp:nvSpPr>
        <dsp:cNvPr id="0" name=""/>
        <dsp:cNvSpPr/>
      </dsp:nvSpPr>
      <dsp:spPr>
        <a:xfrm rot="10800000">
          <a:off x="0" y="1292747"/>
          <a:ext cx="7010400" cy="1303858"/>
        </a:xfrm>
        <a:prstGeom prst="upArrowCallou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Over-Distribution</a:t>
          </a:r>
        </a:p>
      </dsp:txBody>
      <dsp:txXfrm rot="-10800000">
        <a:off x="0" y="1292747"/>
        <a:ext cx="7010400" cy="457654"/>
      </dsp:txXfrm>
    </dsp:sp>
    <dsp:sp modelId="{92BF643E-64C3-4E02-9268-9149653B6DE4}">
      <dsp:nvSpPr>
        <dsp:cNvPr id="0" name=""/>
        <dsp:cNvSpPr/>
      </dsp:nvSpPr>
      <dsp:spPr>
        <a:xfrm>
          <a:off x="3423" y="1750402"/>
          <a:ext cx="2334517" cy="389853"/>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Fragmented Process</a:t>
          </a:r>
        </a:p>
      </dsp:txBody>
      <dsp:txXfrm>
        <a:off x="3423" y="1750402"/>
        <a:ext cx="2334517" cy="389853"/>
      </dsp:txXfrm>
    </dsp:sp>
    <dsp:sp modelId="{CD2C26A3-CCBD-469A-A1A9-14736F0DA528}">
      <dsp:nvSpPr>
        <dsp:cNvPr id="0" name=""/>
        <dsp:cNvSpPr/>
      </dsp:nvSpPr>
      <dsp:spPr>
        <a:xfrm>
          <a:off x="2337941" y="1750402"/>
          <a:ext cx="2334517" cy="389853"/>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Multiple Interpretations of local law</a:t>
          </a:r>
        </a:p>
      </dsp:txBody>
      <dsp:txXfrm>
        <a:off x="2337941" y="1750402"/>
        <a:ext cx="2334517" cy="389853"/>
      </dsp:txXfrm>
    </dsp:sp>
    <dsp:sp modelId="{5A11CD40-3625-4D71-A041-516B1CC83038}">
      <dsp:nvSpPr>
        <dsp:cNvPr id="0" name=""/>
        <dsp:cNvSpPr/>
      </dsp:nvSpPr>
      <dsp:spPr>
        <a:xfrm>
          <a:off x="4672458" y="1750402"/>
          <a:ext cx="2334517" cy="389853"/>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Study Level Distribution</a:t>
          </a:r>
        </a:p>
      </dsp:txBody>
      <dsp:txXfrm>
        <a:off x="4672458" y="1750402"/>
        <a:ext cx="2334517" cy="389853"/>
      </dsp:txXfrm>
    </dsp:sp>
    <dsp:sp modelId="{B62F7748-7A99-4331-BD1F-D6E4F147F4F8}">
      <dsp:nvSpPr>
        <dsp:cNvPr id="0" name=""/>
        <dsp:cNvSpPr/>
      </dsp:nvSpPr>
      <dsp:spPr>
        <a:xfrm rot="10800000">
          <a:off x="0" y="1606"/>
          <a:ext cx="7010400" cy="1303858"/>
        </a:xfrm>
        <a:prstGeom prst="upArrowCallou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Lack of Global Harmonization</a:t>
          </a:r>
        </a:p>
      </dsp:txBody>
      <dsp:txXfrm rot="-10800000">
        <a:off x="0" y="1606"/>
        <a:ext cx="7010400" cy="457654"/>
      </dsp:txXfrm>
    </dsp:sp>
    <dsp:sp modelId="{4267C434-00C4-4DBE-8850-EED53EE95B8D}">
      <dsp:nvSpPr>
        <dsp:cNvPr id="0" name=""/>
        <dsp:cNvSpPr/>
      </dsp:nvSpPr>
      <dsp:spPr>
        <a:xfrm>
          <a:off x="3423" y="459260"/>
          <a:ext cx="2334517" cy="389853"/>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Unclear rules</a:t>
          </a:r>
        </a:p>
      </dsp:txBody>
      <dsp:txXfrm>
        <a:off x="3423" y="459260"/>
        <a:ext cx="2334517" cy="389853"/>
      </dsp:txXfrm>
    </dsp:sp>
    <dsp:sp modelId="{A38F4ED4-C336-4DD8-866C-FE23D6E5A82C}">
      <dsp:nvSpPr>
        <dsp:cNvPr id="0" name=""/>
        <dsp:cNvSpPr/>
      </dsp:nvSpPr>
      <dsp:spPr>
        <a:xfrm>
          <a:off x="2337941" y="459260"/>
          <a:ext cx="2334517" cy="389853"/>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Accountabilities</a:t>
          </a:r>
        </a:p>
      </dsp:txBody>
      <dsp:txXfrm>
        <a:off x="2337941" y="459260"/>
        <a:ext cx="2334517" cy="389853"/>
      </dsp:txXfrm>
    </dsp:sp>
    <dsp:sp modelId="{70D1E2B7-1B46-45A0-B910-38FFA0395450}">
      <dsp:nvSpPr>
        <dsp:cNvPr id="0" name=""/>
        <dsp:cNvSpPr/>
      </dsp:nvSpPr>
      <dsp:spPr>
        <a:xfrm>
          <a:off x="4672458" y="459260"/>
          <a:ext cx="2334517" cy="389853"/>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Consistency and Application</a:t>
          </a:r>
        </a:p>
      </dsp:txBody>
      <dsp:txXfrm>
        <a:off x="4672458" y="459260"/>
        <a:ext cx="2334517" cy="389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247E8-3811-4917-8AC9-FF3B7E40B217}">
      <dsp:nvSpPr>
        <dsp:cNvPr id="0" name=""/>
        <dsp:cNvSpPr/>
      </dsp:nvSpPr>
      <dsp:spPr>
        <a:xfrm>
          <a:off x="291009" y="900302"/>
          <a:ext cx="2097494" cy="17299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Define Global Standards</a:t>
          </a:r>
        </a:p>
        <a:p>
          <a:pPr marL="114300" lvl="1" indent="-114300" algn="l" defTabSz="577850">
            <a:lnSpc>
              <a:spcPct val="90000"/>
            </a:lnSpc>
            <a:spcBef>
              <a:spcPct val="0"/>
            </a:spcBef>
            <a:spcAft>
              <a:spcPct val="15000"/>
            </a:spcAft>
            <a:buChar char="•"/>
          </a:pPr>
          <a:r>
            <a:rPr lang="en-US" sz="1300" kern="1200" dirty="0"/>
            <a:t>Define Global alerting options</a:t>
          </a:r>
        </a:p>
        <a:p>
          <a:pPr marL="114300" lvl="1" indent="-114300" algn="l" defTabSz="577850">
            <a:lnSpc>
              <a:spcPct val="90000"/>
            </a:lnSpc>
            <a:spcBef>
              <a:spcPct val="0"/>
            </a:spcBef>
            <a:spcAft>
              <a:spcPct val="15000"/>
            </a:spcAft>
            <a:buChar char="•"/>
          </a:pPr>
          <a:r>
            <a:rPr lang="en-US" sz="1300" kern="1200" dirty="0"/>
            <a:t>Define Country Rule</a:t>
          </a:r>
        </a:p>
        <a:p>
          <a:pPr marL="114300" lvl="1" indent="-114300" algn="l" defTabSz="577850">
            <a:lnSpc>
              <a:spcPct val="90000"/>
            </a:lnSpc>
            <a:spcBef>
              <a:spcPct val="0"/>
            </a:spcBef>
            <a:spcAft>
              <a:spcPct val="15000"/>
            </a:spcAft>
            <a:buChar char="•"/>
          </a:pPr>
          <a:r>
            <a:rPr lang="en-US" sz="1300" kern="1200" dirty="0"/>
            <a:t>Make all safety information available</a:t>
          </a:r>
        </a:p>
      </dsp:txBody>
      <dsp:txXfrm>
        <a:off x="330821" y="940114"/>
        <a:ext cx="2017870" cy="1279657"/>
      </dsp:txXfrm>
    </dsp:sp>
    <dsp:sp modelId="{FC83475D-6BA1-49CD-B985-FC19727B9EB6}">
      <dsp:nvSpPr>
        <dsp:cNvPr id="0" name=""/>
        <dsp:cNvSpPr/>
      </dsp:nvSpPr>
      <dsp:spPr>
        <a:xfrm>
          <a:off x="1447570" y="1232689"/>
          <a:ext cx="2430804" cy="2430804"/>
        </a:xfrm>
        <a:prstGeom prst="leftCircularArrow">
          <a:avLst>
            <a:gd name="adj1" fmla="val 3635"/>
            <a:gd name="adj2" fmla="val 452476"/>
            <a:gd name="adj3" fmla="val 2227987"/>
            <a:gd name="adj4" fmla="val 9024489"/>
            <a:gd name="adj5" fmla="val 4241"/>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97887C75-52B0-4FE6-8410-0E8C8BF244F5}">
      <dsp:nvSpPr>
        <dsp:cNvPr id="0" name=""/>
        <dsp:cNvSpPr/>
      </dsp:nvSpPr>
      <dsp:spPr>
        <a:xfrm>
          <a:off x="757119" y="2259584"/>
          <a:ext cx="1864439" cy="74142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Set up</a:t>
          </a:r>
        </a:p>
      </dsp:txBody>
      <dsp:txXfrm>
        <a:off x="778835" y="2281300"/>
        <a:ext cx="1821007" cy="697994"/>
      </dsp:txXfrm>
    </dsp:sp>
    <dsp:sp modelId="{81AA2E01-BB98-406F-BB5E-ECB42FE539D8}">
      <dsp:nvSpPr>
        <dsp:cNvPr id="0" name=""/>
        <dsp:cNvSpPr/>
      </dsp:nvSpPr>
      <dsp:spPr>
        <a:xfrm>
          <a:off x="3042317" y="900303"/>
          <a:ext cx="2097494" cy="17299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Key information</a:t>
          </a:r>
        </a:p>
        <a:p>
          <a:pPr marL="114300" lvl="1" indent="-114300" algn="l" defTabSz="577850">
            <a:lnSpc>
              <a:spcPct val="90000"/>
            </a:lnSpc>
            <a:spcBef>
              <a:spcPct val="0"/>
            </a:spcBef>
            <a:spcAft>
              <a:spcPct val="15000"/>
            </a:spcAft>
            <a:buChar char="•"/>
          </a:pPr>
          <a:r>
            <a:rPr lang="en-US" sz="1300" kern="1200" dirty="0"/>
            <a:t>Make it easy</a:t>
          </a:r>
        </a:p>
      </dsp:txBody>
      <dsp:txXfrm>
        <a:off x="3082129" y="1310828"/>
        <a:ext cx="2017870" cy="1279657"/>
      </dsp:txXfrm>
    </dsp:sp>
    <dsp:sp modelId="{A3D580F0-C2D2-4235-BBA2-D715844FC5A9}">
      <dsp:nvSpPr>
        <dsp:cNvPr id="0" name=""/>
        <dsp:cNvSpPr/>
      </dsp:nvSpPr>
      <dsp:spPr>
        <a:xfrm>
          <a:off x="4181399" y="-200725"/>
          <a:ext cx="2698817" cy="2698817"/>
        </a:xfrm>
        <a:prstGeom prst="circularArrow">
          <a:avLst>
            <a:gd name="adj1" fmla="val 3274"/>
            <a:gd name="adj2" fmla="val 404052"/>
            <a:gd name="adj3" fmla="val 19420438"/>
            <a:gd name="adj4" fmla="val 12575511"/>
            <a:gd name="adj5" fmla="val 382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491C764D-7855-44C1-A2EE-BA2C15E29731}">
      <dsp:nvSpPr>
        <dsp:cNvPr id="0" name=""/>
        <dsp:cNvSpPr/>
      </dsp:nvSpPr>
      <dsp:spPr>
        <a:xfrm>
          <a:off x="3508427" y="529590"/>
          <a:ext cx="1864439" cy="74142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Distribute</a:t>
          </a:r>
        </a:p>
      </dsp:txBody>
      <dsp:txXfrm>
        <a:off x="3530143" y="551306"/>
        <a:ext cx="1821007" cy="697994"/>
      </dsp:txXfrm>
    </dsp:sp>
    <dsp:sp modelId="{69524F76-FE92-4DCE-AF29-BE48C361CBBA}">
      <dsp:nvSpPr>
        <dsp:cNvPr id="0" name=""/>
        <dsp:cNvSpPr/>
      </dsp:nvSpPr>
      <dsp:spPr>
        <a:xfrm>
          <a:off x="5793625" y="900302"/>
          <a:ext cx="2097494" cy="17299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Site closure</a:t>
          </a:r>
        </a:p>
        <a:p>
          <a:pPr marL="114300" lvl="1" indent="-114300" algn="l" defTabSz="577850">
            <a:lnSpc>
              <a:spcPct val="90000"/>
            </a:lnSpc>
            <a:spcBef>
              <a:spcPct val="0"/>
            </a:spcBef>
            <a:spcAft>
              <a:spcPct val="15000"/>
            </a:spcAft>
            <a:buChar char="•"/>
          </a:pPr>
          <a:r>
            <a:rPr lang="en-US" sz="1300" kern="1200" dirty="0"/>
            <a:t>Simplify archiving</a:t>
          </a:r>
        </a:p>
      </dsp:txBody>
      <dsp:txXfrm>
        <a:off x="5833437" y="940114"/>
        <a:ext cx="2017870" cy="1279657"/>
      </dsp:txXfrm>
    </dsp:sp>
    <dsp:sp modelId="{35F39833-CAA6-4730-9C4C-FD5970745903}">
      <dsp:nvSpPr>
        <dsp:cNvPr id="0" name=""/>
        <dsp:cNvSpPr/>
      </dsp:nvSpPr>
      <dsp:spPr>
        <a:xfrm>
          <a:off x="6259735" y="2259584"/>
          <a:ext cx="1864439" cy="74142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Study Close</a:t>
          </a:r>
        </a:p>
      </dsp:txBody>
      <dsp:txXfrm>
        <a:off x="6281451" y="2281300"/>
        <a:ext cx="1821007" cy="697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D1EE5-792C-454A-B5A6-419F7CE5CDD4}">
      <dsp:nvSpPr>
        <dsp:cNvPr id="0" name=""/>
        <dsp:cNvSpPr/>
      </dsp:nvSpPr>
      <dsp:spPr>
        <a:xfrm>
          <a:off x="0" y="297654"/>
          <a:ext cx="6096000" cy="6804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249936" rIns="4731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Single E2E process</a:t>
          </a:r>
        </a:p>
        <a:p>
          <a:pPr marL="114300" lvl="1" indent="-114300" algn="l" defTabSz="533400">
            <a:lnSpc>
              <a:spcPct val="90000"/>
            </a:lnSpc>
            <a:spcBef>
              <a:spcPct val="0"/>
            </a:spcBef>
            <a:spcAft>
              <a:spcPct val="15000"/>
            </a:spcAft>
            <a:buChar char="•"/>
          </a:pPr>
          <a:r>
            <a:rPr lang="en-US" sz="1200" kern="1200" dirty="0"/>
            <a:t>All studies, countries and partners</a:t>
          </a:r>
        </a:p>
      </dsp:txBody>
      <dsp:txXfrm>
        <a:off x="0" y="297654"/>
        <a:ext cx="6096000" cy="680400"/>
      </dsp:txXfrm>
    </dsp:sp>
    <dsp:sp modelId="{D72E5A3C-BF76-4F12-9C51-CD122CB8FE35}">
      <dsp:nvSpPr>
        <dsp:cNvPr id="0" name=""/>
        <dsp:cNvSpPr/>
      </dsp:nvSpPr>
      <dsp:spPr>
        <a:xfrm>
          <a:off x="304800" y="120534"/>
          <a:ext cx="4267200" cy="354240"/>
        </a:xfrm>
        <a:prstGeom prst="roundRect">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en-US" sz="1200" b="1" kern="1200" dirty="0"/>
            <a:t>Global Process</a:t>
          </a:r>
        </a:p>
      </dsp:txBody>
      <dsp:txXfrm>
        <a:off x="322093" y="137827"/>
        <a:ext cx="4232614" cy="319654"/>
      </dsp:txXfrm>
    </dsp:sp>
    <dsp:sp modelId="{33DE4433-9B12-41DF-9245-467911800973}">
      <dsp:nvSpPr>
        <dsp:cNvPr id="0" name=""/>
        <dsp:cNvSpPr/>
      </dsp:nvSpPr>
      <dsp:spPr>
        <a:xfrm>
          <a:off x="0" y="1219974"/>
          <a:ext cx="6096000" cy="500850"/>
        </a:xfrm>
        <a:prstGeom prst="rect">
          <a:avLst/>
        </a:prstGeom>
        <a:solidFill>
          <a:schemeClr val="lt1">
            <a:alpha val="90000"/>
            <a:hueOff val="0"/>
            <a:satOff val="0"/>
            <a:lumOff val="0"/>
            <a:alphaOff val="0"/>
          </a:schemeClr>
        </a:solidFill>
        <a:ln w="9525" cap="flat" cmpd="sng" algn="ctr">
          <a:solidFill>
            <a:schemeClr val="accent1">
              <a:shade val="80000"/>
              <a:hueOff val="-261885"/>
              <a:satOff val="-21800"/>
              <a:lumOff val="12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249936" rIns="4731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1 Safety document per recipient – for all studies</a:t>
          </a:r>
        </a:p>
      </dsp:txBody>
      <dsp:txXfrm>
        <a:off x="0" y="1219974"/>
        <a:ext cx="6096000" cy="500850"/>
      </dsp:txXfrm>
    </dsp:sp>
    <dsp:sp modelId="{F96C9BE3-0A7E-4B11-AFDF-8D31751ACEE6}">
      <dsp:nvSpPr>
        <dsp:cNvPr id="0" name=""/>
        <dsp:cNvSpPr/>
      </dsp:nvSpPr>
      <dsp:spPr>
        <a:xfrm>
          <a:off x="304800" y="1042854"/>
          <a:ext cx="4267200" cy="354240"/>
        </a:xfrm>
        <a:prstGeom prst="roundRect">
          <a:avLst/>
        </a:prstGeom>
        <a:gradFill rotWithShape="0">
          <a:gsLst>
            <a:gs pos="0">
              <a:schemeClr val="accent1">
                <a:shade val="80000"/>
                <a:hueOff val="-261885"/>
                <a:satOff val="-21800"/>
                <a:lumOff val="12686"/>
                <a:alphaOff val="0"/>
                <a:tint val="50000"/>
                <a:satMod val="300000"/>
              </a:schemeClr>
            </a:gs>
            <a:gs pos="35000">
              <a:schemeClr val="accent1">
                <a:shade val="80000"/>
                <a:hueOff val="-261885"/>
                <a:satOff val="-21800"/>
                <a:lumOff val="12686"/>
                <a:alphaOff val="0"/>
                <a:tint val="37000"/>
                <a:satMod val="300000"/>
              </a:schemeClr>
            </a:gs>
            <a:gs pos="100000">
              <a:schemeClr val="accent1">
                <a:shade val="80000"/>
                <a:hueOff val="-261885"/>
                <a:satOff val="-21800"/>
                <a:lumOff val="12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en-US" sz="1200" b="1" kern="1200" dirty="0"/>
            <a:t>Compound Level Distribution</a:t>
          </a:r>
        </a:p>
      </dsp:txBody>
      <dsp:txXfrm>
        <a:off x="322093" y="1060147"/>
        <a:ext cx="4232614" cy="319654"/>
      </dsp:txXfrm>
    </dsp:sp>
    <dsp:sp modelId="{67A86832-38F1-4627-94EE-2CACFBF6FEDE}">
      <dsp:nvSpPr>
        <dsp:cNvPr id="0" name=""/>
        <dsp:cNvSpPr/>
      </dsp:nvSpPr>
      <dsp:spPr>
        <a:xfrm>
          <a:off x="0" y="1962744"/>
          <a:ext cx="6096000" cy="869400"/>
        </a:xfrm>
        <a:prstGeom prst="rect">
          <a:avLst/>
        </a:prstGeom>
        <a:solidFill>
          <a:schemeClr val="lt1">
            <a:alpha val="90000"/>
            <a:hueOff val="0"/>
            <a:satOff val="0"/>
            <a:lumOff val="0"/>
            <a:alphaOff val="0"/>
          </a:schemeClr>
        </a:solidFill>
        <a:ln w="9525" cap="flat" cmpd="sng" algn="ctr">
          <a:solidFill>
            <a:schemeClr val="accent1">
              <a:shade val="80000"/>
              <a:hueOff val="-523770"/>
              <a:satOff val="-43601"/>
              <a:lumOff val="2537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249936" rIns="4731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Global Standards</a:t>
          </a:r>
        </a:p>
        <a:p>
          <a:pPr marL="114300" lvl="1" indent="-114300" algn="l" defTabSz="533400">
            <a:lnSpc>
              <a:spcPct val="90000"/>
            </a:lnSpc>
            <a:spcBef>
              <a:spcPct val="0"/>
            </a:spcBef>
            <a:spcAft>
              <a:spcPct val="15000"/>
            </a:spcAft>
            <a:buChar char="•"/>
          </a:pPr>
          <a:r>
            <a:rPr lang="en-US" sz="1200" kern="1200" dirty="0"/>
            <a:t>Safety Document Characteristics</a:t>
          </a:r>
        </a:p>
        <a:p>
          <a:pPr marL="114300" lvl="1" indent="-114300" algn="l" defTabSz="533400">
            <a:lnSpc>
              <a:spcPct val="90000"/>
            </a:lnSpc>
            <a:spcBef>
              <a:spcPct val="0"/>
            </a:spcBef>
            <a:spcAft>
              <a:spcPct val="15000"/>
            </a:spcAft>
            <a:buChar char="•"/>
          </a:pPr>
          <a:r>
            <a:rPr lang="en-US" sz="1200" kern="1200" dirty="0"/>
            <a:t>Country Rules</a:t>
          </a:r>
        </a:p>
      </dsp:txBody>
      <dsp:txXfrm>
        <a:off x="0" y="1962744"/>
        <a:ext cx="6096000" cy="869400"/>
      </dsp:txXfrm>
    </dsp:sp>
    <dsp:sp modelId="{F3CE3B83-B2D5-4FAD-AFEC-E4C41E4CFBCA}">
      <dsp:nvSpPr>
        <dsp:cNvPr id="0" name=""/>
        <dsp:cNvSpPr/>
      </dsp:nvSpPr>
      <dsp:spPr>
        <a:xfrm>
          <a:off x="304800" y="1785624"/>
          <a:ext cx="4267200" cy="354240"/>
        </a:xfrm>
        <a:prstGeom prst="roundRect">
          <a:avLst/>
        </a:prstGeom>
        <a:gradFill rotWithShape="0">
          <a:gsLst>
            <a:gs pos="0">
              <a:schemeClr val="accent1">
                <a:shade val="80000"/>
                <a:hueOff val="-523770"/>
                <a:satOff val="-43601"/>
                <a:lumOff val="25372"/>
                <a:alphaOff val="0"/>
                <a:tint val="50000"/>
                <a:satMod val="300000"/>
              </a:schemeClr>
            </a:gs>
            <a:gs pos="35000">
              <a:schemeClr val="accent1">
                <a:shade val="80000"/>
                <a:hueOff val="-523770"/>
                <a:satOff val="-43601"/>
                <a:lumOff val="25372"/>
                <a:alphaOff val="0"/>
                <a:tint val="37000"/>
                <a:satMod val="300000"/>
              </a:schemeClr>
            </a:gs>
            <a:gs pos="100000">
              <a:schemeClr val="accent1">
                <a:shade val="80000"/>
                <a:hueOff val="-523770"/>
                <a:satOff val="-43601"/>
                <a:lumOff val="2537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en-US" sz="1200" b="1" kern="1200" dirty="0"/>
            <a:t>Aligned Global vs Local Law</a:t>
          </a:r>
        </a:p>
      </dsp:txBody>
      <dsp:txXfrm>
        <a:off x="322093" y="1802917"/>
        <a:ext cx="4232614" cy="319654"/>
      </dsp:txXfrm>
    </dsp:sp>
    <dsp:sp modelId="{01E52361-6026-4B52-A14C-25F9AE78A00F}">
      <dsp:nvSpPr>
        <dsp:cNvPr id="0" name=""/>
        <dsp:cNvSpPr/>
      </dsp:nvSpPr>
      <dsp:spPr>
        <a:xfrm>
          <a:off x="0" y="3074065"/>
          <a:ext cx="6096000" cy="869400"/>
        </a:xfrm>
        <a:prstGeom prst="rect">
          <a:avLst/>
        </a:prstGeom>
        <a:solidFill>
          <a:schemeClr val="lt1">
            <a:alpha val="90000"/>
            <a:hueOff val="0"/>
            <a:satOff val="0"/>
            <a:lumOff val="0"/>
            <a:alphaOff val="0"/>
          </a:schemeClr>
        </a:solidFill>
        <a:ln w="9525" cap="flat" cmpd="sng" algn="ctr">
          <a:solidFill>
            <a:schemeClr val="accent1">
              <a:shade val="80000"/>
              <a:hueOff val="-785654"/>
              <a:satOff val="-65401"/>
              <a:lumOff val="3805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249936" rIns="4731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Relevant safety details up front</a:t>
          </a:r>
        </a:p>
        <a:p>
          <a:pPr marL="114300" lvl="1" indent="-114300" algn="l" defTabSz="533400">
            <a:lnSpc>
              <a:spcPct val="90000"/>
            </a:lnSpc>
            <a:spcBef>
              <a:spcPct val="0"/>
            </a:spcBef>
            <a:spcAft>
              <a:spcPct val="15000"/>
            </a:spcAft>
            <a:buChar char="•"/>
          </a:pPr>
          <a:r>
            <a:rPr lang="en-US" sz="1200" kern="1200" dirty="0"/>
            <a:t>Training</a:t>
          </a:r>
        </a:p>
        <a:p>
          <a:pPr marL="114300" lvl="1" indent="-114300" algn="l" defTabSz="533400">
            <a:lnSpc>
              <a:spcPct val="90000"/>
            </a:lnSpc>
            <a:spcBef>
              <a:spcPct val="0"/>
            </a:spcBef>
            <a:spcAft>
              <a:spcPct val="15000"/>
            </a:spcAft>
            <a:buChar char="•"/>
          </a:pPr>
          <a:r>
            <a:rPr lang="en-US" sz="1200" kern="1200" dirty="0"/>
            <a:t>All information is available</a:t>
          </a:r>
        </a:p>
      </dsp:txBody>
      <dsp:txXfrm>
        <a:off x="0" y="3074065"/>
        <a:ext cx="6096000" cy="869400"/>
      </dsp:txXfrm>
    </dsp:sp>
    <dsp:sp modelId="{A365FB85-6BB3-4934-A32C-82C3283D626B}">
      <dsp:nvSpPr>
        <dsp:cNvPr id="0" name=""/>
        <dsp:cNvSpPr/>
      </dsp:nvSpPr>
      <dsp:spPr>
        <a:xfrm>
          <a:off x="304800" y="2896944"/>
          <a:ext cx="4267200" cy="354240"/>
        </a:xfrm>
        <a:prstGeom prst="roundRect">
          <a:avLst/>
        </a:prstGeom>
        <a:gradFill rotWithShape="0">
          <a:gsLst>
            <a:gs pos="0">
              <a:schemeClr val="accent1">
                <a:shade val="80000"/>
                <a:hueOff val="-785654"/>
                <a:satOff val="-65401"/>
                <a:lumOff val="38058"/>
                <a:alphaOff val="0"/>
                <a:tint val="50000"/>
                <a:satMod val="300000"/>
              </a:schemeClr>
            </a:gs>
            <a:gs pos="35000">
              <a:schemeClr val="accent1">
                <a:shade val="80000"/>
                <a:hueOff val="-785654"/>
                <a:satOff val="-65401"/>
                <a:lumOff val="38058"/>
                <a:alphaOff val="0"/>
                <a:tint val="37000"/>
                <a:satMod val="300000"/>
              </a:schemeClr>
            </a:gs>
            <a:gs pos="100000">
              <a:schemeClr val="accent1">
                <a:shade val="80000"/>
                <a:hueOff val="-785654"/>
                <a:satOff val="-65401"/>
                <a:lumOff val="3805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en-US" sz="1200" b="1" kern="1200" dirty="0"/>
            <a:t>Direct Distributions to the Principal Investigator</a:t>
          </a:r>
        </a:p>
      </dsp:txBody>
      <dsp:txXfrm>
        <a:off x="322093" y="2914237"/>
        <a:ext cx="423261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61A885B-DA2D-4B7D-9FE1-AEC9959F98D7}" type="datetimeFigureOut">
              <a:rPr lang="en-US" smtClean="0"/>
              <a:t>3/7/2018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76EAB95-C33A-41B4-A577-9B90604B9ED0}" type="slidenum">
              <a:rPr lang="en-US" smtClean="0"/>
              <a:t>‹#›</a:t>
            </a:fld>
            <a:endParaRPr lang="en-US" dirty="0"/>
          </a:p>
        </p:txBody>
      </p:sp>
    </p:spTree>
    <p:extLst>
      <p:ext uri="{BB962C8B-B14F-4D97-AF65-F5344CB8AC3E}">
        <p14:creationId xmlns:p14="http://schemas.microsoft.com/office/powerpoint/2010/main" val="333841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ournals.sagepub.com/doi/pdf/10.1177/174077451770064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Eliminating Over distribution of Safety Reports, Reducing Site Burden, Increasing Patient Safety</a:t>
            </a:r>
            <a:endParaRPr lang="en-US" dirty="0"/>
          </a:p>
          <a:p>
            <a:endParaRPr lang="en-US" dirty="0"/>
          </a:p>
          <a:p>
            <a:r>
              <a:rPr lang="en-US" dirty="0"/>
              <a:t>Industry challenges</a:t>
            </a:r>
          </a:p>
          <a:p>
            <a:r>
              <a:rPr lang="en-US" dirty="0"/>
              <a:t>Roche 6 years ago</a:t>
            </a:r>
          </a:p>
          <a:p>
            <a:r>
              <a:rPr lang="en-US" dirty="0"/>
              <a:t>Understanding the process</a:t>
            </a:r>
          </a:p>
          <a:p>
            <a:r>
              <a:rPr lang="en-US" dirty="0"/>
              <a:t>Addressing the issues</a:t>
            </a:r>
          </a:p>
          <a:p>
            <a:r>
              <a:rPr lang="en-US" dirty="0"/>
              <a:t>Measuring our success</a:t>
            </a:r>
          </a:p>
          <a:p>
            <a:r>
              <a:rPr lang="en-US" dirty="0"/>
              <a:t>Where we go next</a:t>
            </a:r>
          </a:p>
          <a:p>
            <a:r>
              <a:rPr lang="en-US" dirty="0"/>
              <a:t>Q and A</a:t>
            </a:r>
          </a:p>
          <a:p>
            <a:endParaRPr lang="en-CA" dirty="0"/>
          </a:p>
        </p:txBody>
      </p:sp>
      <p:sp>
        <p:nvSpPr>
          <p:cNvPr id="4" name="Slide Number Placeholder 3"/>
          <p:cNvSpPr>
            <a:spLocks noGrp="1"/>
          </p:cNvSpPr>
          <p:nvPr>
            <p:ph type="sldNum" sz="quarter" idx="10"/>
          </p:nvPr>
        </p:nvSpPr>
        <p:spPr/>
        <p:txBody>
          <a:bodyPr/>
          <a:lstStyle/>
          <a:p>
            <a:fld id="{876EAB95-C33A-41B4-A577-9B90604B9ED0}" type="slidenum">
              <a:rPr lang="en-US" smtClean="0"/>
              <a:t>1</a:t>
            </a:fld>
            <a:endParaRPr lang="en-US" dirty="0"/>
          </a:p>
        </p:txBody>
      </p:sp>
    </p:spTree>
    <p:extLst>
      <p:ext uri="{BB962C8B-B14F-4D97-AF65-F5344CB8AC3E}">
        <p14:creationId xmlns:p14="http://schemas.microsoft.com/office/powerpoint/2010/main" val="1338963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Kristy to introduce herself,</a:t>
            </a:r>
            <a:r>
              <a:rPr lang="en-US" baseline="0" dirty="0"/>
              <a:t> the speakers and the topic of today’s session</a:t>
            </a:r>
            <a:endParaRPr lang="en-US" dirty="0"/>
          </a:p>
        </p:txBody>
      </p:sp>
      <p:sp>
        <p:nvSpPr>
          <p:cNvPr id="4" name="Slide Number Placeholder 3"/>
          <p:cNvSpPr>
            <a:spLocks noGrp="1"/>
          </p:cNvSpPr>
          <p:nvPr>
            <p:ph type="sldNum" sz="quarter" idx="10"/>
          </p:nvPr>
        </p:nvSpPr>
        <p:spPr/>
        <p:txBody>
          <a:bodyPr/>
          <a:lstStyle/>
          <a:p>
            <a:fld id="{876EAB95-C33A-41B4-A577-9B90604B9ED0}" type="slidenum">
              <a:rPr lang="en-US" smtClean="0"/>
              <a:t>10</a:t>
            </a:fld>
            <a:endParaRPr lang="en-US" dirty="0"/>
          </a:p>
        </p:txBody>
      </p:sp>
    </p:spTree>
    <p:extLst>
      <p:ext uri="{BB962C8B-B14F-4D97-AF65-F5344CB8AC3E}">
        <p14:creationId xmlns:p14="http://schemas.microsoft.com/office/powerpoint/2010/main" val="73650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Kristy to introduce herself,</a:t>
            </a:r>
            <a:r>
              <a:rPr lang="en-US" baseline="0" dirty="0"/>
              <a:t> the speakers and the topic of today’s session</a:t>
            </a:r>
          </a:p>
          <a:p>
            <a:endParaRPr lang="en-US" baseline="0" dirty="0"/>
          </a:p>
          <a:p>
            <a:r>
              <a:rPr lang="en-US" baseline="0" dirty="0"/>
              <a:t>During Kendra’s Introduction, it is important to illustrate the credibility of the webinar.  Some Roche successes with the adoption of the CTSP: </a:t>
            </a:r>
          </a:p>
          <a:p>
            <a:pPr marL="457200" indent="-457200" algn="l">
              <a:buAutoNum type="arabicParenR"/>
            </a:pPr>
            <a:r>
              <a:rPr lang="en-US" sz="1200" dirty="0"/>
              <a:t>Launched in August 2011</a:t>
            </a:r>
          </a:p>
          <a:p>
            <a:pPr marL="457200" indent="-457200" algn="l">
              <a:buAutoNum type="arabicParenR"/>
            </a:pPr>
            <a:r>
              <a:rPr lang="en-US" sz="1200" dirty="0"/>
              <a:t>Upgraded in March 2017</a:t>
            </a:r>
          </a:p>
          <a:p>
            <a:pPr marL="457200" indent="-457200" algn="l">
              <a:buAutoNum type="arabicParenR"/>
            </a:pPr>
            <a:r>
              <a:rPr lang="en-US" sz="1200" dirty="0"/>
              <a:t>Over 3000 studies and 300 compounds</a:t>
            </a:r>
          </a:p>
          <a:p>
            <a:endParaRPr lang="en-US" dirty="0"/>
          </a:p>
        </p:txBody>
      </p:sp>
      <p:sp>
        <p:nvSpPr>
          <p:cNvPr id="4" name="Slide Number Placeholder 3"/>
          <p:cNvSpPr>
            <a:spLocks noGrp="1"/>
          </p:cNvSpPr>
          <p:nvPr>
            <p:ph type="sldNum" sz="quarter" idx="10"/>
          </p:nvPr>
        </p:nvSpPr>
        <p:spPr/>
        <p:txBody>
          <a:bodyPr/>
          <a:lstStyle/>
          <a:p>
            <a:fld id="{876EAB95-C33A-41B4-A577-9B90604B9ED0}" type="slidenum">
              <a:rPr lang="en-US" smtClean="0"/>
              <a:t>2</a:t>
            </a:fld>
            <a:endParaRPr lang="en-US" dirty="0"/>
          </a:p>
        </p:txBody>
      </p:sp>
    </p:spTree>
    <p:extLst>
      <p:ext uri="{BB962C8B-B14F-4D97-AF65-F5344CB8AC3E}">
        <p14:creationId xmlns:p14="http://schemas.microsoft.com/office/powerpoint/2010/main" val="97212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Kristy to mention ‘Obligatory Disclaimer’</a:t>
            </a:r>
          </a:p>
        </p:txBody>
      </p:sp>
      <p:sp>
        <p:nvSpPr>
          <p:cNvPr id="4" name="Slide Number Placeholder 3"/>
          <p:cNvSpPr>
            <a:spLocks noGrp="1"/>
          </p:cNvSpPr>
          <p:nvPr>
            <p:ph type="sldNum" sz="quarter" idx="10"/>
          </p:nvPr>
        </p:nvSpPr>
        <p:spPr/>
        <p:txBody>
          <a:bodyPr/>
          <a:lstStyle/>
          <a:p>
            <a:fld id="{876EAB95-C33A-41B4-A577-9B90604B9ED0}" type="slidenum">
              <a:rPr lang="en-US" smtClean="0"/>
              <a:t>3</a:t>
            </a:fld>
            <a:endParaRPr lang="en-US" dirty="0"/>
          </a:p>
        </p:txBody>
      </p:sp>
    </p:spTree>
    <p:extLst>
      <p:ext uri="{BB962C8B-B14F-4D97-AF65-F5344CB8AC3E}">
        <p14:creationId xmlns:p14="http://schemas.microsoft.com/office/powerpoint/2010/main" val="9191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I’d like to welcome the 240 people who registered for today’s webinar. </a:t>
            </a:r>
          </a:p>
          <a:p>
            <a:endParaRPr lang="en-US" dirty="0"/>
          </a:p>
          <a:p>
            <a:r>
              <a:rPr lang="en-US" dirty="0"/>
              <a:t>We’re all passionate about Safety Reporting.  We realize how complex Global Safety Reporting is, how difficult it is to do correctly, how little appreciation we receive when we get it right and the potentially terrible consequences if we get it wrong.</a:t>
            </a:r>
          </a:p>
          <a:p>
            <a:endParaRPr lang="en-US" dirty="0"/>
          </a:p>
          <a:p>
            <a:r>
              <a:rPr lang="en-US" dirty="0"/>
              <a:t>We recognize Safety Reporting is the largest hidden cost in our industry, the area where most efficiency gains can be made, and an area most resistant to change. In many ways, it is still a manual process, like paper CRFs before the introduction of EDC.</a:t>
            </a:r>
          </a:p>
          <a:p>
            <a:endParaRPr lang="en-US" dirty="0"/>
          </a:p>
          <a:p>
            <a:r>
              <a:rPr lang="en-US" dirty="0"/>
              <a:t>Clinical Trials Transformation Initiative published an excellent paper on Sponsors' and investigative staffs' perceptions of the current investigational new drug safety reporting process in June 2017.  (This paper is attached as a download). Sponsor experts, who were surveyed and interviewed, listed 1) Lack of global harmonization in reporting rules; 2) Determining causality and; 3) Fear of regulatory repercussions as their 3 greatest challenges.</a:t>
            </a:r>
          </a:p>
          <a:p>
            <a:endParaRPr lang="en-US" dirty="0"/>
          </a:p>
          <a:p>
            <a:r>
              <a:rPr lang="en-US" dirty="0"/>
              <a:t>For last 6 years, I’ve had pleasure of working with Kendra Hayden, the Business Lead for the Roche Clinical Trial Safety Portal. These 3 challenges were 3 of the largest we faced together and challenges that we have largely overcome. We were overwhelmed by the size of the problem when we started the project and pleasantly surprised at how much success we’ve achieved. We’d like to show others how to achieve the same results.</a:t>
            </a:r>
          </a:p>
          <a:p>
            <a:endParaRPr lang="en-US" dirty="0"/>
          </a:p>
          <a:p>
            <a:r>
              <a:rPr lang="en-US" dirty="0"/>
              <a:t>Over to Kristy to ask Kendra “Where was Roche 6 years ago?”</a:t>
            </a:r>
          </a:p>
          <a:p>
            <a:endParaRPr lang="en-US" dirty="0"/>
          </a:p>
          <a:p>
            <a:r>
              <a:rPr lang="en-US" dirty="0"/>
              <a:t>Solutions - Automation of country alerting rules, Causality Based Distribution and Quality Oversight.</a:t>
            </a:r>
          </a:p>
          <a:p>
            <a:r>
              <a:rPr lang="en-US" dirty="0"/>
              <a:t>Notes - Only 2/3rds of countries require full expedited safety reporting</a:t>
            </a:r>
          </a:p>
          <a:p>
            <a:r>
              <a:rPr lang="en-US"/>
              <a:t>             FDA</a:t>
            </a:r>
            <a:r>
              <a:rPr lang="en-US" baseline="0"/>
              <a:t> </a:t>
            </a:r>
            <a:r>
              <a:rPr lang="en-US" baseline="0" dirty="0"/>
              <a:t>estimated 90% reduction in safety reporting when properly assessing Sponsor causality</a:t>
            </a:r>
          </a:p>
          <a:p>
            <a:endParaRPr lang="en-US" dirty="0"/>
          </a:p>
          <a:p>
            <a:r>
              <a:rPr lang="en-US" dirty="0"/>
              <a:t>For more information about challenges in safety reporting, please read the article entitled </a:t>
            </a:r>
            <a:r>
              <a:rPr lang="en-US" b="1" dirty="0">
                <a:hlinkClick r:id="rId3"/>
              </a:rPr>
              <a:t>"Sponsors' and investigative staffs' perceptions of the current investigational new drug safety reporting process in oncology trials,"</a:t>
            </a:r>
            <a:r>
              <a:rPr lang="en-US" dirty="0"/>
              <a:t> published in Vol 14, Issue 3, 2017 of the journal Clinical Trials.</a:t>
            </a:r>
          </a:p>
          <a:p>
            <a:endParaRPr lang="en-US" baseline="0" dirty="0"/>
          </a:p>
        </p:txBody>
      </p:sp>
      <p:sp>
        <p:nvSpPr>
          <p:cNvPr id="4" name="Slide Number Placeholder 3"/>
          <p:cNvSpPr>
            <a:spLocks noGrp="1"/>
          </p:cNvSpPr>
          <p:nvPr>
            <p:ph type="sldNum" sz="quarter" idx="10"/>
          </p:nvPr>
        </p:nvSpPr>
        <p:spPr/>
        <p:txBody>
          <a:bodyPr/>
          <a:lstStyle/>
          <a:p>
            <a:fld id="{876EAB95-C33A-41B4-A577-9B90604B9ED0}" type="slidenum">
              <a:rPr lang="en-US" smtClean="0"/>
              <a:t>4</a:t>
            </a:fld>
            <a:endParaRPr lang="en-US" dirty="0"/>
          </a:p>
        </p:txBody>
      </p:sp>
    </p:spTree>
    <p:extLst>
      <p:ext uri="{BB962C8B-B14F-4D97-AF65-F5344CB8AC3E}">
        <p14:creationId xmlns:p14="http://schemas.microsoft.com/office/powerpoint/2010/main" val="1992876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Kendra to explain where Roche was at the start of our relationship</a:t>
            </a:r>
            <a:r>
              <a:rPr lang="en-US" baseline="0" dirty="0"/>
              <a:t> and what they saw as the triggers to change their approach to Safety Report Distribution</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Kendra: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Started electronic distribution over 10 years ago and have been evolving our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As per Steven summary of Industry challenges it reflects our challenges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a:t>Lack of global harmonization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Unclear rules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Is there a global rule that all countries comply with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Accountability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Who is accountable for defining or interpreting what local law is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Consistency and application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do you keep everyone trained and informed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do you apply these rules or decisions once made across all countries and sites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a:t>Result of overdistribition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Fragmented process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Is there a global rule that all countries comply with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Multiple interpretations of local law</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Often would send everything “just in case”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Study level distribution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work with  large number of study teams, and partners and often they took it upon themselves to provides sites with safety information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Our sites on average are doing 3-4 studies often with the same compounds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a:t>Resources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Sites and IRBs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Sorting out the multiple documents and why there are discrepancies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IRB submissions, communicating with other site staff, archiving and tracking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Study Teams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Expending resources to ensure sites and IRB got the necessary information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Insourced and outsourced studies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Monitors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Tracking, reconciliation and archiving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Managing gaps manually</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a:t>Quality Oversight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Accountabilities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Who is accountable to ensure sites and IRB/IEC are receiving the right information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Fragmented process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 resources need to oversee a process that is managed multiple ways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Addressing gaps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Evidence of compliance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baseline="0" dirty="0"/>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baseline="0" dirty="0"/>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876EAB95-C33A-41B4-A577-9B90604B9ED0}" type="slidenum">
              <a:rPr lang="en-US" smtClean="0"/>
              <a:t>5</a:t>
            </a:fld>
            <a:endParaRPr lang="en-US" dirty="0"/>
          </a:p>
        </p:txBody>
      </p:sp>
    </p:spTree>
    <p:extLst>
      <p:ext uri="{BB962C8B-B14F-4D97-AF65-F5344CB8AC3E}">
        <p14:creationId xmlns:p14="http://schemas.microsoft.com/office/powerpoint/2010/main" val="246967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Kendra</a:t>
            </a:r>
          </a:p>
          <a:p>
            <a:r>
              <a:rPr lang="en-US" sz="1400" b="1" u="sng" dirty="0"/>
              <a:t>Process development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Identified Pain points and RCA</a:t>
            </a:r>
          </a:p>
          <a:p>
            <a:pPr marL="285750" indent="-285750">
              <a:buFont typeface="Arial" panose="020B0604020202020204" pitchFamily="34" charset="0"/>
              <a:buChar char="•"/>
            </a:pPr>
            <a:r>
              <a:rPr lang="en-US" sz="1400" dirty="0"/>
              <a:t>Identified dependencies on other processes</a:t>
            </a:r>
          </a:p>
          <a:p>
            <a:pPr marL="285750" indent="-285750">
              <a:buFont typeface="Arial" panose="020B0604020202020204" pitchFamily="34" charset="0"/>
              <a:buChar char="•"/>
            </a:pPr>
            <a:r>
              <a:rPr lang="en-US" sz="1400" dirty="0"/>
              <a:t>Looked to understand why we do things</a:t>
            </a:r>
          </a:p>
          <a:p>
            <a:pPr marL="285750" indent="-285750">
              <a:buFont typeface="Arial" panose="020B0604020202020204" pitchFamily="34" charset="0"/>
              <a:buChar char="•"/>
            </a:pPr>
            <a:r>
              <a:rPr lang="en-US" sz="1400" dirty="0"/>
              <a:t>Understand triggers for starting a process and evidence to show when a process is complete</a:t>
            </a:r>
          </a:p>
          <a:p>
            <a:pPr marL="285750" indent="-285750">
              <a:buFont typeface="Arial" panose="020B0604020202020204" pitchFamily="34" charset="0"/>
              <a:buChar char="•"/>
            </a:pPr>
            <a:r>
              <a:rPr lang="en-US" sz="1400" dirty="0"/>
              <a:t>Called out tasks that are specifically related to quality</a:t>
            </a:r>
          </a:p>
          <a:p>
            <a:pPr marL="285750" indent="-285750">
              <a:buFont typeface="Arial" panose="020B0604020202020204" pitchFamily="34" charset="0"/>
              <a:buChar char="•"/>
            </a:pPr>
            <a:r>
              <a:rPr lang="en-US" sz="1400" dirty="0"/>
              <a:t>Are the right roles doing the right tasks</a:t>
            </a:r>
          </a:p>
          <a:p>
            <a:endParaRPr lang="en-US" sz="1400" dirty="0"/>
          </a:p>
          <a:p>
            <a:pPr marL="285750" indent="-285750">
              <a:buFont typeface="Arial" panose="020B0604020202020204" pitchFamily="34" charset="0"/>
              <a:buChar char="•"/>
            </a:pPr>
            <a:r>
              <a:rPr lang="en-US" sz="1400" dirty="0"/>
              <a:t>Identified new roles in the process</a:t>
            </a:r>
          </a:p>
          <a:p>
            <a:pPr marL="742950" lvl="1" indent="-285750">
              <a:buFont typeface="Arial" panose="020B0604020202020204" pitchFamily="34" charset="0"/>
              <a:buChar char="•"/>
            </a:pPr>
            <a:r>
              <a:rPr lang="en-US" sz="1400" dirty="0"/>
              <a:t>SOQS, CARR</a:t>
            </a:r>
          </a:p>
          <a:p>
            <a:pPr marL="742950" lvl="1" indent="-285750">
              <a:buFont typeface="Arial" panose="020B0604020202020204" pitchFamily="34" charset="0"/>
              <a:buChar char="•"/>
            </a:pPr>
            <a:r>
              <a:rPr lang="en-US" sz="1400" dirty="0"/>
              <a:t>Provided training to the new roles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Defined what quality looks like in the process</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14DCF299-9E83-4B99-8B66-C19881403605}"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220008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CTTI listed lack of global harmonization in reporting rules as the greatest challenge in safety reporting.  Can you explain how Roche set out to solve this problem 2 years ago?</a:t>
            </a:r>
          </a:p>
          <a:p>
            <a:r>
              <a:rPr lang="en-US" dirty="0"/>
              <a:t> </a:t>
            </a:r>
          </a:p>
          <a:p>
            <a:r>
              <a:rPr lang="en-US" dirty="0"/>
              <a:t>Why did you take the approach of building a knowledge base of country rules? Why not wait for harmonization initiatives from the likes of EUDRA?</a:t>
            </a:r>
          </a:p>
          <a:p>
            <a:endParaRPr lang="en-US" dirty="0"/>
          </a:p>
          <a:p>
            <a:r>
              <a:rPr lang="en-US" dirty="0"/>
              <a:t>Roche has said compound level distribution and organization is 1 of the most important parts of getting safety reporting right. Can you explain your thoughts about this and how other organizations can achieve similar results?</a:t>
            </a:r>
          </a:p>
          <a:p>
            <a:endParaRPr lang="en-US" dirty="0"/>
          </a:p>
          <a:p>
            <a:r>
              <a:rPr lang="en-US" dirty="0"/>
              <a:t>Making</a:t>
            </a:r>
            <a:r>
              <a:rPr lang="en-US" baseline="0" dirty="0"/>
              <a:t> participation mandatory for all groups involved in the process, especially the CROs, to ensure that the benefits are seen</a:t>
            </a:r>
          </a:p>
          <a:p>
            <a:endParaRPr lang="en-US" baseline="0" dirty="0"/>
          </a:p>
          <a:p>
            <a:endParaRPr lang="en-US" baseline="0" dirty="0"/>
          </a:p>
          <a:p>
            <a:r>
              <a:rPr lang="en-US" baseline="0" dirty="0"/>
              <a:t>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76EAB95-C33A-41B4-A577-9B90604B9ED0}" type="slidenum">
              <a:rPr lang="en-US" smtClean="0"/>
              <a:t>7</a:t>
            </a:fld>
            <a:endParaRPr lang="en-US" dirty="0"/>
          </a:p>
        </p:txBody>
      </p:sp>
    </p:spTree>
    <p:extLst>
      <p:ext uri="{BB962C8B-B14F-4D97-AF65-F5344CB8AC3E}">
        <p14:creationId xmlns:p14="http://schemas.microsoft.com/office/powerpoint/2010/main" val="1476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Reducing site burden is a major goal of Roche. Can you explain how you are achieving that in safety reporting by removing over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CTTI also mentioned determining causality as another major drug safety challenge. FDA has stated that expedited reporting could be reduced as much as 90% in US by implementation of 2010 final rule. Roche itself has achieved a 47% reduction since March. Can you explain why you added causality based alerting into your global rules?</a:t>
            </a:r>
          </a:p>
          <a:p>
            <a:endParaRPr lang="en-US" dirty="0"/>
          </a:p>
          <a:p>
            <a:r>
              <a:rPr lang="en-US" sz="1200" kern="1200" dirty="0">
                <a:solidFill>
                  <a:schemeClr val="tx1"/>
                </a:solidFill>
                <a:effectLst/>
                <a:latin typeface="+mn-lt"/>
                <a:ea typeface="+mn-ea"/>
                <a:cs typeface="+mn-cs"/>
              </a:rPr>
              <a:t>Cost savings are always important in pharma as cost of new therapies rises? Can you explain what cost and labor savings you’ve seen since implementing the solution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Sites estimate an average</a:t>
            </a:r>
            <a:r>
              <a:rPr lang="en-US" sz="1200" kern="1200" baseline="0" dirty="0">
                <a:solidFill>
                  <a:schemeClr val="tx1"/>
                </a:solidFill>
                <a:effectLst/>
                <a:latin typeface="+mn-lt"/>
                <a:ea typeface="+mn-ea"/>
                <a:cs typeface="+mn-cs"/>
              </a:rPr>
              <a:t> of 2 hours required per report, single alert and acknowledgement helps to solve this.  Less notifications, less to acknowledge, less site burden</a:t>
            </a:r>
          </a:p>
          <a:p>
            <a:endParaRPr lang="en-US" sz="1200" kern="1200" baseline="0" dirty="0">
              <a:solidFill>
                <a:schemeClr val="tx1"/>
              </a:solidFill>
              <a:effectLst/>
              <a:latin typeface="+mn-lt"/>
              <a:ea typeface="+mn-ea"/>
              <a:cs typeface="+mn-cs"/>
            </a:endParaRPr>
          </a:p>
          <a:p>
            <a:r>
              <a:rPr lang="en-US" dirty="0"/>
              <a:t>In v1, for what would have been every 2.42 manual distributions, we had 1 alert (Due to compound level distribution), In v2, we have 1 alert to what would have been 4.33 manual distributions. Those 1:2.41 and 1:4.33 ratios in reduced over distribution are a credit to Roche safety reporting strategy, That means CARs gave an additional 78%  reduction in Over Distribution</a:t>
            </a:r>
          </a:p>
        </p:txBody>
      </p:sp>
      <p:sp>
        <p:nvSpPr>
          <p:cNvPr id="4" name="Slide Number Placeholder 3"/>
          <p:cNvSpPr>
            <a:spLocks noGrp="1"/>
          </p:cNvSpPr>
          <p:nvPr>
            <p:ph type="sldNum" sz="quarter" idx="10"/>
          </p:nvPr>
        </p:nvSpPr>
        <p:spPr/>
        <p:txBody>
          <a:bodyPr/>
          <a:lstStyle/>
          <a:p>
            <a:fld id="{876EAB95-C33A-41B4-A577-9B90604B9ED0}" type="slidenum">
              <a:rPr lang="en-US" smtClean="0"/>
              <a:t>8</a:t>
            </a:fld>
            <a:endParaRPr lang="en-US" dirty="0"/>
          </a:p>
        </p:txBody>
      </p:sp>
    </p:spTree>
    <p:extLst>
      <p:ext uri="{BB962C8B-B14F-4D97-AF65-F5344CB8AC3E}">
        <p14:creationId xmlns:p14="http://schemas.microsoft.com/office/powerpoint/2010/main" val="232601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CTTI said that fear on non-compliance was other major challenge for sponsors. Can you explain what improvements in compliance and quality you’ve achieved at Roche in past 2 years. What do you plan for the coming year?</a:t>
            </a:r>
          </a:p>
        </p:txBody>
      </p:sp>
      <p:sp>
        <p:nvSpPr>
          <p:cNvPr id="4" name="Slide Number Placeholder 3"/>
          <p:cNvSpPr>
            <a:spLocks noGrp="1"/>
          </p:cNvSpPr>
          <p:nvPr>
            <p:ph type="sldNum" sz="quarter" idx="10"/>
          </p:nvPr>
        </p:nvSpPr>
        <p:spPr/>
        <p:txBody>
          <a:bodyPr/>
          <a:lstStyle/>
          <a:p>
            <a:fld id="{876EAB95-C33A-41B4-A577-9B90604B9ED0}" type="slidenum">
              <a:rPr lang="en-US" smtClean="0"/>
              <a:t>9</a:t>
            </a:fld>
            <a:endParaRPr lang="en-US" dirty="0"/>
          </a:p>
        </p:txBody>
      </p:sp>
    </p:spTree>
    <p:extLst>
      <p:ext uri="{BB962C8B-B14F-4D97-AF65-F5344CB8AC3E}">
        <p14:creationId xmlns:p14="http://schemas.microsoft.com/office/powerpoint/2010/main" val="2843112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57200" y="6227064"/>
            <a:ext cx="2133600" cy="365125"/>
          </a:xfrm>
        </p:spPr>
        <p:txBody>
          <a:bodyPr/>
          <a:lstStyle>
            <a:lvl1pPr algn="l">
              <a:defRPr/>
            </a:lvl1pPr>
          </a:lstStyle>
          <a:p>
            <a:fld id="{3C9523F6-AB29-422F-BF36-83FE09959E8F}" type="slidenum">
              <a:rPr lang="en-US" smtClean="0"/>
              <a:pPr/>
              <a:t>‹#›</a:t>
            </a:fld>
            <a:endParaRPr lang="en-US" dirty="0"/>
          </a:p>
        </p:txBody>
      </p:sp>
      <p:sp>
        <p:nvSpPr>
          <p:cNvPr id="2" name="Title 1"/>
          <p:cNvSpPr>
            <a:spLocks noGrp="1"/>
          </p:cNvSpPr>
          <p:nvPr>
            <p:ph type="ctrTitle"/>
          </p:nvPr>
        </p:nvSpPr>
        <p:spPr>
          <a:xfrm>
            <a:off x="685800" y="2130425"/>
            <a:ext cx="7772400" cy="1470025"/>
          </a:xfrm>
        </p:spPr>
        <p:txBody>
          <a:bodyPr>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2819400" y="6227064"/>
            <a:ext cx="4038600" cy="365125"/>
          </a:xfrm>
        </p:spPr>
        <p:txBody>
          <a:bodyPr/>
          <a:lstStyle>
            <a:lvl1pPr algn="r">
              <a:defRPr b="0"/>
            </a:lvl1pPr>
          </a:lstStyle>
          <a:p>
            <a:r>
              <a:rPr lang="en-US" dirty="0"/>
              <a:t>Client Name / Date</a:t>
            </a:r>
          </a:p>
        </p:txBody>
      </p:sp>
      <p:pic>
        <p:nvPicPr>
          <p:cNvPr id="7"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4417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br>
              <a:rPr lang="en-US" dirty="0"/>
            </a:br>
            <a:endParaRPr lang="pl-P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shpPlaceholderDate"/>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shpPlaceholderNumber"/>
          <p:cNvSpPr>
            <a:spLocks noGrp="1" noChangeArrowheads="1"/>
          </p:cNvSpPr>
          <p:nvPr>
            <p:ph type="sldNum" sz="quarter" idx="11"/>
          </p:nvPr>
        </p:nvSpPr>
        <p:spPr>
          <a:ln/>
        </p:spPr>
        <p:txBody>
          <a:bodyPr/>
          <a:lstStyle>
            <a:lvl1pPr>
              <a:defRPr/>
            </a:lvl1pPr>
          </a:lstStyle>
          <a:p>
            <a:pPr>
              <a:defRPr/>
            </a:pPr>
            <a:fld id="{0BC32AB4-61FB-4062-9E20-33DD6EC6477C}" type="slidenum">
              <a:rPr lang="en-US">
                <a:solidFill>
                  <a:srgbClr val="000000"/>
                </a:solidFill>
              </a:rPr>
              <a:pPr>
                <a:defRPr/>
              </a:pPr>
              <a:t>‹#›</a:t>
            </a:fld>
            <a:endParaRPr lang="en-US" dirty="0">
              <a:solidFill>
                <a:srgbClr val="000000"/>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528" y="6237312"/>
            <a:ext cx="1705770" cy="487363"/>
          </a:xfrm>
          <a:prstGeom prst="rect">
            <a:avLst/>
          </a:prstGeom>
        </p:spPr>
      </p:pic>
    </p:spTree>
    <p:extLst>
      <p:ext uri="{BB962C8B-B14F-4D97-AF65-F5344CB8AC3E}">
        <p14:creationId xmlns:p14="http://schemas.microsoft.com/office/powerpoint/2010/main" val="64752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57200" y="6227064"/>
            <a:ext cx="2133600" cy="365125"/>
          </a:xfrm>
        </p:spPr>
        <p:txBody>
          <a:bodyPr/>
          <a:lstStyle>
            <a:lvl1pPr algn="l">
              <a:defRPr/>
            </a:lvl1pPr>
          </a:lstStyle>
          <a:p>
            <a:fld id="{3C9523F6-AB29-422F-BF36-83FE09959E8F}" type="slidenum">
              <a:rPr lang="en-US" smtClean="0"/>
              <a:pPr/>
              <a:t>‹#›</a:t>
            </a:fld>
            <a:endParaRPr lang="en-US" dirty="0"/>
          </a:p>
        </p:txBody>
      </p:sp>
      <p:sp>
        <p:nvSpPr>
          <p:cNvPr id="2" name="Title 1"/>
          <p:cNvSpPr>
            <a:spLocks noGrp="1"/>
          </p:cNvSpPr>
          <p:nvPr>
            <p:ph type="ctrTitle"/>
          </p:nvPr>
        </p:nvSpPr>
        <p:spPr>
          <a:xfrm>
            <a:off x="685800" y="2130425"/>
            <a:ext cx="7772400" cy="1470025"/>
          </a:xfrm>
        </p:spPr>
        <p:txBody>
          <a:bodyPr>
            <a:normAutofit/>
          </a:bodyPr>
          <a:lstStyle>
            <a:lvl1pPr algn="ctr">
              <a:defRPr sz="360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2819400" y="6227064"/>
            <a:ext cx="4038600" cy="365125"/>
          </a:xfrm>
        </p:spPr>
        <p:txBody>
          <a:bodyPr/>
          <a:lstStyle>
            <a:lvl1pPr algn="r">
              <a:defRPr b="0"/>
            </a:lvl1pPr>
          </a:lstStyle>
          <a:p>
            <a:r>
              <a:rPr lang="en-US" dirty="0"/>
              <a:t>Client Name / Date</a:t>
            </a:r>
          </a:p>
        </p:txBody>
      </p:sp>
      <p:pic>
        <p:nvPicPr>
          <p:cNvPr id="7"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69743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838200"/>
            <a:ext cx="8229600" cy="48767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0"/>
            </a:lvl1pPr>
          </a:lstStyle>
          <a:p>
            <a:r>
              <a:rPr lang="en-US" dirty="0"/>
              <a:t>Client Name / Date</a:t>
            </a:r>
          </a:p>
        </p:txBody>
      </p:sp>
      <p:sp>
        <p:nvSpPr>
          <p:cNvPr id="6" name="Slide Number Placeholder 5"/>
          <p:cNvSpPr>
            <a:spLocks noGrp="1"/>
          </p:cNvSpPr>
          <p:nvPr>
            <p:ph type="sldNum" sz="quarter" idx="12"/>
          </p:nvPr>
        </p:nvSpPr>
        <p:spPr/>
        <p:txBody>
          <a:bodyPr/>
          <a:lstStyle/>
          <a:p>
            <a:fld id="{3C9523F6-AB29-422F-BF36-83FE09959E8F}" type="slidenum">
              <a:rPr lang="en-US" smtClean="0"/>
              <a:t>‹#›</a:t>
            </a:fld>
            <a:endParaRPr lang="en-US" dirty="0"/>
          </a:p>
        </p:txBody>
      </p:sp>
      <p:pic>
        <p:nvPicPr>
          <p:cNvPr id="8"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40192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19200"/>
            <a:ext cx="8229600" cy="48767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0"/>
            </a:lvl1pPr>
          </a:lstStyle>
          <a:p>
            <a:r>
              <a:rPr lang="en-US" dirty="0"/>
              <a:t>Client Name / Date</a:t>
            </a:r>
          </a:p>
        </p:txBody>
      </p:sp>
      <p:sp>
        <p:nvSpPr>
          <p:cNvPr id="6" name="Slide Number Placeholder 5"/>
          <p:cNvSpPr>
            <a:spLocks noGrp="1"/>
          </p:cNvSpPr>
          <p:nvPr>
            <p:ph type="sldNum" sz="quarter" idx="12"/>
          </p:nvPr>
        </p:nvSpPr>
        <p:spPr/>
        <p:txBody>
          <a:bodyPr/>
          <a:lstStyle/>
          <a:p>
            <a:fld id="{3C9523F6-AB29-422F-BF36-83FE09959E8F}" type="slidenum">
              <a:rPr lang="en-US" smtClean="0"/>
              <a:t>‹#›</a:t>
            </a:fld>
            <a:endParaRPr lang="en-US" dirty="0"/>
          </a:p>
        </p:txBody>
      </p:sp>
      <p:sp>
        <p:nvSpPr>
          <p:cNvPr id="7" name="Content Placeholder 10"/>
          <p:cNvSpPr>
            <a:spLocks noGrp="1"/>
          </p:cNvSpPr>
          <p:nvPr>
            <p:ph sz="quarter" idx="13"/>
          </p:nvPr>
        </p:nvSpPr>
        <p:spPr>
          <a:xfrm>
            <a:off x="457200" y="685800"/>
            <a:ext cx="8229600" cy="533400"/>
          </a:xfrm>
        </p:spPr>
        <p:txBody>
          <a:bodyPr>
            <a:normAutofit/>
          </a:bodyPr>
          <a:lstStyle>
            <a:lvl1pPr marL="0" indent="0">
              <a:buNone/>
              <a:defRPr sz="2000" i="1">
                <a:solidFill>
                  <a:schemeClr val="accent1"/>
                </a:solidFill>
              </a:defRPr>
            </a:lvl1pPr>
            <a:lvl2pPr marL="457200" indent="0">
              <a:buNone/>
              <a:defRPr i="1">
                <a:solidFill>
                  <a:schemeClr val="accent1"/>
                </a:solidFill>
              </a:defRPr>
            </a:lvl2pPr>
            <a:lvl3pPr marL="914400" indent="0">
              <a:buNone/>
              <a:defRPr i="1">
                <a:solidFill>
                  <a:schemeClr val="accent1"/>
                </a:solidFill>
              </a:defRPr>
            </a:lvl3pPr>
            <a:lvl4pPr marL="1371600" indent="0">
              <a:buNone/>
              <a:defRPr i="1">
                <a:solidFill>
                  <a:schemeClr val="accent1"/>
                </a:solidFill>
              </a:defRPr>
            </a:lvl4pPr>
            <a:lvl5pPr marL="1828800" indent="0">
              <a:buNone/>
              <a:defRPr i="1">
                <a:solidFill>
                  <a:schemeClr val="accent1"/>
                </a:solidFill>
              </a:defRPr>
            </a:lvl5pPr>
          </a:lstStyle>
          <a:p>
            <a:pPr lvl="0"/>
            <a:r>
              <a:rPr lang="en-US" dirty="0"/>
              <a:t>Click to edit Master text styles</a:t>
            </a:r>
          </a:p>
        </p:txBody>
      </p:sp>
      <p:pic>
        <p:nvPicPr>
          <p:cNvPr id="8"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12532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8200"/>
            <a:ext cx="403860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38200"/>
            <a:ext cx="403860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lvl1pPr>
              <a:defRPr b="0"/>
            </a:lvl1pPr>
          </a:lstStyle>
          <a:p>
            <a:r>
              <a:rPr lang="en-US" dirty="0"/>
              <a:t>Client Name / Date</a:t>
            </a:r>
          </a:p>
        </p:txBody>
      </p:sp>
      <p:sp>
        <p:nvSpPr>
          <p:cNvPr id="7" name="Slide Number Placeholder 6"/>
          <p:cNvSpPr>
            <a:spLocks noGrp="1"/>
          </p:cNvSpPr>
          <p:nvPr>
            <p:ph type="sldNum" sz="quarter" idx="12"/>
          </p:nvPr>
        </p:nvSpPr>
        <p:spPr/>
        <p:txBody>
          <a:bodyPr/>
          <a:lstStyle/>
          <a:p>
            <a:fld id="{3C9523F6-AB29-422F-BF36-83FE09959E8F}" type="slidenum">
              <a:rPr lang="en-US" smtClean="0"/>
              <a:t>‹#›</a:t>
            </a:fld>
            <a:endParaRPr lang="en-US" dirty="0"/>
          </a:p>
        </p:txBody>
      </p:sp>
      <p:pic>
        <p:nvPicPr>
          <p:cNvPr id="9"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91760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19200"/>
            <a:ext cx="403860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lvl1pPr>
              <a:defRPr b="0"/>
            </a:lvl1pPr>
          </a:lstStyle>
          <a:p>
            <a:r>
              <a:rPr lang="en-US" dirty="0"/>
              <a:t>Client Name / Date</a:t>
            </a:r>
          </a:p>
        </p:txBody>
      </p:sp>
      <p:sp>
        <p:nvSpPr>
          <p:cNvPr id="7" name="Slide Number Placeholder 6"/>
          <p:cNvSpPr>
            <a:spLocks noGrp="1"/>
          </p:cNvSpPr>
          <p:nvPr>
            <p:ph type="sldNum" sz="quarter" idx="12"/>
          </p:nvPr>
        </p:nvSpPr>
        <p:spPr/>
        <p:txBody>
          <a:bodyPr/>
          <a:lstStyle/>
          <a:p>
            <a:fld id="{3C9523F6-AB29-422F-BF36-83FE09959E8F}" type="slidenum">
              <a:rPr lang="en-US" smtClean="0"/>
              <a:t>‹#›</a:t>
            </a:fld>
            <a:endParaRPr lang="en-US" dirty="0"/>
          </a:p>
        </p:txBody>
      </p:sp>
      <p:sp>
        <p:nvSpPr>
          <p:cNvPr id="8" name="Content Placeholder 10"/>
          <p:cNvSpPr>
            <a:spLocks noGrp="1"/>
          </p:cNvSpPr>
          <p:nvPr>
            <p:ph sz="quarter" idx="13"/>
          </p:nvPr>
        </p:nvSpPr>
        <p:spPr>
          <a:xfrm>
            <a:off x="457200" y="685800"/>
            <a:ext cx="8229600" cy="533400"/>
          </a:xfrm>
        </p:spPr>
        <p:txBody>
          <a:bodyPr>
            <a:normAutofit/>
          </a:bodyPr>
          <a:lstStyle>
            <a:lvl1pPr marL="0" indent="0">
              <a:buNone/>
              <a:defRPr sz="2000" i="1">
                <a:solidFill>
                  <a:schemeClr val="accent1"/>
                </a:solidFill>
              </a:defRPr>
            </a:lvl1pPr>
            <a:lvl2pPr marL="457200" indent="0">
              <a:buNone/>
              <a:defRPr i="1">
                <a:solidFill>
                  <a:schemeClr val="accent1"/>
                </a:solidFill>
              </a:defRPr>
            </a:lvl2pPr>
            <a:lvl3pPr marL="914400" indent="0">
              <a:buNone/>
              <a:defRPr i="1">
                <a:solidFill>
                  <a:schemeClr val="accent1"/>
                </a:solidFill>
              </a:defRPr>
            </a:lvl3pPr>
            <a:lvl4pPr marL="1371600" indent="0">
              <a:buNone/>
              <a:defRPr i="1">
                <a:solidFill>
                  <a:schemeClr val="accent1"/>
                </a:solidFill>
              </a:defRPr>
            </a:lvl4pPr>
            <a:lvl5pPr marL="1828800" indent="0">
              <a:buNone/>
              <a:defRPr i="1">
                <a:solidFill>
                  <a:schemeClr val="accent1"/>
                </a:solidFill>
              </a:defRPr>
            </a:lvl5pPr>
          </a:lstStyle>
          <a:p>
            <a:pPr lvl="0"/>
            <a:r>
              <a:rPr lang="en-US" dirty="0"/>
              <a:t>Click to edit Master text styles</a:t>
            </a:r>
          </a:p>
        </p:txBody>
      </p:sp>
      <p:pic>
        <p:nvPicPr>
          <p:cNvPr id="9"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70832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38200"/>
            <a:ext cx="4040188"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477962"/>
            <a:ext cx="4040188"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838200"/>
            <a:ext cx="4041775"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477962"/>
            <a:ext cx="4041775"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lvl1pPr>
              <a:defRPr b="0"/>
            </a:lvl1pPr>
          </a:lstStyle>
          <a:p>
            <a:r>
              <a:rPr lang="en-US" dirty="0"/>
              <a:t>Client Name / Date</a:t>
            </a:r>
          </a:p>
        </p:txBody>
      </p:sp>
      <p:sp>
        <p:nvSpPr>
          <p:cNvPr id="9" name="Slide Number Placeholder 8"/>
          <p:cNvSpPr>
            <a:spLocks noGrp="1"/>
          </p:cNvSpPr>
          <p:nvPr>
            <p:ph type="sldNum" sz="quarter" idx="12"/>
          </p:nvPr>
        </p:nvSpPr>
        <p:spPr/>
        <p:txBody>
          <a:bodyPr/>
          <a:lstStyle/>
          <a:p>
            <a:fld id="{3C9523F6-AB29-422F-BF36-83FE09959E8F}" type="slidenum">
              <a:rPr lang="en-US" smtClean="0"/>
              <a:t>‹#›</a:t>
            </a:fld>
            <a:endParaRPr lang="en-US" dirty="0"/>
          </a:p>
        </p:txBody>
      </p:sp>
      <p:pic>
        <p:nvPicPr>
          <p:cNvPr id="11"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205377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19200"/>
            <a:ext cx="4040188"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58962"/>
            <a:ext cx="4040188"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219200"/>
            <a:ext cx="4041775"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858962"/>
            <a:ext cx="4041775"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lvl1pPr>
              <a:defRPr b="0"/>
            </a:lvl1pPr>
          </a:lstStyle>
          <a:p>
            <a:r>
              <a:rPr lang="en-US" dirty="0"/>
              <a:t>Client Name / Date</a:t>
            </a:r>
          </a:p>
        </p:txBody>
      </p:sp>
      <p:sp>
        <p:nvSpPr>
          <p:cNvPr id="9" name="Slide Number Placeholder 8"/>
          <p:cNvSpPr>
            <a:spLocks noGrp="1"/>
          </p:cNvSpPr>
          <p:nvPr>
            <p:ph type="sldNum" sz="quarter" idx="12"/>
          </p:nvPr>
        </p:nvSpPr>
        <p:spPr/>
        <p:txBody>
          <a:bodyPr/>
          <a:lstStyle/>
          <a:p>
            <a:fld id="{3C9523F6-AB29-422F-BF36-83FE09959E8F}" type="slidenum">
              <a:rPr lang="en-US" smtClean="0"/>
              <a:t>‹#›</a:t>
            </a:fld>
            <a:endParaRPr lang="en-US" dirty="0"/>
          </a:p>
        </p:txBody>
      </p:sp>
      <p:sp>
        <p:nvSpPr>
          <p:cNvPr id="10" name="Content Placeholder 10"/>
          <p:cNvSpPr>
            <a:spLocks noGrp="1"/>
          </p:cNvSpPr>
          <p:nvPr>
            <p:ph sz="quarter" idx="13"/>
          </p:nvPr>
        </p:nvSpPr>
        <p:spPr>
          <a:xfrm>
            <a:off x="457200" y="685800"/>
            <a:ext cx="8229600" cy="533400"/>
          </a:xfrm>
        </p:spPr>
        <p:txBody>
          <a:bodyPr>
            <a:normAutofit/>
          </a:bodyPr>
          <a:lstStyle>
            <a:lvl1pPr marL="0" indent="0">
              <a:buNone/>
              <a:defRPr sz="2000" i="1">
                <a:solidFill>
                  <a:schemeClr val="accent1"/>
                </a:solidFill>
              </a:defRPr>
            </a:lvl1pPr>
            <a:lvl2pPr marL="457200" indent="0">
              <a:buNone/>
              <a:defRPr i="1">
                <a:solidFill>
                  <a:schemeClr val="accent1"/>
                </a:solidFill>
              </a:defRPr>
            </a:lvl2pPr>
            <a:lvl3pPr marL="914400" indent="0">
              <a:buNone/>
              <a:defRPr i="1">
                <a:solidFill>
                  <a:schemeClr val="accent1"/>
                </a:solidFill>
              </a:defRPr>
            </a:lvl3pPr>
            <a:lvl4pPr marL="1371600" indent="0">
              <a:buNone/>
              <a:defRPr i="1">
                <a:solidFill>
                  <a:schemeClr val="accent1"/>
                </a:solidFill>
              </a:defRPr>
            </a:lvl4pPr>
            <a:lvl5pPr marL="1828800" indent="0">
              <a:buNone/>
              <a:defRPr i="1">
                <a:solidFill>
                  <a:schemeClr val="accent1"/>
                </a:solidFill>
              </a:defRPr>
            </a:lvl5pPr>
          </a:lstStyle>
          <a:p>
            <a:pPr lvl="0"/>
            <a:r>
              <a:rPr lang="en-US" dirty="0"/>
              <a:t>Click to edit Master text styles</a:t>
            </a:r>
          </a:p>
        </p:txBody>
      </p:sp>
      <p:pic>
        <p:nvPicPr>
          <p:cNvPr id="11"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65842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lvl1pPr>
              <a:defRPr b="0"/>
            </a:lvl1pPr>
          </a:lstStyle>
          <a:p>
            <a:r>
              <a:rPr lang="en-US" dirty="0"/>
              <a:t>Client Name / Date</a:t>
            </a:r>
          </a:p>
        </p:txBody>
      </p:sp>
      <p:sp>
        <p:nvSpPr>
          <p:cNvPr id="5" name="Slide Number Placeholder 4"/>
          <p:cNvSpPr>
            <a:spLocks noGrp="1"/>
          </p:cNvSpPr>
          <p:nvPr>
            <p:ph type="sldNum" sz="quarter" idx="12"/>
          </p:nvPr>
        </p:nvSpPr>
        <p:spPr/>
        <p:txBody>
          <a:bodyPr/>
          <a:lstStyle/>
          <a:p>
            <a:fld id="{3C9523F6-AB29-422F-BF36-83FE09959E8F}" type="slidenum">
              <a:rPr lang="en-US" smtClean="0"/>
              <a:t>‹#›</a:t>
            </a:fld>
            <a:endParaRPr lang="en-US" dirty="0"/>
          </a:p>
        </p:txBody>
      </p:sp>
      <p:pic>
        <p:nvPicPr>
          <p:cNvPr id="6"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320486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92539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838200"/>
            <a:ext cx="8229600" cy="48767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b="0"/>
            </a:lvl1pPr>
          </a:lstStyle>
          <a:p>
            <a:r>
              <a:rPr lang="en-US" dirty="0"/>
              <a:t>Client Name / Date</a:t>
            </a:r>
          </a:p>
        </p:txBody>
      </p:sp>
      <p:sp>
        <p:nvSpPr>
          <p:cNvPr id="6" name="Slide Number Placeholder 5"/>
          <p:cNvSpPr>
            <a:spLocks noGrp="1"/>
          </p:cNvSpPr>
          <p:nvPr>
            <p:ph type="sldNum" sz="quarter" idx="12"/>
          </p:nvPr>
        </p:nvSpPr>
        <p:spPr/>
        <p:txBody>
          <a:bodyPr/>
          <a:lstStyle/>
          <a:p>
            <a:fld id="{3C9523F6-AB29-422F-BF36-83FE09959E8F}" type="slidenum">
              <a:rPr lang="en-US" smtClean="0"/>
              <a:t>‹#›</a:t>
            </a:fld>
            <a:endParaRPr lang="en-US" dirty="0"/>
          </a:p>
        </p:txBody>
      </p:sp>
      <p:pic>
        <p:nvPicPr>
          <p:cNvPr id="13"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1178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229600" cy="48767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b="0"/>
            </a:lvl1pPr>
          </a:lstStyle>
          <a:p>
            <a:r>
              <a:rPr lang="en-US" dirty="0"/>
              <a:t>Client Name / Date</a:t>
            </a:r>
          </a:p>
        </p:txBody>
      </p:sp>
      <p:sp>
        <p:nvSpPr>
          <p:cNvPr id="6" name="Slide Number Placeholder 5"/>
          <p:cNvSpPr>
            <a:spLocks noGrp="1"/>
          </p:cNvSpPr>
          <p:nvPr>
            <p:ph type="sldNum" sz="quarter" idx="12"/>
          </p:nvPr>
        </p:nvSpPr>
        <p:spPr/>
        <p:txBody>
          <a:bodyPr/>
          <a:lstStyle/>
          <a:p>
            <a:fld id="{3C9523F6-AB29-422F-BF36-83FE09959E8F}" type="slidenum">
              <a:rPr lang="en-US" smtClean="0"/>
              <a:t>‹#›</a:t>
            </a:fld>
            <a:endParaRPr lang="en-US" dirty="0"/>
          </a:p>
        </p:txBody>
      </p:sp>
      <p:sp>
        <p:nvSpPr>
          <p:cNvPr id="12" name="Content Placeholder 10"/>
          <p:cNvSpPr>
            <a:spLocks noGrp="1"/>
          </p:cNvSpPr>
          <p:nvPr>
            <p:ph sz="quarter" idx="13"/>
          </p:nvPr>
        </p:nvSpPr>
        <p:spPr>
          <a:xfrm>
            <a:off x="457200" y="685800"/>
            <a:ext cx="8229600" cy="533400"/>
          </a:xfrm>
        </p:spPr>
        <p:txBody>
          <a:bodyPr>
            <a:normAutofit/>
          </a:bodyPr>
          <a:lstStyle>
            <a:lvl1pPr marL="0" indent="0">
              <a:buNone/>
              <a:defRPr sz="2000" i="1">
                <a:solidFill>
                  <a:schemeClr val="accent1"/>
                </a:solidFill>
              </a:defRPr>
            </a:lvl1pPr>
            <a:lvl2pPr marL="457200" indent="0">
              <a:buNone/>
              <a:defRPr i="1">
                <a:solidFill>
                  <a:schemeClr val="accent1"/>
                </a:solidFill>
              </a:defRPr>
            </a:lvl2pPr>
            <a:lvl3pPr marL="914400" indent="0">
              <a:buNone/>
              <a:defRPr i="1">
                <a:solidFill>
                  <a:schemeClr val="accent1"/>
                </a:solidFill>
              </a:defRPr>
            </a:lvl3pPr>
            <a:lvl4pPr marL="1371600" indent="0">
              <a:buNone/>
              <a:defRPr i="1">
                <a:solidFill>
                  <a:schemeClr val="accent1"/>
                </a:solidFill>
              </a:defRPr>
            </a:lvl4pPr>
            <a:lvl5pPr marL="1828800" indent="0">
              <a:buNone/>
              <a:defRPr i="1">
                <a:solidFill>
                  <a:schemeClr val="accent1"/>
                </a:solidFill>
              </a:defRPr>
            </a:lvl5pPr>
          </a:lstStyle>
          <a:p>
            <a:pPr lvl="0"/>
            <a:r>
              <a:rPr lang="en-US"/>
              <a:t>Edit Master text styles</a:t>
            </a:r>
          </a:p>
        </p:txBody>
      </p:sp>
      <p:pic>
        <p:nvPicPr>
          <p:cNvPr id="13"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159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838200"/>
            <a:ext cx="403860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838200"/>
            <a:ext cx="403860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b="0"/>
            </a:lvl1pPr>
          </a:lstStyle>
          <a:p>
            <a:r>
              <a:rPr lang="en-US" dirty="0"/>
              <a:t>Client Name / Date</a:t>
            </a:r>
          </a:p>
        </p:txBody>
      </p:sp>
      <p:sp>
        <p:nvSpPr>
          <p:cNvPr id="7" name="Slide Number Placeholder 6"/>
          <p:cNvSpPr>
            <a:spLocks noGrp="1"/>
          </p:cNvSpPr>
          <p:nvPr>
            <p:ph type="sldNum" sz="quarter" idx="12"/>
          </p:nvPr>
        </p:nvSpPr>
        <p:spPr/>
        <p:txBody>
          <a:bodyPr/>
          <a:lstStyle/>
          <a:p>
            <a:fld id="{3C9523F6-AB29-422F-BF36-83FE09959E8F}" type="slidenum">
              <a:rPr lang="en-US" smtClean="0"/>
              <a:t>‹#›</a:t>
            </a:fld>
            <a:endParaRPr lang="en-US" dirty="0"/>
          </a:p>
        </p:txBody>
      </p:sp>
      <p:pic>
        <p:nvPicPr>
          <p:cNvPr id="9"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1608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19200"/>
            <a:ext cx="403860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19200"/>
            <a:ext cx="403860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b="0"/>
            </a:lvl1pPr>
          </a:lstStyle>
          <a:p>
            <a:r>
              <a:rPr lang="en-US" dirty="0"/>
              <a:t>Client Name / Date</a:t>
            </a:r>
          </a:p>
        </p:txBody>
      </p:sp>
      <p:sp>
        <p:nvSpPr>
          <p:cNvPr id="7" name="Slide Number Placeholder 6"/>
          <p:cNvSpPr>
            <a:spLocks noGrp="1"/>
          </p:cNvSpPr>
          <p:nvPr>
            <p:ph type="sldNum" sz="quarter" idx="12"/>
          </p:nvPr>
        </p:nvSpPr>
        <p:spPr/>
        <p:txBody>
          <a:bodyPr/>
          <a:lstStyle/>
          <a:p>
            <a:fld id="{3C9523F6-AB29-422F-BF36-83FE09959E8F}" type="slidenum">
              <a:rPr lang="en-US" smtClean="0"/>
              <a:t>‹#›</a:t>
            </a:fld>
            <a:endParaRPr lang="en-US" dirty="0"/>
          </a:p>
        </p:txBody>
      </p:sp>
      <p:sp>
        <p:nvSpPr>
          <p:cNvPr id="8" name="Content Placeholder 10"/>
          <p:cNvSpPr>
            <a:spLocks noGrp="1"/>
          </p:cNvSpPr>
          <p:nvPr>
            <p:ph sz="quarter" idx="13"/>
          </p:nvPr>
        </p:nvSpPr>
        <p:spPr>
          <a:xfrm>
            <a:off x="457200" y="685800"/>
            <a:ext cx="8229600" cy="533400"/>
          </a:xfrm>
        </p:spPr>
        <p:txBody>
          <a:bodyPr>
            <a:normAutofit/>
          </a:bodyPr>
          <a:lstStyle>
            <a:lvl1pPr marL="0" indent="0">
              <a:buNone/>
              <a:defRPr sz="2000" i="1">
                <a:solidFill>
                  <a:schemeClr val="accent1"/>
                </a:solidFill>
              </a:defRPr>
            </a:lvl1pPr>
            <a:lvl2pPr marL="457200" indent="0">
              <a:buNone/>
              <a:defRPr i="1">
                <a:solidFill>
                  <a:schemeClr val="accent1"/>
                </a:solidFill>
              </a:defRPr>
            </a:lvl2pPr>
            <a:lvl3pPr marL="914400" indent="0">
              <a:buNone/>
              <a:defRPr i="1">
                <a:solidFill>
                  <a:schemeClr val="accent1"/>
                </a:solidFill>
              </a:defRPr>
            </a:lvl3pPr>
            <a:lvl4pPr marL="1371600" indent="0">
              <a:buNone/>
              <a:defRPr i="1">
                <a:solidFill>
                  <a:schemeClr val="accent1"/>
                </a:solidFill>
              </a:defRPr>
            </a:lvl4pPr>
            <a:lvl5pPr marL="1828800" indent="0">
              <a:buNone/>
              <a:defRPr i="1">
                <a:solidFill>
                  <a:schemeClr val="accent1"/>
                </a:solidFill>
              </a:defRPr>
            </a:lvl5pPr>
          </a:lstStyle>
          <a:p>
            <a:pPr lvl="0"/>
            <a:r>
              <a:rPr lang="en-US"/>
              <a:t>Edit Master text styles</a:t>
            </a:r>
          </a:p>
        </p:txBody>
      </p:sp>
      <p:pic>
        <p:nvPicPr>
          <p:cNvPr id="9"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4119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838200"/>
            <a:ext cx="4040188"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477962"/>
            <a:ext cx="4040188"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838200"/>
            <a:ext cx="4041775"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477962"/>
            <a:ext cx="4041775"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defRPr b="0"/>
            </a:lvl1pPr>
          </a:lstStyle>
          <a:p>
            <a:r>
              <a:rPr lang="en-US" dirty="0"/>
              <a:t>Client Name / Date</a:t>
            </a:r>
          </a:p>
        </p:txBody>
      </p:sp>
      <p:sp>
        <p:nvSpPr>
          <p:cNvPr id="9" name="Slide Number Placeholder 8"/>
          <p:cNvSpPr>
            <a:spLocks noGrp="1"/>
          </p:cNvSpPr>
          <p:nvPr>
            <p:ph type="sldNum" sz="quarter" idx="12"/>
          </p:nvPr>
        </p:nvSpPr>
        <p:spPr/>
        <p:txBody>
          <a:bodyPr/>
          <a:lstStyle/>
          <a:p>
            <a:fld id="{3C9523F6-AB29-422F-BF36-83FE09959E8F}" type="slidenum">
              <a:rPr lang="en-US" smtClean="0"/>
              <a:t>‹#›</a:t>
            </a:fld>
            <a:endParaRPr lang="en-US" dirty="0"/>
          </a:p>
        </p:txBody>
      </p:sp>
      <p:pic>
        <p:nvPicPr>
          <p:cNvPr id="11"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273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title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19200"/>
            <a:ext cx="4040188"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858962"/>
            <a:ext cx="4040188"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219200"/>
            <a:ext cx="4041775"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858962"/>
            <a:ext cx="4041775"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defRPr b="0"/>
            </a:lvl1pPr>
          </a:lstStyle>
          <a:p>
            <a:r>
              <a:rPr lang="en-US" dirty="0"/>
              <a:t>Client Name / Date</a:t>
            </a:r>
          </a:p>
        </p:txBody>
      </p:sp>
      <p:sp>
        <p:nvSpPr>
          <p:cNvPr id="9" name="Slide Number Placeholder 8"/>
          <p:cNvSpPr>
            <a:spLocks noGrp="1"/>
          </p:cNvSpPr>
          <p:nvPr>
            <p:ph type="sldNum" sz="quarter" idx="12"/>
          </p:nvPr>
        </p:nvSpPr>
        <p:spPr/>
        <p:txBody>
          <a:bodyPr/>
          <a:lstStyle/>
          <a:p>
            <a:fld id="{3C9523F6-AB29-422F-BF36-83FE09959E8F}" type="slidenum">
              <a:rPr lang="en-US" smtClean="0"/>
              <a:t>‹#›</a:t>
            </a:fld>
            <a:endParaRPr lang="en-US" dirty="0"/>
          </a:p>
        </p:txBody>
      </p:sp>
      <p:sp>
        <p:nvSpPr>
          <p:cNvPr id="10" name="Content Placeholder 10"/>
          <p:cNvSpPr>
            <a:spLocks noGrp="1"/>
          </p:cNvSpPr>
          <p:nvPr>
            <p:ph sz="quarter" idx="13"/>
          </p:nvPr>
        </p:nvSpPr>
        <p:spPr>
          <a:xfrm>
            <a:off x="457200" y="685800"/>
            <a:ext cx="8229600" cy="533400"/>
          </a:xfrm>
        </p:spPr>
        <p:txBody>
          <a:bodyPr>
            <a:normAutofit/>
          </a:bodyPr>
          <a:lstStyle>
            <a:lvl1pPr marL="0" indent="0">
              <a:buNone/>
              <a:defRPr sz="2000" i="1">
                <a:solidFill>
                  <a:schemeClr val="accent1"/>
                </a:solidFill>
              </a:defRPr>
            </a:lvl1pPr>
            <a:lvl2pPr marL="457200" indent="0">
              <a:buNone/>
              <a:defRPr i="1">
                <a:solidFill>
                  <a:schemeClr val="accent1"/>
                </a:solidFill>
              </a:defRPr>
            </a:lvl2pPr>
            <a:lvl3pPr marL="914400" indent="0">
              <a:buNone/>
              <a:defRPr i="1">
                <a:solidFill>
                  <a:schemeClr val="accent1"/>
                </a:solidFill>
              </a:defRPr>
            </a:lvl3pPr>
            <a:lvl4pPr marL="1371600" indent="0">
              <a:buNone/>
              <a:defRPr i="1">
                <a:solidFill>
                  <a:schemeClr val="accent1"/>
                </a:solidFill>
              </a:defRPr>
            </a:lvl4pPr>
            <a:lvl5pPr marL="1828800" indent="0">
              <a:buNone/>
              <a:defRPr i="1">
                <a:solidFill>
                  <a:schemeClr val="accent1"/>
                </a:solidFill>
              </a:defRPr>
            </a:lvl5pPr>
          </a:lstStyle>
          <a:p>
            <a:pPr lvl="0"/>
            <a:r>
              <a:rPr lang="en-US"/>
              <a:t>Edit Master text styles</a:t>
            </a:r>
          </a:p>
        </p:txBody>
      </p:sp>
      <p:pic>
        <p:nvPicPr>
          <p:cNvPr id="11"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3489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b="0"/>
            </a:lvl1pPr>
          </a:lstStyle>
          <a:p>
            <a:r>
              <a:rPr lang="en-US" dirty="0"/>
              <a:t>Client Name / Date</a:t>
            </a:r>
          </a:p>
        </p:txBody>
      </p:sp>
      <p:sp>
        <p:nvSpPr>
          <p:cNvPr id="5" name="Slide Number Placeholder 4"/>
          <p:cNvSpPr>
            <a:spLocks noGrp="1"/>
          </p:cNvSpPr>
          <p:nvPr>
            <p:ph type="sldNum" sz="quarter" idx="12"/>
          </p:nvPr>
        </p:nvSpPr>
        <p:spPr/>
        <p:txBody>
          <a:bodyPr/>
          <a:lstStyle/>
          <a:p>
            <a:fld id="{3C9523F6-AB29-422F-BF36-83FE09959E8F}" type="slidenum">
              <a:rPr lang="en-US" smtClean="0"/>
              <a:t>‹#›</a:t>
            </a:fld>
            <a:endParaRPr lang="en-US" dirty="0"/>
          </a:p>
        </p:txBody>
      </p:sp>
      <p:pic>
        <p:nvPicPr>
          <p:cNvPr id="6"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0193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1889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12.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2" name="Picture 4" descr="\\Eplnas2\Users\jmcintosh\My Documents\_Marketing\ePS\ePS branding\For products and marketing\ppt template\gears.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512471" y="228600"/>
            <a:ext cx="3592882" cy="36337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152400"/>
            <a:ext cx="8229600" cy="5635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838200"/>
            <a:ext cx="8229600" cy="52577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819400" y="6227064"/>
            <a:ext cx="4038600" cy="365125"/>
          </a:xfrm>
          <a:prstGeom prst="rect">
            <a:avLst/>
          </a:prstGeom>
        </p:spPr>
        <p:txBody>
          <a:bodyPr vert="horz" lIns="91440" tIns="45720" rIns="91440" bIns="45720" rtlCol="0" anchor="ctr"/>
          <a:lstStyle>
            <a:lvl1pPr algn="r">
              <a:defRPr sz="1200" b="0">
                <a:solidFill>
                  <a:schemeClr val="tx1">
                    <a:lumMod val="75000"/>
                    <a:lumOff val="25000"/>
                  </a:schemeClr>
                </a:solidFill>
              </a:defRPr>
            </a:lvl1pPr>
          </a:lstStyle>
          <a:p>
            <a:r>
              <a:rPr lang="en-US" dirty="0"/>
              <a:t>Client Name / Date</a:t>
            </a:r>
          </a:p>
        </p:txBody>
      </p:sp>
      <p:sp>
        <p:nvSpPr>
          <p:cNvPr id="6" name="Slide Number Placeholder 5"/>
          <p:cNvSpPr>
            <a:spLocks noGrp="1"/>
          </p:cNvSpPr>
          <p:nvPr>
            <p:ph type="sldNum" sz="quarter" idx="4"/>
          </p:nvPr>
        </p:nvSpPr>
        <p:spPr>
          <a:xfrm>
            <a:off x="457200" y="6227064"/>
            <a:ext cx="2133600" cy="365125"/>
          </a:xfrm>
          <a:prstGeom prst="rect">
            <a:avLst/>
          </a:prstGeom>
        </p:spPr>
        <p:txBody>
          <a:bodyPr vert="horz" lIns="91440" tIns="45720" rIns="91440" bIns="45720" rtlCol="0" anchor="ctr"/>
          <a:lstStyle>
            <a:lvl1pPr algn="l">
              <a:defRPr sz="1200">
                <a:solidFill>
                  <a:schemeClr val="tx1">
                    <a:lumMod val="75000"/>
                    <a:lumOff val="25000"/>
                  </a:schemeClr>
                </a:solidFill>
              </a:defRPr>
            </a:lvl1pPr>
          </a:lstStyle>
          <a:p>
            <a:fld id="{3C9523F6-AB29-422F-BF36-83FE09959E8F}" type="slidenum">
              <a:rPr lang="en-US" smtClean="0"/>
              <a:pPr/>
              <a:t>‹#›</a:t>
            </a:fld>
            <a:endParaRPr lang="en-US" dirty="0"/>
          </a:p>
        </p:txBody>
      </p:sp>
    </p:spTree>
    <p:custDataLst>
      <p:tags r:id="rId12"/>
    </p:custDataLst>
    <p:extLst>
      <p:ext uri="{BB962C8B-B14F-4D97-AF65-F5344CB8AC3E}">
        <p14:creationId xmlns:p14="http://schemas.microsoft.com/office/powerpoint/2010/main" val="248155925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0" r:id="rId3"/>
    <p:sldLayoutId id="2147483652" r:id="rId4"/>
    <p:sldLayoutId id="2147483664" r:id="rId5"/>
    <p:sldLayoutId id="2147483653" r:id="rId6"/>
    <p:sldLayoutId id="2147483665" r:id="rId7"/>
    <p:sldLayoutId id="2147483654" r:id="rId8"/>
    <p:sldLayoutId id="2147483655" r:id="rId9"/>
    <p:sldLayoutId id="2147483669" r:id="rId10"/>
  </p:sldLayoutIdLst>
  <p:hf hdr="0" dt="0"/>
  <p:txStyles>
    <p:titleStyle>
      <a:lvl1pPr algn="l" defTabSz="9144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gt;"/>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5635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838200"/>
            <a:ext cx="8229600" cy="52577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819400" y="6227064"/>
            <a:ext cx="4038600" cy="365125"/>
          </a:xfrm>
          <a:prstGeom prst="rect">
            <a:avLst/>
          </a:prstGeom>
        </p:spPr>
        <p:txBody>
          <a:bodyPr vert="horz" lIns="91440" tIns="45720" rIns="91440" bIns="45720" rtlCol="0" anchor="ctr"/>
          <a:lstStyle>
            <a:lvl1pPr algn="r">
              <a:defRPr sz="1200" b="0">
                <a:solidFill>
                  <a:schemeClr val="tx1">
                    <a:lumMod val="75000"/>
                    <a:lumOff val="25000"/>
                  </a:schemeClr>
                </a:solidFill>
              </a:defRPr>
            </a:lvl1pPr>
          </a:lstStyle>
          <a:p>
            <a:r>
              <a:rPr lang="en-US" dirty="0"/>
              <a:t>Client Name / Date</a:t>
            </a:r>
          </a:p>
        </p:txBody>
      </p:sp>
      <p:sp>
        <p:nvSpPr>
          <p:cNvPr id="6" name="Slide Number Placeholder 5"/>
          <p:cNvSpPr>
            <a:spLocks noGrp="1"/>
          </p:cNvSpPr>
          <p:nvPr>
            <p:ph type="sldNum" sz="quarter" idx="4"/>
          </p:nvPr>
        </p:nvSpPr>
        <p:spPr>
          <a:xfrm>
            <a:off x="457200" y="6227064"/>
            <a:ext cx="2133600" cy="365125"/>
          </a:xfrm>
          <a:prstGeom prst="rect">
            <a:avLst/>
          </a:prstGeom>
        </p:spPr>
        <p:txBody>
          <a:bodyPr vert="horz" lIns="91440" tIns="45720" rIns="91440" bIns="45720" rtlCol="0" anchor="ctr"/>
          <a:lstStyle>
            <a:lvl1pPr algn="l">
              <a:defRPr sz="1200">
                <a:solidFill>
                  <a:schemeClr val="tx1">
                    <a:lumMod val="75000"/>
                    <a:lumOff val="25000"/>
                  </a:schemeClr>
                </a:solidFill>
              </a:defRPr>
            </a:lvl1pPr>
          </a:lstStyle>
          <a:p>
            <a:fld id="{3C9523F6-AB29-422F-BF36-83FE09959E8F}" type="slidenum">
              <a:rPr lang="en-US" smtClean="0"/>
              <a:pPr/>
              <a:t>‹#›</a:t>
            </a:fld>
            <a:endParaRPr lang="en-US" dirty="0"/>
          </a:p>
        </p:txBody>
      </p:sp>
    </p:spTree>
    <p:custDataLst>
      <p:tags r:id="rId11"/>
    </p:custDataLst>
    <p:extLst>
      <p:ext uri="{BB962C8B-B14F-4D97-AF65-F5344CB8AC3E}">
        <p14:creationId xmlns:p14="http://schemas.microsoft.com/office/powerpoint/2010/main" val="52270033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6" r:id="rId3"/>
    <p:sldLayoutId id="2147483659" r:id="rId4"/>
    <p:sldLayoutId id="2147483667" r:id="rId5"/>
    <p:sldLayoutId id="2147483660" r:id="rId6"/>
    <p:sldLayoutId id="2147483668" r:id="rId7"/>
    <p:sldLayoutId id="2147483661" r:id="rId8"/>
    <p:sldLayoutId id="2147483662" r:id="rId9"/>
  </p:sldLayoutIdLst>
  <p:hf hdr="0" dt="0"/>
  <p:txStyles>
    <p:titleStyle>
      <a:lvl1pPr algn="l" defTabSz="9144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gt;"/>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hyperlink" Target="mailto:sbeales@epharmasolutions.com" TargetMode="External"/><Relationship Id="rId3" Type="http://schemas.openxmlformats.org/officeDocument/2006/relationships/image" Target="../media/image5.jpg"/><Relationship Id="rId7" Type="http://schemas.openxmlformats.org/officeDocument/2006/relationships/hyperlink" Target="mailto:kendra.hayden@roche.com"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mailto:kfusco@epharmasolutions.com" TargetMode="External"/><Relationship Id="rId5" Type="http://schemas.openxmlformats.org/officeDocument/2006/relationships/image" Target="../media/image7.jpg"/><Relationship Id="rId10" Type="http://schemas.openxmlformats.org/officeDocument/2006/relationships/image" Target="../media/image9.png"/><Relationship Id="rId4" Type="http://schemas.openxmlformats.org/officeDocument/2006/relationships/image" Target="../media/image6.jp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4572000"/>
          </a:xfrm>
          <a:prstGeom prst="rect">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descr="\\Eplnas2\Users\jmcintosh\My Documents\_Marketing\ePS\ePS branding\For products and marketing\ppt template\title_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4" y="-16890"/>
            <a:ext cx="9176208" cy="45881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Eplnas2\Users\jmcintosh\My Documents\_Marketing\ePS\ePS branding\For products and marketing\ppt template\EPHARMA_HORIZONTAL-LOGO_GRADATION_CMY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5105400"/>
            <a:ext cx="2191674" cy="1143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a:xfrm>
            <a:off x="2725074" y="4816475"/>
            <a:ext cx="6152226" cy="1050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b="1" dirty="0">
                <a:solidFill>
                  <a:schemeClr val="tx1">
                    <a:lumMod val="75000"/>
                    <a:lumOff val="25000"/>
                  </a:schemeClr>
                </a:solidFill>
              </a:rPr>
              <a:t>Optimizing Global Safety Reporting in Clinical Trials</a:t>
            </a:r>
          </a:p>
          <a:p>
            <a:pPr algn="r"/>
            <a:r>
              <a:rPr lang="en-US" sz="2000" i="1" dirty="0">
                <a:solidFill>
                  <a:schemeClr val="tx1">
                    <a:lumMod val="75000"/>
                    <a:lumOff val="25000"/>
                  </a:schemeClr>
                </a:solidFill>
              </a:rPr>
              <a:t>Eliminating Over Distribution of Safety Reports, Reducing Site Burden, Increasing Patient Safety</a:t>
            </a:r>
          </a:p>
          <a:p>
            <a:pPr algn="r"/>
            <a:r>
              <a:rPr lang="en-US" dirty="0">
                <a:solidFill>
                  <a:schemeClr val="tx1">
                    <a:lumMod val="75000"/>
                    <a:lumOff val="25000"/>
                  </a:schemeClr>
                </a:solidFill>
              </a:rPr>
              <a:t>30-OCT-2017</a:t>
            </a:r>
          </a:p>
        </p:txBody>
      </p:sp>
    </p:spTree>
    <p:custDataLst>
      <p:tags r:id="rId1"/>
    </p:custDataLst>
    <p:extLst>
      <p:ext uri="{BB962C8B-B14F-4D97-AF65-F5344CB8AC3E}">
        <p14:creationId xmlns:p14="http://schemas.microsoft.com/office/powerpoint/2010/main" val="215646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 Session</a:t>
            </a:r>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914400"/>
            <a:ext cx="1219200" cy="1310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2667547"/>
            <a:ext cx="1143000" cy="162877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4738829"/>
            <a:ext cx="1447800" cy="1303020"/>
          </a:xfrm>
          <a:prstGeom prst="rect">
            <a:avLst/>
          </a:prstGeom>
        </p:spPr>
      </p:pic>
      <p:sp>
        <p:nvSpPr>
          <p:cNvPr id="8" name="TextBox 7"/>
          <p:cNvSpPr txBox="1"/>
          <p:nvPr/>
        </p:nvSpPr>
        <p:spPr>
          <a:xfrm>
            <a:off x="2895600" y="969555"/>
            <a:ext cx="3886200" cy="923330"/>
          </a:xfrm>
          <a:prstGeom prst="rect">
            <a:avLst/>
          </a:prstGeom>
          <a:noFill/>
        </p:spPr>
        <p:txBody>
          <a:bodyPr wrap="square" rtlCol="0">
            <a:spAutoFit/>
          </a:bodyPr>
          <a:lstStyle/>
          <a:p>
            <a:r>
              <a:rPr lang="en-US" b="1" dirty="0"/>
              <a:t>Kristy Fusco, MLD</a:t>
            </a:r>
          </a:p>
          <a:p>
            <a:r>
              <a:rPr lang="en-US" i="1" dirty="0"/>
              <a:t>Product Manager, SafetyPortal</a:t>
            </a:r>
          </a:p>
          <a:p>
            <a:r>
              <a:rPr lang="en-US" dirty="0">
                <a:hlinkClick r:id="rId6"/>
              </a:rPr>
              <a:t>kfusco@epharmasolutions.com</a:t>
            </a:r>
            <a:endParaRPr lang="en-US" dirty="0"/>
          </a:p>
        </p:txBody>
      </p:sp>
      <p:sp>
        <p:nvSpPr>
          <p:cNvPr id="9" name="TextBox 8"/>
          <p:cNvSpPr txBox="1"/>
          <p:nvPr/>
        </p:nvSpPr>
        <p:spPr>
          <a:xfrm>
            <a:off x="2895600" y="2889115"/>
            <a:ext cx="3352800" cy="1200329"/>
          </a:xfrm>
          <a:prstGeom prst="rect">
            <a:avLst/>
          </a:prstGeom>
          <a:noFill/>
        </p:spPr>
        <p:txBody>
          <a:bodyPr wrap="square" rtlCol="0">
            <a:spAutoFit/>
          </a:bodyPr>
          <a:lstStyle/>
          <a:p>
            <a:r>
              <a:rPr lang="en-US" b="1" dirty="0"/>
              <a:t>Kendra Hayden</a:t>
            </a:r>
          </a:p>
          <a:p>
            <a:r>
              <a:rPr lang="en-US" i="1" dirty="0"/>
              <a:t>Global Process Owner,</a:t>
            </a:r>
          </a:p>
          <a:p>
            <a:r>
              <a:rPr lang="en-US" i="1" dirty="0"/>
              <a:t>Safety Document Distribution</a:t>
            </a:r>
          </a:p>
          <a:p>
            <a:r>
              <a:rPr lang="en-US" dirty="0">
                <a:hlinkClick r:id="rId7"/>
              </a:rPr>
              <a:t>kendra.hayden@roche.com</a:t>
            </a:r>
            <a:endParaRPr lang="en-US" dirty="0"/>
          </a:p>
        </p:txBody>
      </p:sp>
      <p:sp>
        <p:nvSpPr>
          <p:cNvPr id="10" name="TextBox 9"/>
          <p:cNvSpPr txBox="1"/>
          <p:nvPr/>
        </p:nvSpPr>
        <p:spPr>
          <a:xfrm>
            <a:off x="2895600" y="4733862"/>
            <a:ext cx="3657600" cy="1200329"/>
          </a:xfrm>
          <a:prstGeom prst="rect">
            <a:avLst/>
          </a:prstGeom>
          <a:noFill/>
        </p:spPr>
        <p:txBody>
          <a:bodyPr wrap="square" rtlCol="0">
            <a:spAutoFit/>
          </a:bodyPr>
          <a:lstStyle/>
          <a:p>
            <a:r>
              <a:rPr lang="en-US" b="1" dirty="0"/>
              <a:t>Steven Beales</a:t>
            </a:r>
          </a:p>
          <a:p>
            <a:r>
              <a:rPr lang="en-US" i="1" dirty="0"/>
              <a:t>Senior Vice President, IT</a:t>
            </a:r>
          </a:p>
          <a:p>
            <a:r>
              <a:rPr lang="en-US" i="1" dirty="0"/>
              <a:t>Market Owner, Safety Solutions</a:t>
            </a:r>
          </a:p>
          <a:p>
            <a:r>
              <a:rPr lang="en-US" dirty="0">
                <a:hlinkClick r:id="rId8"/>
              </a:rPr>
              <a:t>sbeales@epharmasolutions.com</a:t>
            </a:r>
            <a:endParaRPr lang="en-US" dirty="0"/>
          </a:p>
        </p:txBody>
      </p:sp>
      <p:sp>
        <p:nvSpPr>
          <p:cNvPr id="13" name="Rectangle 12"/>
          <p:cNvSpPr/>
          <p:nvPr/>
        </p:nvSpPr>
        <p:spPr>
          <a:xfrm>
            <a:off x="7086600" y="5715000"/>
            <a:ext cx="19812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77000" y="969555"/>
            <a:ext cx="1915885" cy="1029056"/>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77000" y="4905135"/>
            <a:ext cx="1915885" cy="1029056"/>
          </a:xfrm>
          <a:prstGeom prst="rect">
            <a:avLst/>
          </a:prstGeom>
        </p:spPr>
      </p:pic>
      <p:pic>
        <p:nvPicPr>
          <p:cNvPr id="1026" name="Picture 2" descr="https://upload.wikimedia.org/wikipedia/commons/thumb/f/f5/Hoffmann-La_Roche_logo.svg/1200px-Hoffmann-La_Roche_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57054" y="3025432"/>
            <a:ext cx="1835831" cy="95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39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Speakers</a:t>
            </a:r>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914400"/>
            <a:ext cx="1219200" cy="1310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2667547"/>
            <a:ext cx="1143000" cy="162877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4738829"/>
            <a:ext cx="1447800" cy="1303020"/>
          </a:xfrm>
          <a:prstGeom prst="rect">
            <a:avLst/>
          </a:prstGeom>
        </p:spPr>
      </p:pic>
      <p:sp>
        <p:nvSpPr>
          <p:cNvPr id="8" name="TextBox 7"/>
          <p:cNvSpPr txBox="1"/>
          <p:nvPr/>
        </p:nvSpPr>
        <p:spPr>
          <a:xfrm>
            <a:off x="2895600" y="969555"/>
            <a:ext cx="3886200" cy="923330"/>
          </a:xfrm>
          <a:prstGeom prst="rect">
            <a:avLst/>
          </a:prstGeom>
          <a:noFill/>
        </p:spPr>
        <p:txBody>
          <a:bodyPr wrap="square" rtlCol="0">
            <a:spAutoFit/>
          </a:bodyPr>
          <a:lstStyle/>
          <a:p>
            <a:r>
              <a:rPr lang="en-US" b="1" dirty="0"/>
              <a:t>Moderator</a:t>
            </a:r>
          </a:p>
          <a:p>
            <a:r>
              <a:rPr lang="en-US" b="1" dirty="0"/>
              <a:t>Kristy Fusco, MLD</a:t>
            </a:r>
          </a:p>
          <a:p>
            <a:r>
              <a:rPr lang="en-US" i="1" dirty="0"/>
              <a:t>Product Manager, SafetyPortal</a:t>
            </a:r>
          </a:p>
        </p:txBody>
      </p:sp>
      <p:sp>
        <p:nvSpPr>
          <p:cNvPr id="9" name="TextBox 8"/>
          <p:cNvSpPr txBox="1"/>
          <p:nvPr/>
        </p:nvSpPr>
        <p:spPr>
          <a:xfrm>
            <a:off x="2895600" y="2889115"/>
            <a:ext cx="3352800" cy="1200329"/>
          </a:xfrm>
          <a:prstGeom prst="rect">
            <a:avLst/>
          </a:prstGeom>
          <a:noFill/>
        </p:spPr>
        <p:txBody>
          <a:bodyPr wrap="square" rtlCol="0">
            <a:spAutoFit/>
          </a:bodyPr>
          <a:lstStyle/>
          <a:p>
            <a:r>
              <a:rPr lang="en-US" b="1" dirty="0"/>
              <a:t>Speaker</a:t>
            </a:r>
          </a:p>
          <a:p>
            <a:r>
              <a:rPr lang="en-US" b="1" dirty="0"/>
              <a:t>Kendra Hayden</a:t>
            </a:r>
          </a:p>
          <a:p>
            <a:r>
              <a:rPr lang="en-US" i="1" dirty="0"/>
              <a:t>Global Process Owner,</a:t>
            </a:r>
          </a:p>
          <a:p>
            <a:r>
              <a:rPr lang="en-US" i="1" dirty="0"/>
              <a:t>Safety Document Distribution</a:t>
            </a:r>
          </a:p>
        </p:txBody>
      </p:sp>
      <p:sp>
        <p:nvSpPr>
          <p:cNvPr id="10" name="TextBox 9"/>
          <p:cNvSpPr txBox="1"/>
          <p:nvPr/>
        </p:nvSpPr>
        <p:spPr>
          <a:xfrm>
            <a:off x="2895600" y="4733862"/>
            <a:ext cx="3657600" cy="1200329"/>
          </a:xfrm>
          <a:prstGeom prst="rect">
            <a:avLst/>
          </a:prstGeom>
          <a:noFill/>
        </p:spPr>
        <p:txBody>
          <a:bodyPr wrap="square" rtlCol="0">
            <a:spAutoFit/>
          </a:bodyPr>
          <a:lstStyle/>
          <a:p>
            <a:r>
              <a:rPr lang="en-US" b="1" dirty="0"/>
              <a:t>Speaker</a:t>
            </a:r>
          </a:p>
          <a:p>
            <a:r>
              <a:rPr lang="en-US" b="1" dirty="0"/>
              <a:t>Steven Beales</a:t>
            </a:r>
          </a:p>
          <a:p>
            <a:r>
              <a:rPr lang="en-US" i="1" dirty="0"/>
              <a:t>Senior Vice President, IT</a:t>
            </a:r>
          </a:p>
          <a:p>
            <a:r>
              <a:rPr lang="en-US" i="1" dirty="0"/>
              <a:t>Market Owner, Safety Solutions</a:t>
            </a:r>
          </a:p>
        </p:txBody>
      </p:sp>
      <p:sp>
        <p:nvSpPr>
          <p:cNvPr id="13" name="Rectangle 12"/>
          <p:cNvSpPr/>
          <p:nvPr/>
        </p:nvSpPr>
        <p:spPr>
          <a:xfrm>
            <a:off x="7086600" y="5715000"/>
            <a:ext cx="19812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7000" y="969555"/>
            <a:ext cx="1915885" cy="1029056"/>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7000" y="4905135"/>
            <a:ext cx="1915885" cy="1029056"/>
          </a:xfrm>
          <a:prstGeom prst="rect">
            <a:avLst/>
          </a:prstGeom>
        </p:spPr>
      </p:pic>
      <p:pic>
        <p:nvPicPr>
          <p:cNvPr id="1026" name="Picture 2" descr="https://upload.wikimedia.org/wikipedia/commons/thumb/f/f5/Hoffmann-La_Roche_logo.svg/1200px-Hoffmann-La_Roche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7054" y="3025432"/>
            <a:ext cx="1835831" cy="95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29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Disclaimer</a:t>
            </a:r>
          </a:p>
        </p:txBody>
      </p:sp>
      <p:sp>
        <p:nvSpPr>
          <p:cNvPr id="6" name="Content Placeholder 5"/>
          <p:cNvSpPr>
            <a:spLocks noGrp="1"/>
          </p:cNvSpPr>
          <p:nvPr>
            <p:ph idx="1"/>
          </p:nvPr>
        </p:nvSpPr>
        <p:spPr/>
        <p:txBody>
          <a:bodyPr/>
          <a:lstStyle/>
          <a:p>
            <a:r>
              <a:rPr lang="en-US" dirty="0"/>
              <a:t>The views and opinions expressed in this presentation and any related discussion(s) are solely those of the individual presenter(s) and may not express the views of and opinions of Roche.</a:t>
            </a:r>
          </a:p>
        </p:txBody>
      </p:sp>
      <p:sp>
        <p:nvSpPr>
          <p:cNvPr id="4" name="Slide Number Placeholder 3"/>
          <p:cNvSpPr>
            <a:spLocks noGrp="1"/>
          </p:cNvSpPr>
          <p:nvPr>
            <p:ph type="sldNum" sz="quarter" idx="12"/>
          </p:nvPr>
        </p:nvSpPr>
        <p:spPr/>
        <p:txBody>
          <a:bodyPr/>
          <a:lstStyle/>
          <a:p>
            <a:fld id="{3C9523F6-AB29-422F-BF36-83FE09959E8F}" type="slidenum">
              <a:rPr lang="en-US" smtClean="0"/>
              <a:t>3</a:t>
            </a:fld>
            <a:endParaRPr lang="en-US" dirty="0"/>
          </a:p>
        </p:txBody>
      </p:sp>
    </p:spTree>
    <p:extLst>
      <p:ext uri="{BB962C8B-B14F-4D97-AF65-F5344CB8AC3E}">
        <p14:creationId xmlns:p14="http://schemas.microsoft.com/office/powerpoint/2010/main" val="232353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9523F6-AB29-422F-BF36-83FE09959E8F}" type="slidenum">
              <a:rPr lang="en-US" smtClean="0"/>
              <a:t>4</a:t>
            </a:fld>
            <a:endParaRPr lang="en-US" dirty="0"/>
          </a:p>
        </p:txBody>
      </p:sp>
      <p:sp>
        <p:nvSpPr>
          <p:cNvPr id="6" name="Title 5"/>
          <p:cNvSpPr>
            <a:spLocks noGrp="1"/>
          </p:cNvSpPr>
          <p:nvPr>
            <p:ph type="ctrTitle"/>
          </p:nvPr>
        </p:nvSpPr>
        <p:spPr>
          <a:xfrm>
            <a:off x="685800" y="1597025"/>
            <a:ext cx="7772400" cy="1470025"/>
          </a:xfrm>
        </p:spPr>
        <p:txBody>
          <a:bodyPr>
            <a:noAutofit/>
          </a:bodyPr>
          <a:lstStyle/>
          <a:p>
            <a:r>
              <a:rPr lang="en-US" dirty="0"/>
              <a:t>What are the major challenges the industry is facing in Safety Reporting?</a:t>
            </a:r>
          </a:p>
        </p:txBody>
      </p:sp>
      <p:sp>
        <p:nvSpPr>
          <p:cNvPr id="2" name="Content Placeholder 1"/>
          <p:cNvSpPr>
            <a:spLocks noGrp="1"/>
          </p:cNvSpPr>
          <p:nvPr>
            <p:ph type="subTitle" idx="1"/>
          </p:nvPr>
        </p:nvSpPr>
        <p:spPr>
          <a:xfrm>
            <a:off x="685800" y="3657600"/>
            <a:ext cx="8153400" cy="1752600"/>
          </a:xfrm>
        </p:spPr>
        <p:txBody>
          <a:bodyPr>
            <a:noAutofit/>
          </a:bodyPr>
          <a:lstStyle/>
          <a:p>
            <a:pPr marL="457200" indent="-457200" algn="l">
              <a:buAutoNum type="arabicParenR"/>
            </a:pPr>
            <a:r>
              <a:rPr lang="en-US" sz="2800" dirty="0"/>
              <a:t>Lack of global harmonization in reporting rules</a:t>
            </a:r>
          </a:p>
          <a:p>
            <a:pPr marL="457200" indent="-457200" algn="l">
              <a:buAutoNum type="arabicParenR"/>
            </a:pPr>
            <a:r>
              <a:rPr lang="en-US" sz="2800" dirty="0"/>
              <a:t>Determining causality</a:t>
            </a:r>
          </a:p>
          <a:p>
            <a:pPr marL="457200" indent="-457200" algn="l">
              <a:buAutoNum type="arabicParenR"/>
            </a:pPr>
            <a:r>
              <a:rPr lang="en-US" sz="2800" dirty="0"/>
              <a:t>Fear of regulatory repercussions</a:t>
            </a:r>
          </a:p>
        </p:txBody>
      </p:sp>
    </p:spTree>
    <p:extLst>
      <p:ext uri="{BB962C8B-B14F-4D97-AF65-F5344CB8AC3E}">
        <p14:creationId xmlns:p14="http://schemas.microsoft.com/office/powerpoint/2010/main" val="245452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9523F6-AB29-422F-BF36-83FE09959E8F}" type="slidenum">
              <a:rPr lang="en-US" smtClean="0"/>
              <a:t>5</a:t>
            </a:fld>
            <a:endParaRPr lang="en-US" dirty="0"/>
          </a:p>
        </p:txBody>
      </p:sp>
      <p:sp>
        <p:nvSpPr>
          <p:cNvPr id="6" name="Title 5"/>
          <p:cNvSpPr>
            <a:spLocks noGrp="1"/>
          </p:cNvSpPr>
          <p:nvPr>
            <p:ph type="ctrTitle"/>
          </p:nvPr>
        </p:nvSpPr>
        <p:spPr>
          <a:xfrm>
            <a:off x="685800" y="26987"/>
            <a:ext cx="7772400" cy="1470025"/>
          </a:xfrm>
        </p:spPr>
        <p:txBody>
          <a:bodyPr>
            <a:normAutofit/>
          </a:bodyPr>
          <a:lstStyle/>
          <a:p>
            <a:r>
              <a:rPr lang="en-US" dirty="0"/>
              <a:t>Where was Roche 6 years ago?</a:t>
            </a:r>
          </a:p>
        </p:txBody>
      </p:sp>
      <p:graphicFrame>
        <p:nvGraphicFramePr>
          <p:cNvPr id="2" name="Diagram 1"/>
          <p:cNvGraphicFramePr/>
          <p:nvPr>
            <p:extLst>
              <p:ext uri="{D42A27DB-BD31-4B8C-83A1-F6EECF244321}">
                <p14:modId xmlns:p14="http://schemas.microsoft.com/office/powerpoint/2010/main" val="2761055914"/>
              </p:ext>
            </p:extLst>
          </p:nvPr>
        </p:nvGraphicFramePr>
        <p:xfrm>
          <a:off x="990600" y="1219200"/>
          <a:ext cx="7010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890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144000" cy="563562"/>
          </a:xfrm>
        </p:spPr>
        <p:txBody>
          <a:bodyPr/>
          <a:lstStyle/>
          <a:p>
            <a:pPr algn="ctr"/>
            <a:r>
              <a:rPr lang="en-US" sz="3600" dirty="0"/>
              <a:t>Understanding the Process</a:t>
            </a:r>
          </a:p>
        </p:txBody>
      </p:sp>
      <p:graphicFrame>
        <p:nvGraphicFramePr>
          <p:cNvPr id="3" name="Diagram 2"/>
          <p:cNvGraphicFramePr/>
          <p:nvPr>
            <p:extLst>
              <p:ext uri="{D42A27DB-BD31-4B8C-83A1-F6EECF244321}">
                <p14:modId xmlns:p14="http://schemas.microsoft.com/office/powerpoint/2010/main" val="2193208340"/>
              </p:ext>
            </p:extLst>
          </p:nvPr>
        </p:nvGraphicFramePr>
        <p:xfrm>
          <a:off x="304800" y="1784192"/>
          <a:ext cx="8415184"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Left-Right Arrow 3"/>
          <p:cNvSpPr/>
          <p:nvPr/>
        </p:nvSpPr>
        <p:spPr>
          <a:xfrm>
            <a:off x="381000" y="5314792"/>
            <a:ext cx="8338984"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Quality Oversight</a:t>
            </a:r>
          </a:p>
        </p:txBody>
      </p:sp>
      <p:sp>
        <p:nvSpPr>
          <p:cNvPr id="8" name="Down Arrow Callout 7"/>
          <p:cNvSpPr/>
          <p:nvPr/>
        </p:nvSpPr>
        <p:spPr>
          <a:xfrm>
            <a:off x="304800" y="1093982"/>
            <a:ext cx="8415184" cy="110168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SDD Solution</a:t>
            </a:r>
          </a:p>
          <a:p>
            <a:pPr algn="ctr"/>
            <a:r>
              <a:rPr lang="en-US" b="1" dirty="0"/>
              <a:t>Process and System fully integrated</a:t>
            </a:r>
          </a:p>
        </p:txBody>
      </p:sp>
    </p:spTree>
    <p:extLst>
      <p:ext uri="{BB962C8B-B14F-4D97-AF65-F5344CB8AC3E}">
        <p14:creationId xmlns:p14="http://schemas.microsoft.com/office/powerpoint/2010/main" val="215939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9523F6-AB29-422F-BF36-83FE09959E8F}" type="slidenum">
              <a:rPr lang="en-US" smtClean="0"/>
              <a:pPr/>
              <a:t>7</a:t>
            </a:fld>
            <a:endParaRPr lang="en-US" dirty="0"/>
          </a:p>
        </p:txBody>
      </p:sp>
      <p:sp>
        <p:nvSpPr>
          <p:cNvPr id="10" name="Title 9"/>
          <p:cNvSpPr>
            <a:spLocks noGrp="1"/>
          </p:cNvSpPr>
          <p:nvPr>
            <p:ph type="ctrTitle"/>
          </p:nvPr>
        </p:nvSpPr>
        <p:spPr>
          <a:xfrm>
            <a:off x="477864" y="305943"/>
            <a:ext cx="7772400" cy="1470025"/>
          </a:xfrm>
        </p:spPr>
        <p:txBody>
          <a:bodyPr/>
          <a:lstStyle/>
          <a:p>
            <a:r>
              <a:rPr lang="en-US" dirty="0"/>
              <a:t>What has Roche done to address these issues?</a:t>
            </a:r>
          </a:p>
        </p:txBody>
      </p:sp>
      <p:sp>
        <p:nvSpPr>
          <p:cNvPr id="2" name="Subtitle 1"/>
          <p:cNvSpPr>
            <a:spLocks noGrp="1"/>
          </p:cNvSpPr>
          <p:nvPr>
            <p:ph type="subTitle" idx="1"/>
          </p:nvPr>
        </p:nvSpPr>
        <p:spPr/>
        <p:txBody>
          <a:bodyPr/>
          <a:lstStyle/>
          <a:p>
            <a:endParaRPr lang="en-US" dirty="0"/>
          </a:p>
        </p:txBody>
      </p:sp>
      <p:graphicFrame>
        <p:nvGraphicFramePr>
          <p:cNvPr id="3" name="Diagram 2"/>
          <p:cNvGraphicFramePr/>
          <p:nvPr>
            <p:extLst>
              <p:ext uri="{D42A27DB-BD31-4B8C-83A1-F6EECF244321}">
                <p14:modId xmlns:p14="http://schemas.microsoft.com/office/powerpoint/2010/main" val="313030495"/>
              </p:ext>
            </p:extLst>
          </p:nvPr>
        </p:nvGraphicFramePr>
        <p:xfrm>
          <a:off x="838200" y="167399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7574448" y="2133600"/>
            <a:ext cx="677108" cy="2687595"/>
          </a:xfrm>
          <a:prstGeom prst="rect">
            <a:avLst/>
          </a:prstGeom>
          <a:noFill/>
        </p:spPr>
        <p:txBody>
          <a:bodyPr vert="eaVert" wrap="none" rtlCol="0">
            <a:spAutoFit/>
          </a:bodyPr>
          <a:lstStyle/>
          <a:p>
            <a:r>
              <a:rPr lang="en-US" sz="3200" b="1" i="1" dirty="0">
                <a:solidFill>
                  <a:schemeClr val="tx1">
                    <a:lumMod val="50000"/>
                    <a:lumOff val="50000"/>
                  </a:schemeClr>
                </a:solidFill>
              </a:rPr>
              <a:t>Key Changes</a:t>
            </a:r>
          </a:p>
        </p:txBody>
      </p:sp>
    </p:spTree>
    <p:extLst>
      <p:ext uri="{BB962C8B-B14F-4D97-AF65-F5344CB8AC3E}">
        <p14:creationId xmlns:p14="http://schemas.microsoft.com/office/powerpoint/2010/main" val="362699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9523F6-AB29-422F-BF36-83FE09959E8F}" type="slidenum">
              <a:rPr lang="en-US" smtClean="0"/>
              <a:pPr/>
              <a:t>8</a:t>
            </a:fld>
            <a:endParaRPr lang="en-US" dirty="0"/>
          </a:p>
        </p:txBody>
      </p:sp>
      <p:sp>
        <p:nvSpPr>
          <p:cNvPr id="10" name="Title 9"/>
          <p:cNvSpPr>
            <a:spLocks noGrp="1"/>
          </p:cNvSpPr>
          <p:nvPr>
            <p:ph type="ctrTitle"/>
          </p:nvPr>
        </p:nvSpPr>
        <p:spPr>
          <a:xfrm>
            <a:off x="609600" y="68262"/>
            <a:ext cx="7772400" cy="1470025"/>
          </a:xfrm>
        </p:spPr>
        <p:txBody>
          <a:bodyPr/>
          <a:lstStyle/>
          <a:p>
            <a:r>
              <a:rPr lang="en-US" dirty="0"/>
              <a:t>How has Roche measured their success? </a:t>
            </a:r>
          </a:p>
        </p:txBody>
      </p:sp>
      <p:sp>
        <p:nvSpPr>
          <p:cNvPr id="11" name="Subtitle 10"/>
          <p:cNvSpPr>
            <a:spLocks noGrp="1"/>
          </p:cNvSpPr>
          <p:nvPr>
            <p:ph type="subTitle" idx="1"/>
          </p:nvPr>
        </p:nvSpPr>
        <p:spPr>
          <a:xfrm>
            <a:off x="457200" y="1676400"/>
            <a:ext cx="8453946" cy="3886200"/>
          </a:xfrm>
        </p:spPr>
        <p:txBody>
          <a:bodyPr>
            <a:noAutofit/>
          </a:bodyPr>
          <a:lstStyle/>
          <a:p>
            <a:pPr marL="514350" indent="-514350" algn="l">
              <a:buAutoNum type="arabicParenR"/>
            </a:pPr>
            <a:r>
              <a:rPr lang="en-US" sz="2000" dirty="0">
                <a:solidFill>
                  <a:schemeClr val="tx1"/>
                </a:solidFill>
              </a:rPr>
              <a:t>Implementation and sustainment of the E2E process</a:t>
            </a:r>
          </a:p>
          <a:p>
            <a:pPr marL="971550" lvl="1" indent="-514350" algn="l">
              <a:buFont typeface="Arial" panose="020B0604020202020204" pitchFamily="34" charset="0"/>
              <a:buChar char="•"/>
            </a:pPr>
            <a:r>
              <a:rPr lang="en-US" dirty="0">
                <a:solidFill>
                  <a:schemeClr val="tx1"/>
                </a:solidFill>
              </a:rPr>
              <a:t>Defined metrics</a:t>
            </a:r>
          </a:p>
          <a:p>
            <a:pPr marL="971550" lvl="1" indent="-514350" algn="l">
              <a:buFont typeface="Arial" panose="020B0604020202020204" pitchFamily="34" charset="0"/>
              <a:buChar char="•"/>
            </a:pPr>
            <a:r>
              <a:rPr lang="en-US" dirty="0">
                <a:solidFill>
                  <a:schemeClr val="tx1"/>
                </a:solidFill>
              </a:rPr>
              <a:t>Target 100% trained sites</a:t>
            </a:r>
          </a:p>
          <a:p>
            <a:pPr marL="1428750" lvl="2" indent="-514350" algn="l">
              <a:buFont typeface="Courier New" panose="02070309020205020404" pitchFamily="49" charset="0"/>
              <a:buChar char="o"/>
            </a:pPr>
            <a:r>
              <a:rPr lang="en-US" sz="2000" i="1" dirty="0">
                <a:solidFill>
                  <a:schemeClr val="tx1"/>
                </a:solidFill>
              </a:rPr>
              <a:t>Defined exemption process</a:t>
            </a:r>
          </a:p>
          <a:p>
            <a:pPr marL="971550" lvl="1" indent="-514350" algn="l">
              <a:buFont typeface="Arial" panose="020B0604020202020204" pitchFamily="34" charset="0"/>
              <a:buChar char="•"/>
            </a:pPr>
            <a:r>
              <a:rPr lang="en-US" dirty="0">
                <a:solidFill>
                  <a:schemeClr val="tx1"/>
                </a:solidFill>
              </a:rPr>
              <a:t>Monitor successful transmissions (&lt;1% failed)</a:t>
            </a:r>
          </a:p>
          <a:p>
            <a:pPr marL="514350" indent="-514350" algn="l">
              <a:buAutoNum type="arabicParenR"/>
            </a:pPr>
            <a:r>
              <a:rPr lang="en-US" sz="2000" dirty="0">
                <a:solidFill>
                  <a:schemeClr val="tx1"/>
                </a:solidFill>
              </a:rPr>
              <a:t>Monitor and analyze</a:t>
            </a:r>
          </a:p>
          <a:p>
            <a:pPr marL="971550" lvl="1" indent="-514350" algn="l">
              <a:buFont typeface="Arial" panose="020B0604020202020204" pitchFamily="34" charset="0"/>
              <a:buChar char="•"/>
            </a:pPr>
            <a:r>
              <a:rPr lang="en-US" dirty="0">
                <a:solidFill>
                  <a:schemeClr val="tx1"/>
                </a:solidFill>
              </a:rPr>
              <a:t>65% reduction in all safety alerts transmitted over last 7 years compared to previous process</a:t>
            </a:r>
          </a:p>
          <a:p>
            <a:pPr marL="971550" lvl="1" indent="-514350" algn="l">
              <a:buFont typeface="Arial" panose="020B0604020202020204" pitchFamily="34" charset="0"/>
              <a:buChar char="•"/>
            </a:pPr>
            <a:r>
              <a:rPr lang="en-US" dirty="0">
                <a:solidFill>
                  <a:schemeClr val="tx1"/>
                </a:solidFill>
              </a:rPr>
              <a:t>47% reduction in US safety alerts since March because of causality distribution changes</a:t>
            </a:r>
          </a:p>
          <a:p>
            <a:pPr marL="971550" lvl="1" indent="-514350" algn="l">
              <a:buFont typeface="Arial" panose="020B0604020202020204" pitchFamily="34" charset="0"/>
              <a:buChar char="•"/>
            </a:pPr>
            <a:r>
              <a:rPr lang="en-US" dirty="0">
                <a:solidFill>
                  <a:schemeClr val="tx1"/>
                </a:solidFill>
              </a:rPr>
              <a:t>1m reduction in safety alerts per month since automating country alerting rules</a:t>
            </a:r>
          </a:p>
          <a:p>
            <a:pPr marL="514350" indent="-514350" algn="l">
              <a:buAutoNum type="arabicParenR"/>
            </a:pPr>
            <a:endParaRPr lang="en-US" sz="2800" dirty="0"/>
          </a:p>
        </p:txBody>
      </p:sp>
      <p:pic>
        <p:nvPicPr>
          <p:cNvPr id="2" name="Picture 1"/>
          <p:cNvPicPr>
            <a:picLocks noChangeAspect="1"/>
          </p:cNvPicPr>
          <p:nvPr/>
        </p:nvPicPr>
        <p:blipFill>
          <a:blip r:embed="rId3"/>
          <a:stretch>
            <a:fillRect/>
          </a:stretch>
        </p:blipFill>
        <p:spPr>
          <a:xfrm>
            <a:off x="6858000" y="2209800"/>
            <a:ext cx="1748346" cy="907018"/>
          </a:xfrm>
          <a:prstGeom prst="rect">
            <a:avLst/>
          </a:prstGeom>
        </p:spPr>
      </p:pic>
    </p:spTree>
    <p:extLst>
      <p:ext uri="{BB962C8B-B14F-4D97-AF65-F5344CB8AC3E}">
        <p14:creationId xmlns:p14="http://schemas.microsoft.com/office/powerpoint/2010/main" val="385314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9523F6-AB29-422F-BF36-83FE09959E8F}" type="slidenum">
              <a:rPr lang="en-US" smtClean="0"/>
              <a:t>9</a:t>
            </a:fld>
            <a:endParaRPr lang="en-US" dirty="0"/>
          </a:p>
        </p:txBody>
      </p:sp>
      <p:sp>
        <p:nvSpPr>
          <p:cNvPr id="6" name="Title 5"/>
          <p:cNvSpPr>
            <a:spLocks noGrp="1"/>
          </p:cNvSpPr>
          <p:nvPr>
            <p:ph type="ctrTitle"/>
          </p:nvPr>
        </p:nvSpPr>
        <p:spPr>
          <a:xfrm>
            <a:off x="685800" y="381000"/>
            <a:ext cx="7772400" cy="1470025"/>
          </a:xfrm>
        </p:spPr>
        <p:txBody>
          <a:bodyPr/>
          <a:lstStyle/>
          <a:p>
            <a:r>
              <a:rPr lang="en-US" dirty="0"/>
              <a:t>Where does Roche go next?</a:t>
            </a:r>
          </a:p>
        </p:txBody>
      </p:sp>
      <p:sp>
        <p:nvSpPr>
          <p:cNvPr id="7" name="Subtitle 6"/>
          <p:cNvSpPr>
            <a:spLocks noGrp="1"/>
          </p:cNvSpPr>
          <p:nvPr>
            <p:ph type="subTitle" idx="1"/>
          </p:nvPr>
        </p:nvSpPr>
        <p:spPr>
          <a:xfrm>
            <a:off x="609600" y="1752600"/>
            <a:ext cx="7696200" cy="4191000"/>
          </a:xfrm>
        </p:spPr>
        <p:txBody>
          <a:bodyPr>
            <a:noAutofit/>
          </a:bodyPr>
          <a:lstStyle/>
          <a:p>
            <a:pPr marL="457200" indent="-457200" algn="l">
              <a:buAutoNum type="arabicParenR"/>
            </a:pPr>
            <a:r>
              <a:rPr lang="en-US" sz="2000" dirty="0">
                <a:solidFill>
                  <a:schemeClr val="tx1"/>
                </a:solidFill>
              </a:rPr>
              <a:t>Continue to listen and learn</a:t>
            </a:r>
          </a:p>
          <a:p>
            <a:pPr marL="914400" lvl="1" indent="-457200" algn="l">
              <a:buFont typeface="Arial" panose="020B0604020202020204" pitchFamily="34" charset="0"/>
              <a:buChar char="•"/>
            </a:pPr>
            <a:r>
              <a:rPr lang="en-US" dirty="0">
                <a:solidFill>
                  <a:schemeClr val="tx1"/>
                </a:solidFill>
              </a:rPr>
              <a:t>Key stakeholders, Affiliates and Regulators</a:t>
            </a:r>
          </a:p>
          <a:p>
            <a:pPr marL="457200" indent="-457200" algn="l">
              <a:buAutoNum type="arabicParenR"/>
            </a:pPr>
            <a:r>
              <a:rPr lang="en-US" sz="2000" dirty="0">
                <a:solidFill>
                  <a:schemeClr val="tx1"/>
                </a:solidFill>
              </a:rPr>
              <a:t>Evolve and mature our process</a:t>
            </a:r>
          </a:p>
          <a:p>
            <a:pPr marL="914400" lvl="1" indent="-457200" algn="l">
              <a:buFont typeface="Arial" panose="020B0604020202020204" pitchFamily="34" charset="0"/>
              <a:buChar char="•"/>
            </a:pPr>
            <a:r>
              <a:rPr lang="en-US" dirty="0">
                <a:solidFill>
                  <a:schemeClr val="tx1"/>
                </a:solidFill>
              </a:rPr>
              <a:t>Monitor regulatory landscape</a:t>
            </a:r>
          </a:p>
          <a:p>
            <a:pPr marL="914400" lvl="1" indent="-457200" algn="l">
              <a:buFont typeface="Arial" panose="020B0604020202020204" pitchFamily="34" charset="0"/>
              <a:buChar char="•"/>
            </a:pPr>
            <a:r>
              <a:rPr lang="en-US" dirty="0">
                <a:solidFill>
                  <a:schemeClr val="tx1"/>
                </a:solidFill>
              </a:rPr>
              <a:t>Monitor the process</a:t>
            </a:r>
          </a:p>
          <a:p>
            <a:pPr marL="1371600" lvl="2" indent="-457200" algn="l">
              <a:buFont typeface="Arial" panose="020B0604020202020204" pitchFamily="34" charset="0"/>
              <a:buChar char="•"/>
            </a:pPr>
            <a:r>
              <a:rPr lang="en-US" sz="2000" dirty="0">
                <a:solidFill>
                  <a:schemeClr val="tx1"/>
                </a:solidFill>
              </a:rPr>
              <a:t>Use of analytics for process improvement</a:t>
            </a:r>
          </a:p>
          <a:p>
            <a:pPr marL="914400" lvl="1" indent="-457200" algn="l">
              <a:buFont typeface="Arial" panose="020B0604020202020204" pitchFamily="34" charset="0"/>
              <a:buChar char="•"/>
            </a:pPr>
            <a:r>
              <a:rPr lang="en-US" dirty="0">
                <a:solidFill>
                  <a:schemeClr val="tx1"/>
                </a:solidFill>
              </a:rPr>
              <a:t>Technology</a:t>
            </a:r>
          </a:p>
          <a:p>
            <a:pPr marL="457200" indent="-457200" algn="l">
              <a:buAutoNum type="arabicParenR"/>
            </a:pPr>
            <a:r>
              <a:rPr lang="en-US" sz="2000" dirty="0">
                <a:solidFill>
                  <a:schemeClr val="tx1"/>
                </a:solidFill>
              </a:rPr>
              <a:t>Implement enhancements</a:t>
            </a:r>
          </a:p>
          <a:p>
            <a:pPr marL="914400" lvl="1" indent="-457200" algn="l">
              <a:buFont typeface="Arial" panose="020B0604020202020204" pitchFamily="34" charset="0"/>
              <a:buChar char="•"/>
            </a:pPr>
            <a:r>
              <a:rPr lang="en-US" dirty="0">
                <a:solidFill>
                  <a:schemeClr val="tx1"/>
                </a:solidFill>
              </a:rPr>
              <a:t>Oversight of distributions to IRB/IEC</a:t>
            </a:r>
          </a:p>
          <a:p>
            <a:pPr marL="914400" lvl="1" indent="-457200" algn="l">
              <a:buFont typeface="Arial" panose="020B0604020202020204" pitchFamily="34" charset="0"/>
              <a:buChar char="•"/>
            </a:pPr>
            <a:r>
              <a:rPr lang="en-US" dirty="0">
                <a:solidFill>
                  <a:schemeClr val="tx1"/>
                </a:solidFill>
              </a:rPr>
              <a:t>Automate site archiving process</a:t>
            </a:r>
          </a:p>
          <a:p>
            <a:pPr marL="914400" lvl="1" indent="-457200" algn="l">
              <a:buFont typeface="Arial" panose="020B0604020202020204" pitchFamily="34" charset="0"/>
              <a:buChar char="•"/>
            </a:pPr>
            <a:r>
              <a:rPr lang="en-US" dirty="0">
                <a:solidFill>
                  <a:schemeClr val="tx1"/>
                </a:solidFill>
              </a:rPr>
              <a:t>Support for precision medicine studies</a:t>
            </a:r>
          </a:p>
        </p:txBody>
      </p:sp>
    </p:spTree>
    <p:extLst>
      <p:ext uri="{BB962C8B-B14F-4D97-AF65-F5344CB8AC3E}">
        <p14:creationId xmlns:p14="http://schemas.microsoft.com/office/powerpoint/2010/main" val="34793887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3"/>
  <p:tag name="VARPPTCOMPATIBLERD03" val="RXP"/>
  <p:tag name="VARPPTTYPE" val="RXP"/>
  <p:tag name="VARPPTSLIDEFORMAT" val="RXP"/>
  <p:tag name="VARPPTCOMPATIBLE4" val="RXP"/>
  <p:tag name="VARSAVEMESSAGETIMESTAMP" val="RXP10/29/201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ith gear">
  <a:themeElements>
    <a:clrScheme name="ePS">
      <a:dk1>
        <a:sysClr val="windowText" lastClr="000000"/>
      </a:dk1>
      <a:lt1>
        <a:sysClr val="window" lastClr="FFFFFF"/>
      </a:lt1>
      <a:dk2>
        <a:srgbClr val="2D2060"/>
      </a:dk2>
      <a:lt2>
        <a:srgbClr val="E0F0E3"/>
      </a:lt2>
      <a:accent1>
        <a:srgbClr val="00AF41"/>
      </a:accent1>
      <a:accent2>
        <a:srgbClr val="95D600"/>
      </a:accent2>
      <a:accent3>
        <a:srgbClr val="829BD0"/>
      </a:accent3>
      <a:accent4>
        <a:srgbClr val="4BACC6"/>
      </a:accent4>
      <a:accent5>
        <a:srgbClr val="A45CA4"/>
      </a:accent5>
      <a:accent6>
        <a:srgbClr val="6D469C"/>
      </a:accent6>
      <a:hlink>
        <a:srgbClr val="00AF41"/>
      </a:hlink>
      <a:folHlink>
        <a:srgbClr val="6D469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110EB3C-5B2E-4440-98E4-916D832B1F2C}" vid="{9076C53E-431B-4B2A-8F33-03207221E8F4}"/>
    </a:ext>
  </a:extLst>
</a:theme>
</file>

<file path=ppt/theme/theme2.xml><?xml version="1.0" encoding="utf-8"?>
<a:theme xmlns:a="http://schemas.openxmlformats.org/drawingml/2006/main" name="Without gear">
  <a:themeElements>
    <a:clrScheme name="ePS">
      <a:dk1>
        <a:sysClr val="windowText" lastClr="000000"/>
      </a:dk1>
      <a:lt1>
        <a:sysClr val="window" lastClr="FFFFFF"/>
      </a:lt1>
      <a:dk2>
        <a:srgbClr val="2D2060"/>
      </a:dk2>
      <a:lt2>
        <a:srgbClr val="E0F0E3"/>
      </a:lt2>
      <a:accent1>
        <a:srgbClr val="00AF41"/>
      </a:accent1>
      <a:accent2>
        <a:srgbClr val="95D600"/>
      </a:accent2>
      <a:accent3>
        <a:srgbClr val="829BD0"/>
      </a:accent3>
      <a:accent4>
        <a:srgbClr val="4BACC6"/>
      </a:accent4>
      <a:accent5>
        <a:srgbClr val="A45CA4"/>
      </a:accent5>
      <a:accent6>
        <a:srgbClr val="6D469C"/>
      </a:accent6>
      <a:hlink>
        <a:srgbClr val="00AF41"/>
      </a:hlink>
      <a:folHlink>
        <a:srgbClr val="6D469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110EB3C-5B2E-4440-98E4-916D832B1F2C}" vid="{409EDE45-406E-4CEA-A215-1BFC5CF2C7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4E7FD35CFD7B4C9D1E062B5F4BB123" ma:contentTypeVersion="0" ma:contentTypeDescription="Create a new document." ma:contentTypeScope="" ma:versionID="35a7080665def5913f8e667f806f8a1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465FA-DECB-4D3D-B9BD-6C9A65BFD5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62EF9B0-DEE0-4ABB-98C9-C5C6373A2671}">
  <ds:schemaRef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1892CC3D-EBEB-4A72-9337-E40F0A9FBA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ePS_ppt_template_2016</Template>
  <TotalTime>71</TotalTime>
  <Words>1568</Words>
  <Application>Microsoft Office PowerPoint</Application>
  <PresentationFormat>On-screen Show (4:3)</PresentationFormat>
  <Paragraphs>232</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Courier New</vt:lpstr>
      <vt:lpstr>Wingdings</vt:lpstr>
      <vt:lpstr>With gear</vt:lpstr>
      <vt:lpstr>Without gear</vt:lpstr>
      <vt:lpstr>PowerPoint Presentation</vt:lpstr>
      <vt:lpstr>Today’s Speakers</vt:lpstr>
      <vt:lpstr>Disclaimer</vt:lpstr>
      <vt:lpstr>What are the major challenges the industry is facing in Safety Reporting?</vt:lpstr>
      <vt:lpstr>Where was Roche 6 years ago?</vt:lpstr>
      <vt:lpstr>Understanding the Process</vt:lpstr>
      <vt:lpstr>What has Roche done to address these issues?</vt:lpstr>
      <vt:lpstr>How has Roche measured their success? </vt:lpstr>
      <vt:lpstr>Where does Roche go next?</vt:lpstr>
      <vt:lpstr>Q&amp;A Session</vt:lpstr>
    </vt:vector>
  </TitlesOfParts>
  <Company>ePharmaSolutions,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Kendra Hayden;Steven Beales;Kristy Fusco</dc:creator>
  <cp:lastModifiedBy>Steven Beales</cp:lastModifiedBy>
  <cp:revision>107</cp:revision>
  <cp:lastPrinted>2017-10-29T13:22:02Z</cp:lastPrinted>
  <dcterms:created xsi:type="dcterms:W3CDTF">2017-10-19T18:19:26Z</dcterms:created>
  <dcterms:modified xsi:type="dcterms:W3CDTF">2018-03-07T16:26:02Z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E92E55DE-CA1E-415C-AEAB-CD2139AA0E12</vt:lpwstr>
  </property>
  <property fmtid="{D5CDD505-2E9C-101B-9397-08002B2CF9AE}" pid="3" name="ArticulatePath">
    <vt:lpwstr>Presentation1</vt:lpwstr>
  </property>
  <property fmtid="{D5CDD505-2E9C-101B-9397-08002B2CF9AE}" pid="4" name="ContentTypeId">
    <vt:lpwstr>0x010100604E7FD35CFD7B4C9D1E062B5F4BB123</vt:lpwstr>
  </property>
</Properties>
</file>