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5.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51" r:id="rId2"/>
    <p:sldMasterId id="2147483662" r:id="rId3"/>
  </p:sldMasterIdLst>
  <p:notesMasterIdLst>
    <p:notesMasterId r:id="rId20"/>
  </p:notesMasterIdLst>
  <p:sldIdLst>
    <p:sldId id="284" r:id="rId4"/>
    <p:sldId id="275" r:id="rId5"/>
    <p:sldId id="267" r:id="rId6"/>
    <p:sldId id="264" r:id="rId7"/>
    <p:sldId id="270" r:id="rId8"/>
    <p:sldId id="272" r:id="rId9"/>
    <p:sldId id="289" r:id="rId10"/>
    <p:sldId id="274" r:id="rId11"/>
    <p:sldId id="271" r:id="rId12"/>
    <p:sldId id="273" r:id="rId13"/>
    <p:sldId id="286" r:id="rId14"/>
    <p:sldId id="285" r:id="rId15"/>
    <p:sldId id="288" r:id="rId16"/>
    <p:sldId id="277" r:id="rId17"/>
    <p:sldId id="278" r:id="rId18"/>
    <p:sldId id="276"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66B3"/>
    <a:srgbClr val="848B95"/>
    <a:srgbClr val="6A7371"/>
    <a:srgbClr val="404040"/>
    <a:srgbClr val="B2B4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2" autoAdjust="0"/>
    <p:restoredTop sz="81365" autoAdjust="0"/>
  </p:normalViewPr>
  <p:slideViewPr>
    <p:cSldViewPr snapToObjects="1">
      <p:cViewPr varScale="1">
        <p:scale>
          <a:sx n="85" d="100"/>
          <a:sy n="85" d="100"/>
        </p:scale>
        <p:origin x="1224"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diagrams/_rels/data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iagrams/_rels/data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iagrams/_rels/data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iagrams/_rels/drawing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iagrams/_rels/drawing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29CD19-76AF-4A4C-8AD0-F59BA9D808DA}"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06424139-CB1B-4C91-8237-ED921B4A5DB6}">
      <dgm:prSet phldrT="[Text]"/>
      <dgm:spPr/>
      <dgm:t>
        <a:bodyPr/>
        <a:lstStyle/>
        <a:p>
          <a:r>
            <a:rPr lang="en-US" dirty="0"/>
            <a:t>Clinical Trials are complex!</a:t>
          </a:r>
        </a:p>
      </dgm:t>
    </dgm:pt>
    <dgm:pt modelId="{6FAA41A7-A1A2-4CCE-A513-CA5E77356475}" type="parTrans" cxnId="{BBF9C7CB-8364-4C2D-91AB-E46A420B2A19}">
      <dgm:prSet/>
      <dgm:spPr/>
      <dgm:t>
        <a:bodyPr/>
        <a:lstStyle/>
        <a:p>
          <a:endParaRPr lang="en-US"/>
        </a:p>
      </dgm:t>
    </dgm:pt>
    <dgm:pt modelId="{EACC5979-2215-4E79-BCFD-6CE76CABAA62}" type="sibTrans" cxnId="{BBF9C7CB-8364-4C2D-91AB-E46A420B2A19}">
      <dgm:prSet/>
      <dgm:spPr/>
      <dgm:t>
        <a:bodyPr/>
        <a:lstStyle/>
        <a:p>
          <a:endParaRPr lang="en-US"/>
        </a:p>
      </dgm:t>
    </dgm:pt>
    <dgm:pt modelId="{76095F99-1F7F-4907-9F04-1C3385C8786B}">
      <dgm:prSet phldrT="[Text]"/>
      <dgm:spPr/>
      <dgm:t>
        <a:bodyPr/>
        <a:lstStyle/>
        <a:p>
          <a:r>
            <a:rPr lang="en-US" dirty="0"/>
            <a:t>Multiple countries</a:t>
          </a:r>
        </a:p>
      </dgm:t>
    </dgm:pt>
    <dgm:pt modelId="{38F15EA7-FEE2-4CEA-93D9-E7F171273C6D}" type="parTrans" cxnId="{E92B60C9-4723-40C5-B7AD-FDD32F17A5C9}">
      <dgm:prSet/>
      <dgm:spPr/>
      <dgm:t>
        <a:bodyPr/>
        <a:lstStyle/>
        <a:p>
          <a:endParaRPr lang="en-US"/>
        </a:p>
      </dgm:t>
    </dgm:pt>
    <dgm:pt modelId="{9A638040-1B6A-4D25-AF28-91F0C1A25A9F}" type="sibTrans" cxnId="{E92B60C9-4723-40C5-B7AD-FDD32F17A5C9}">
      <dgm:prSet/>
      <dgm:spPr/>
      <dgm:t>
        <a:bodyPr/>
        <a:lstStyle/>
        <a:p>
          <a:endParaRPr lang="en-US"/>
        </a:p>
      </dgm:t>
    </dgm:pt>
    <dgm:pt modelId="{E2620550-4239-433E-BDA3-E8531CD792DE}">
      <dgm:prSet phldrT="[Text]"/>
      <dgm:spPr/>
      <dgm:t>
        <a:bodyPr/>
        <a:lstStyle/>
        <a:p>
          <a:r>
            <a:rPr lang="en-US" dirty="0"/>
            <a:t>IMP/IP</a:t>
          </a:r>
        </a:p>
      </dgm:t>
    </dgm:pt>
    <dgm:pt modelId="{D3BBDA0B-305D-43D6-90E9-D6DFA103D3C5}" type="parTrans" cxnId="{0AB0DE87-D39A-43CE-8313-D15B57E7295B}">
      <dgm:prSet/>
      <dgm:spPr/>
      <dgm:t>
        <a:bodyPr/>
        <a:lstStyle/>
        <a:p>
          <a:endParaRPr lang="en-US"/>
        </a:p>
      </dgm:t>
    </dgm:pt>
    <dgm:pt modelId="{2F6471CC-852E-4436-9351-4B8201FBAB60}" type="sibTrans" cxnId="{0AB0DE87-D39A-43CE-8313-D15B57E7295B}">
      <dgm:prSet/>
      <dgm:spPr/>
      <dgm:t>
        <a:bodyPr/>
        <a:lstStyle/>
        <a:p>
          <a:endParaRPr lang="en-US"/>
        </a:p>
      </dgm:t>
    </dgm:pt>
    <dgm:pt modelId="{62E50219-779F-445B-800E-6FE998CD7BB1}">
      <dgm:prSet phldrT="[Text]"/>
      <dgm:spPr/>
      <dgm:t>
        <a:bodyPr/>
        <a:lstStyle/>
        <a:p>
          <a:r>
            <a:rPr lang="en-US" dirty="0"/>
            <a:t>Reference Safety Information</a:t>
          </a:r>
        </a:p>
      </dgm:t>
    </dgm:pt>
    <dgm:pt modelId="{E5D8A61A-1CAC-4852-A41A-0DADB2E322C1}" type="parTrans" cxnId="{253B16FC-4F06-412F-868A-CF01F2C577A3}">
      <dgm:prSet/>
      <dgm:spPr/>
      <dgm:t>
        <a:bodyPr/>
        <a:lstStyle/>
        <a:p>
          <a:endParaRPr lang="en-US"/>
        </a:p>
      </dgm:t>
    </dgm:pt>
    <dgm:pt modelId="{342B20CB-DD9E-4652-8B0C-CC8C5CE88E92}" type="sibTrans" cxnId="{253B16FC-4F06-412F-868A-CF01F2C577A3}">
      <dgm:prSet/>
      <dgm:spPr/>
      <dgm:t>
        <a:bodyPr/>
        <a:lstStyle/>
        <a:p>
          <a:endParaRPr lang="en-US"/>
        </a:p>
      </dgm:t>
    </dgm:pt>
    <dgm:pt modelId="{ADC06947-B9CF-4B59-9DF1-7D66701A0DAE}">
      <dgm:prSet phldrT="[Text]"/>
      <dgm:spPr/>
      <dgm:t>
        <a:bodyPr/>
        <a:lstStyle/>
        <a:p>
          <a:r>
            <a:rPr lang="en-US" dirty="0"/>
            <a:t>Multicompound</a:t>
          </a:r>
        </a:p>
      </dgm:t>
    </dgm:pt>
    <dgm:pt modelId="{0F5A65DD-D48A-4848-9239-8D5D1BDD88D5}" type="parTrans" cxnId="{1A96BEAB-BABA-4E13-94CB-80CFEC1AEBE4}">
      <dgm:prSet/>
      <dgm:spPr/>
      <dgm:t>
        <a:bodyPr/>
        <a:lstStyle/>
        <a:p>
          <a:endParaRPr lang="en-US"/>
        </a:p>
      </dgm:t>
    </dgm:pt>
    <dgm:pt modelId="{1BC1E2A5-45D1-451D-B2DB-A62768DFF4AC}" type="sibTrans" cxnId="{1A96BEAB-BABA-4E13-94CB-80CFEC1AEBE4}">
      <dgm:prSet/>
      <dgm:spPr/>
      <dgm:t>
        <a:bodyPr/>
        <a:lstStyle/>
        <a:p>
          <a:endParaRPr lang="en-US"/>
        </a:p>
      </dgm:t>
    </dgm:pt>
    <dgm:pt modelId="{AC833335-16EC-4413-A696-1EF32C55099C}">
      <dgm:prSet phldrT="[Text]"/>
      <dgm:spPr/>
      <dgm:t>
        <a:bodyPr/>
        <a:lstStyle/>
        <a:p>
          <a:r>
            <a:rPr lang="en-US" dirty="0"/>
            <a:t>Unclear Regulatory Environment</a:t>
          </a:r>
        </a:p>
      </dgm:t>
    </dgm:pt>
    <dgm:pt modelId="{51C52A5E-F908-46AA-939A-4C13449DD157}" type="parTrans" cxnId="{A154AFD0-C643-44C5-80D2-A457810CC63A}">
      <dgm:prSet/>
      <dgm:spPr/>
      <dgm:t>
        <a:bodyPr/>
        <a:lstStyle/>
        <a:p>
          <a:endParaRPr lang="en-US"/>
        </a:p>
      </dgm:t>
    </dgm:pt>
    <dgm:pt modelId="{1A91A303-0FDB-48BF-AAB1-D995B24438B9}" type="sibTrans" cxnId="{A154AFD0-C643-44C5-80D2-A457810CC63A}">
      <dgm:prSet/>
      <dgm:spPr/>
      <dgm:t>
        <a:bodyPr/>
        <a:lstStyle/>
        <a:p>
          <a:endParaRPr lang="en-US"/>
        </a:p>
      </dgm:t>
    </dgm:pt>
    <dgm:pt modelId="{EB232E5D-3CC9-4FFD-8801-765B7A8F0413}">
      <dgm:prSet phldrT="[Text]"/>
      <dgm:spPr/>
      <dgm:t>
        <a:bodyPr/>
        <a:lstStyle/>
        <a:p>
          <a:r>
            <a:rPr lang="en-US" dirty="0"/>
            <a:t>Global &amp; local teams</a:t>
          </a:r>
        </a:p>
      </dgm:t>
    </dgm:pt>
    <dgm:pt modelId="{F769EB51-1D9A-4E46-94F3-E236F9D157B1}" type="parTrans" cxnId="{0CF32D33-9DFF-4006-85EB-EA086E3189D2}">
      <dgm:prSet/>
      <dgm:spPr/>
      <dgm:t>
        <a:bodyPr/>
        <a:lstStyle/>
        <a:p>
          <a:endParaRPr lang="en-US"/>
        </a:p>
      </dgm:t>
    </dgm:pt>
    <dgm:pt modelId="{765857EB-FCAF-4C72-8BA5-D9780C0545F3}" type="sibTrans" cxnId="{0CF32D33-9DFF-4006-85EB-EA086E3189D2}">
      <dgm:prSet/>
      <dgm:spPr/>
      <dgm:t>
        <a:bodyPr/>
        <a:lstStyle/>
        <a:p>
          <a:endParaRPr lang="en-US"/>
        </a:p>
      </dgm:t>
    </dgm:pt>
    <dgm:pt modelId="{8A8382BB-2D04-4288-AD9A-1EC14788A655}">
      <dgm:prSet phldrT="[Text]"/>
      <dgm:spPr/>
      <dgm:t>
        <a:bodyPr/>
        <a:lstStyle/>
        <a:p>
          <a:r>
            <a:rPr lang="en-US" dirty="0"/>
            <a:t>Multiple partners</a:t>
          </a:r>
        </a:p>
      </dgm:t>
    </dgm:pt>
    <dgm:pt modelId="{BD9CD19F-BE0F-43E8-8EE5-CD42A595F3D0}" type="parTrans" cxnId="{20AEB66A-C8E1-43E5-A922-EE7CF1B67624}">
      <dgm:prSet/>
      <dgm:spPr/>
      <dgm:t>
        <a:bodyPr/>
        <a:lstStyle/>
        <a:p>
          <a:endParaRPr lang="en-US"/>
        </a:p>
      </dgm:t>
    </dgm:pt>
    <dgm:pt modelId="{3F67FCC3-756D-4426-B68A-1D8F6C87211C}" type="sibTrans" cxnId="{20AEB66A-C8E1-43E5-A922-EE7CF1B67624}">
      <dgm:prSet/>
      <dgm:spPr/>
      <dgm:t>
        <a:bodyPr/>
        <a:lstStyle/>
        <a:p>
          <a:endParaRPr lang="en-US"/>
        </a:p>
      </dgm:t>
    </dgm:pt>
    <dgm:pt modelId="{34330A52-F856-498E-8809-60E2FEE586C2}">
      <dgm:prSet phldrT="[Text]"/>
      <dgm:spPr/>
      <dgm:t>
        <a:bodyPr/>
        <a:lstStyle/>
        <a:p>
          <a:r>
            <a:rPr lang="en-US" dirty="0"/>
            <a:t>Multiple interpretations</a:t>
          </a:r>
        </a:p>
      </dgm:t>
    </dgm:pt>
    <dgm:pt modelId="{E2A570FE-C23A-4B6B-9CF0-BF1DBCC2B653}" type="parTrans" cxnId="{2F1A3669-7790-47EA-87D1-FF2895BA663A}">
      <dgm:prSet/>
      <dgm:spPr/>
      <dgm:t>
        <a:bodyPr/>
        <a:lstStyle/>
        <a:p>
          <a:endParaRPr lang="en-US"/>
        </a:p>
      </dgm:t>
    </dgm:pt>
    <dgm:pt modelId="{A16FC2C9-7FDC-4A01-B4EC-3F4628C403B1}" type="sibTrans" cxnId="{2F1A3669-7790-47EA-87D1-FF2895BA663A}">
      <dgm:prSet/>
      <dgm:spPr/>
      <dgm:t>
        <a:bodyPr/>
        <a:lstStyle/>
        <a:p>
          <a:endParaRPr lang="en-US"/>
        </a:p>
      </dgm:t>
    </dgm:pt>
    <dgm:pt modelId="{23842E76-3E4B-48B0-941D-BD85AF762F6B}">
      <dgm:prSet phldrT="[Text]"/>
      <dgm:spPr/>
      <dgm:t>
        <a:bodyPr/>
        <a:lstStyle/>
        <a:p>
          <a:r>
            <a:rPr lang="en-US" b="1" dirty="0"/>
            <a:t>Over distribution</a:t>
          </a:r>
        </a:p>
      </dgm:t>
    </dgm:pt>
    <dgm:pt modelId="{3108582C-317B-4551-AC33-4FC463D3C786}" type="parTrans" cxnId="{D5486A85-6D48-4299-9A7D-292E960F031E}">
      <dgm:prSet/>
      <dgm:spPr/>
      <dgm:t>
        <a:bodyPr/>
        <a:lstStyle/>
        <a:p>
          <a:endParaRPr lang="en-US"/>
        </a:p>
      </dgm:t>
    </dgm:pt>
    <dgm:pt modelId="{02452273-9F87-4F21-B18C-51A04797D4EB}" type="sibTrans" cxnId="{D5486A85-6D48-4299-9A7D-292E960F031E}">
      <dgm:prSet/>
      <dgm:spPr/>
      <dgm:t>
        <a:bodyPr/>
        <a:lstStyle/>
        <a:p>
          <a:endParaRPr lang="en-US"/>
        </a:p>
      </dgm:t>
    </dgm:pt>
    <dgm:pt modelId="{7E02B3F2-1578-47A4-8FE6-1280AFDD6665}">
      <dgm:prSet phldrT="[Text]"/>
      <dgm:spPr/>
      <dgm:t>
        <a:bodyPr/>
        <a:lstStyle/>
        <a:p>
          <a:r>
            <a:rPr lang="en-US" dirty="0"/>
            <a:t>Fragmented process</a:t>
          </a:r>
        </a:p>
      </dgm:t>
    </dgm:pt>
    <dgm:pt modelId="{F4FAF0DF-6583-4071-AF3D-1C34A81CF62D}" type="parTrans" cxnId="{D2CEEB27-A527-426A-BB13-582DC039CD80}">
      <dgm:prSet/>
      <dgm:spPr/>
      <dgm:t>
        <a:bodyPr/>
        <a:lstStyle/>
        <a:p>
          <a:endParaRPr lang="en-US"/>
        </a:p>
      </dgm:t>
    </dgm:pt>
    <dgm:pt modelId="{6342E131-E487-4565-A9CF-3726B75A9A67}" type="sibTrans" cxnId="{D2CEEB27-A527-426A-BB13-582DC039CD80}">
      <dgm:prSet/>
      <dgm:spPr/>
      <dgm:t>
        <a:bodyPr/>
        <a:lstStyle/>
        <a:p>
          <a:endParaRPr lang="en-US"/>
        </a:p>
      </dgm:t>
    </dgm:pt>
    <dgm:pt modelId="{79EA9871-CE93-4DE9-9CA9-D742AC12E31A}">
      <dgm:prSet phldrT="[Text]"/>
      <dgm:spPr/>
      <dgm:t>
        <a:bodyPr/>
        <a:lstStyle/>
        <a:p>
          <a:r>
            <a:rPr lang="en-US" dirty="0"/>
            <a:t>Marketing Status</a:t>
          </a:r>
        </a:p>
      </dgm:t>
    </dgm:pt>
    <dgm:pt modelId="{E1D38799-EBE2-488B-9C47-51F98729F7DC}" type="parTrans" cxnId="{73F95A49-E2E3-4AD4-981C-5AAF43E5C192}">
      <dgm:prSet/>
      <dgm:spPr/>
      <dgm:t>
        <a:bodyPr/>
        <a:lstStyle/>
        <a:p>
          <a:endParaRPr lang="en-US"/>
        </a:p>
      </dgm:t>
    </dgm:pt>
    <dgm:pt modelId="{63DEBF5E-1FF7-43B7-877A-69257A2ECACD}" type="sibTrans" cxnId="{73F95A49-E2E3-4AD4-981C-5AAF43E5C192}">
      <dgm:prSet/>
      <dgm:spPr/>
      <dgm:t>
        <a:bodyPr/>
        <a:lstStyle/>
        <a:p>
          <a:endParaRPr lang="en-US"/>
        </a:p>
      </dgm:t>
    </dgm:pt>
    <dgm:pt modelId="{511F3847-2F3B-4A49-A93D-3716853E7745}">
      <dgm:prSet phldrT="[Text]"/>
      <dgm:spPr/>
      <dgm:t>
        <a:bodyPr/>
        <a:lstStyle/>
        <a:p>
          <a:r>
            <a:rPr lang="en-US" dirty="0"/>
            <a:t>Combinations</a:t>
          </a:r>
        </a:p>
      </dgm:t>
    </dgm:pt>
    <dgm:pt modelId="{1D6BE9EE-23FD-436B-BA44-6F132063C753}" type="parTrans" cxnId="{7DC91C8F-B19A-4D1D-8F6F-04F75DC1A7A7}">
      <dgm:prSet/>
      <dgm:spPr/>
      <dgm:t>
        <a:bodyPr/>
        <a:lstStyle/>
        <a:p>
          <a:endParaRPr lang="en-US"/>
        </a:p>
      </dgm:t>
    </dgm:pt>
    <dgm:pt modelId="{BE02CF31-AF27-4740-B5ED-B62A2A357258}" type="sibTrans" cxnId="{7DC91C8F-B19A-4D1D-8F6F-04F75DC1A7A7}">
      <dgm:prSet/>
      <dgm:spPr/>
      <dgm:t>
        <a:bodyPr/>
        <a:lstStyle/>
        <a:p>
          <a:endParaRPr lang="en-US"/>
        </a:p>
      </dgm:t>
    </dgm:pt>
    <dgm:pt modelId="{3A72EF75-946B-4288-87E1-EAF71CB3680F}">
      <dgm:prSet phldrT="[Text]"/>
      <dgm:spPr/>
      <dgm:t>
        <a:bodyPr/>
        <a:lstStyle/>
        <a:p>
          <a:r>
            <a:rPr lang="en-US" dirty="0"/>
            <a:t>Lack of Global Harmonization</a:t>
          </a:r>
        </a:p>
      </dgm:t>
    </dgm:pt>
    <dgm:pt modelId="{D87BA7F2-757D-4852-9E27-410ADFCBD814}" type="parTrans" cxnId="{188887D7-1B77-43BF-B4C0-9B4D9D5C924A}">
      <dgm:prSet/>
      <dgm:spPr/>
      <dgm:t>
        <a:bodyPr/>
        <a:lstStyle/>
        <a:p>
          <a:endParaRPr lang="en-US"/>
        </a:p>
      </dgm:t>
    </dgm:pt>
    <dgm:pt modelId="{CCAB9094-77E9-44FF-9EAB-DEAFA580CA5E}" type="sibTrans" cxnId="{188887D7-1B77-43BF-B4C0-9B4D9D5C924A}">
      <dgm:prSet/>
      <dgm:spPr/>
      <dgm:t>
        <a:bodyPr/>
        <a:lstStyle/>
        <a:p>
          <a:endParaRPr lang="en-US"/>
        </a:p>
      </dgm:t>
    </dgm:pt>
    <dgm:pt modelId="{6C5E2E2B-E667-46A4-B012-7ACB97190AA6}">
      <dgm:prSet phldrT="[Text]"/>
      <dgm:spPr/>
      <dgm:t>
        <a:bodyPr/>
        <a:lstStyle/>
        <a:p>
          <a:r>
            <a:rPr lang="en-US" dirty="0"/>
            <a:t>Unclear rules</a:t>
          </a:r>
        </a:p>
      </dgm:t>
    </dgm:pt>
    <dgm:pt modelId="{B7F2565C-CF86-410B-B6E5-4B1042F032FE}" type="parTrans" cxnId="{79CE6FD3-9718-465A-94BA-B101D1AD4961}">
      <dgm:prSet/>
      <dgm:spPr/>
      <dgm:t>
        <a:bodyPr/>
        <a:lstStyle/>
        <a:p>
          <a:endParaRPr lang="en-US"/>
        </a:p>
      </dgm:t>
    </dgm:pt>
    <dgm:pt modelId="{62095400-4B2E-4BC4-B87A-AFF546A1BCD7}" type="sibTrans" cxnId="{79CE6FD3-9718-465A-94BA-B101D1AD4961}">
      <dgm:prSet/>
      <dgm:spPr/>
      <dgm:t>
        <a:bodyPr/>
        <a:lstStyle/>
        <a:p>
          <a:endParaRPr lang="en-US"/>
        </a:p>
      </dgm:t>
    </dgm:pt>
    <dgm:pt modelId="{CE5B9C1A-FADE-450B-A8AF-CC0F352DBFE3}">
      <dgm:prSet phldrT="[Text]"/>
      <dgm:spPr/>
      <dgm:t>
        <a:bodyPr/>
        <a:lstStyle/>
        <a:p>
          <a:r>
            <a:rPr lang="en-US" dirty="0"/>
            <a:t>Accountability</a:t>
          </a:r>
        </a:p>
      </dgm:t>
    </dgm:pt>
    <dgm:pt modelId="{3660275D-C4DB-46E3-8961-E3A54CB8548C}" type="parTrans" cxnId="{9CFF64F8-5E38-4714-AF4A-C71F4987AD21}">
      <dgm:prSet/>
      <dgm:spPr/>
      <dgm:t>
        <a:bodyPr/>
        <a:lstStyle/>
        <a:p>
          <a:endParaRPr lang="en-US"/>
        </a:p>
      </dgm:t>
    </dgm:pt>
    <dgm:pt modelId="{E99A411F-25AB-4749-B360-F0534DFF8076}" type="sibTrans" cxnId="{9CFF64F8-5E38-4714-AF4A-C71F4987AD21}">
      <dgm:prSet/>
      <dgm:spPr/>
      <dgm:t>
        <a:bodyPr/>
        <a:lstStyle/>
        <a:p>
          <a:endParaRPr lang="en-US"/>
        </a:p>
      </dgm:t>
    </dgm:pt>
    <dgm:pt modelId="{5E161037-8F51-470E-851C-C412FC879A2E}">
      <dgm:prSet phldrT="[Text]"/>
      <dgm:spPr/>
      <dgm:t>
        <a:bodyPr/>
        <a:lstStyle/>
        <a:p>
          <a:r>
            <a:rPr lang="en-US" dirty="0"/>
            <a:t>Consistency and application</a:t>
          </a:r>
        </a:p>
      </dgm:t>
    </dgm:pt>
    <dgm:pt modelId="{7162A768-CD12-4C2F-BDD4-8E79450F0BA7}" type="parTrans" cxnId="{32A45799-5E1A-431F-92DB-22E0ABF2E127}">
      <dgm:prSet/>
      <dgm:spPr/>
      <dgm:t>
        <a:bodyPr/>
        <a:lstStyle/>
        <a:p>
          <a:endParaRPr lang="en-US"/>
        </a:p>
      </dgm:t>
    </dgm:pt>
    <dgm:pt modelId="{46BECF71-6981-45EF-B6C8-9D37D47CFD84}" type="sibTrans" cxnId="{32A45799-5E1A-431F-92DB-22E0ABF2E127}">
      <dgm:prSet/>
      <dgm:spPr/>
      <dgm:t>
        <a:bodyPr/>
        <a:lstStyle/>
        <a:p>
          <a:endParaRPr lang="en-US"/>
        </a:p>
      </dgm:t>
    </dgm:pt>
    <dgm:pt modelId="{B4A33892-3784-4B94-AFB8-5BB746016B13}" type="pres">
      <dgm:prSet presAssocID="{2929CD19-76AF-4A4C-8AD0-F59BA9D808DA}" presName="Name0" presStyleCnt="0">
        <dgm:presLayoutVars>
          <dgm:chMax val="11"/>
          <dgm:chPref val="11"/>
          <dgm:dir/>
          <dgm:resizeHandles/>
        </dgm:presLayoutVars>
      </dgm:prSet>
      <dgm:spPr/>
    </dgm:pt>
    <dgm:pt modelId="{037B0A87-319D-4889-BF2C-FE74D7F8E550}" type="pres">
      <dgm:prSet presAssocID="{23842E76-3E4B-48B0-941D-BD85AF762F6B}" presName="Accent5" presStyleCnt="0"/>
      <dgm:spPr/>
    </dgm:pt>
    <dgm:pt modelId="{F73042D4-CC1A-42E6-8D43-A3A635E55E32}" type="pres">
      <dgm:prSet presAssocID="{23842E76-3E4B-48B0-941D-BD85AF762F6B}" presName="Accent" presStyleLbl="node1" presStyleIdx="0" presStyleCnt="5"/>
      <dgm:spPr/>
    </dgm:pt>
    <dgm:pt modelId="{E5284278-A6EA-4A7F-A47E-4730B87F70D5}" type="pres">
      <dgm:prSet presAssocID="{23842E76-3E4B-48B0-941D-BD85AF762F6B}" presName="ParentBackground5" presStyleCnt="0"/>
      <dgm:spPr/>
    </dgm:pt>
    <dgm:pt modelId="{A9AD3703-3C32-4E62-A9DF-2C75E9D9ABD6}" type="pres">
      <dgm:prSet presAssocID="{23842E76-3E4B-48B0-941D-BD85AF762F6B}" presName="ParentBackground" presStyleLbl="fgAcc1" presStyleIdx="0" presStyleCnt="5"/>
      <dgm:spPr/>
    </dgm:pt>
    <dgm:pt modelId="{05DF782B-8B67-4467-8719-61B2FAA5DED5}" type="pres">
      <dgm:prSet presAssocID="{23842E76-3E4B-48B0-941D-BD85AF762F6B}" presName="Parent5" presStyleLbl="revTx" presStyleIdx="0" presStyleCnt="4">
        <dgm:presLayoutVars>
          <dgm:chMax val="1"/>
          <dgm:chPref val="1"/>
          <dgm:bulletEnabled val="1"/>
        </dgm:presLayoutVars>
      </dgm:prSet>
      <dgm:spPr/>
    </dgm:pt>
    <dgm:pt modelId="{76002D1C-CA5D-4AC2-9188-53E995CB8C18}" type="pres">
      <dgm:prSet presAssocID="{3A72EF75-946B-4288-87E1-EAF71CB3680F}" presName="Accent4" presStyleCnt="0"/>
      <dgm:spPr/>
    </dgm:pt>
    <dgm:pt modelId="{6EC1F7CD-4A3D-4378-8874-8033D6EC1956}" type="pres">
      <dgm:prSet presAssocID="{3A72EF75-946B-4288-87E1-EAF71CB3680F}" presName="Accent" presStyleLbl="node1" presStyleIdx="1" presStyleCnt="5"/>
      <dgm:spPr/>
    </dgm:pt>
    <dgm:pt modelId="{8716663A-2271-4517-8858-9A8EFCA1C5BD}" type="pres">
      <dgm:prSet presAssocID="{3A72EF75-946B-4288-87E1-EAF71CB3680F}" presName="ParentBackground4" presStyleCnt="0"/>
      <dgm:spPr/>
    </dgm:pt>
    <dgm:pt modelId="{25C38EDC-EFD4-4176-A6C7-AC71229EFAC2}" type="pres">
      <dgm:prSet presAssocID="{3A72EF75-946B-4288-87E1-EAF71CB3680F}" presName="ParentBackground" presStyleLbl="fgAcc1" presStyleIdx="1" presStyleCnt="5"/>
      <dgm:spPr/>
    </dgm:pt>
    <dgm:pt modelId="{1BF94718-200C-470D-8698-0C640FEA671D}" type="pres">
      <dgm:prSet presAssocID="{3A72EF75-946B-4288-87E1-EAF71CB3680F}" presName="Child4" presStyleLbl="revTx" presStyleIdx="0" presStyleCnt="4">
        <dgm:presLayoutVars>
          <dgm:chMax val="0"/>
          <dgm:chPref val="0"/>
          <dgm:bulletEnabled val="1"/>
        </dgm:presLayoutVars>
      </dgm:prSet>
      <dgm:spPr/>
    </dgm:pt>
    <dgm:pt modelId="{B7808001-18CC-4572-ADAC-1AAF3C179073}" type="pres">
      <dgm:prSet presAssocID="{3A72EF75-946B-4288-87E1-EAF71CB3680F}" presName="Parent4" presStyleLbl="revTx" presStyleIdx="0" presStyleCnt="4">
        <dgm:presLayoutVars>
          <dgm:chMax val="1"/>
          <dgm:chPref val="1"/>
          <dgm:bulletEnabled val="1"/>
        </dgm:presLayoutVars>
      </dgm:prSet>
      <dgm:spPr/>
    </dgm:pt>
    <dgm:pt modelId="{3B8681A6-65EA-46D6-BF06-F8EA4D81D807}" type="pres">
      <dgm:prSet presAssocID="{E2620550-4239-433E-BDA3-E8531CD792DE}" presName="Accent3" presStyleCnt="0"/>
      <dgm:spPr/>
    </dgm:pt>
    <dgm:pt modelId="{C7AC3562-8F02-4178-B077-7D56D2F1FCB6}" type="pres">
      <dgm:prSet presAssocID="{E2620550-4239-433E-BDA3-E8531CD792DE}" presName="Accent" presStyleLbl="node1" presStyleIdx="2" presStyleCnt="5"/>
      <dgm:spPr/>
    </dgm:pt>
    <dgm:pt modelId="{A46164C2-9015-44BF-A619-EA208AB875A6}" type="pres">
      <dgm:prSet presAssocID="{E2620550-4239-433E-BDA3-E8531CD792DE}" presName="ParentBackground3" presStyleCnt="0"/>
      <dgm:spPr/>
    </dgm:pt>
    <dgm:pt modelId="{4E23435F-7DCE-439A-A15E-10C56BED9828}" type="pres">
      <dgm:prSet presAssocID="{E2620550-4239-433E-BDA3-E8531CD792DE}" presName="ParentBackground" presStyleLbl="fgAcc1" presStyleIdx="2" presStyleCnt="5"/>
      <dgm:spPr/>
    </dgm:pt>
    <dgm:pt modelId="{4C3F0FFB-BDEA-45C3-BAF1-9F96AECCF2B9}" type="pres">
      <dgm:prSet presAssocID="{E2620550-4239-433E-BDA3-E8531CD792DE}" presName="Child3" presStyleLbl="revTx" presStyleIdx="1" presStyleCnt="4">
        <dgm:presLayoutVars>
          <dgm:chMax val="0"/>
          <dgm:chPref val="0"/>
          <dgm:bulletEnabled val="1"/>
        </dgm:presLayoutVars>
      </dgm:prSet>
      <dgm:spPr/>
    </dgm:pt>
    <dgm:pt modelId="{07C8F4CB-401D-4DBA-82DE-96ECB89F8D57}" type="pres">
      <dgm:prSet presAssocID="{E2620550-4239-433E-BDA3-E8531CD792DE}" presName="Parent3" presStyleLbl="revTx" presStyleIdx="1" presStyleCnt="4">
        <dgm:presLayoutVars>
          <dgm:chMax val="1"/>
          <dgm:chPref val="1"/>
          <dgm:bulletEnabled val="1"/>
        </dgm:presLayoutVars>
      </dgm:prSet>
      <dgm:spPr/>
    </dgm:pt>
    <dgm:pt modelId="{12CBD1A8-3A8E-4FAD-8C6B-1C4E92BFCCAB}" type="pres">
      <dgm:prSet presAssocID="{AC833335-16EC-4413-A696-1EF32C55099C}" presName="Accent2" presStyleCnt="0"/>
      <dgm:spPr/>
    </dgm:pt>
    <dgm:pt modelId="{BEDD491F-E882-428B-9028-AA99380B7A5C}" type="pres">
      <dgm:prSet presAssocID="{AC833335-16EC-4413-A696-1EF32C55099C}" presName="Accent" presStyleLbl="node1" presStyleIdx="3" presStyleCnt="5"/>
      <dgm:spPr/>
    </dgm:pt>
    <dgm:pt modelId="{57FA747A-6C2D-408F-8BDF-0BFD8B1A4D5C}" type="pres">
      <dgm:prSet presAssocID="{AC833335-16EC-4413-A696-1EF32C55099C}" presName="ParentBackground2" presStyleCnt="0"/>
      <dgm:spPr/>
    </dgm:pt>
    <dgm:pt modelId="{1C1743B0-B900-4958-BB2B-B4B59EC60DBC}" type="pres">
      <dgm:prSet presAssocID="{AC833335-16EC-4413-A696-1EF32C55099C}" presName="ParentBackground" presStyleLbl="fgAcc1" presStyleIdx="3" presStyleCnt="5"/>
      <dgm:spPr/>
    </dgm:pt>
    <dgm:pt modelId="{B7A18187-D414-419C-82CF-1675E05340C8}" type="pres">
      <dgm:prSet presAssocID="{AC833335-16EC-4413-A696-1EF32C55099C}" presName="Child2" presStyleLbl="revTx" presStyleIdx="2" presStyleCnt="4">
        <dgm:presLayoutVars>
          <dgm:chMax val="0"/>
          <dgm:chPref val="0"/>
          <dgm:bulletEnabled val="1"/>
        </dgm:presLayoutVars>
      </dgm:prSet>
      <dgm:spPr/>
    </dgm:pt>
    <dgm:pt modelId="{27E60334-167C-4FCB-9BCA-FD1D20203598}" type="pres">
      <dgm:prSet presAssocID="{AC833335-16EC-4413-A696-1EF32C55099C}" presName="Parent2" presStyleLbl="revTx" presStyleIdx="2" presStyleCnt="4">
        <dgm:presLayoutVars>
          <dgm:chMax val="1"/>
          <dgm:chPref val="1"/>
          <dgm:bulletEnabled val="1"/>
        </dgm:presLayoutVars>
      </dgm:prSet>
      <dgm:spPr/>
    </dgm:pt>
    <dgm:pt modelId="{65C0EF45-0F15-4AC6-AA45-D58C83FBA8FD}" type="pres">
      <dgm:prSet presAssocID="{06424139-CB1B-4C91-8237-ED921B4A5DB6}" presName="Accent1" presStyleCnt="0"/>
      <dgm:spPr/>
    </dgm:pt>
    <dgm:pt modelId="{E28B0EA4-A0DF-4417-85ED-CBB7C8D7202E}" type="pres">
      <dgm:prSet presAssocID="{06424139-CB1B-4C91-8237-ED921B4A5DB6}" presName="Accent" presStyleLbl="node1" presStyleIdx="4" presStyleCnt="5"/>
      <dgm:spPr/>
    </dgm:pt>
    <dgm:pt modelId="{855B8D14-8857-472E-8606-1D0F9E9B6C40}" type="pres">
      <dgm:prSet presAssocID="{06424139-CB1B-4C91-8237-ED921B4A5DB6}" presName="ParentBackground1" presStyleCnt="0"/>
      <dgm:spPr/>
    </dgm:pt>
    <dgm:pt modelId="{F1F6FFE2-A2BE-4851-BE82-47E9C6D56EC4}" type="pres">
      <dgm:prSet presAssocID="{06424139-CB1B-4C91-8237-ED921B4A5DB6}" presName="ParentBackground" presStyleLbl="fgAcc1" presStyleIdx="4" presStyleCnt="5"/>
      <dgm:spPr/>
    </dgm:pt>
    <dgm:pt modelId="{CE478CED-CC24-4BA1-97F6-00AE55999A13}" type="pres">
      <dgm:prSet presAssocID="{06424139-CB1B-4C91-8237-ED921B4A5DB6}" presName="Child1" presStyleLbl="revTx" presStyleIdx="3" presStyleCnt="4">
        <dgm:presLayoutVars>
          <dgm:chMax val="0"/>
          <dgm:chPref val="0"/>
          <dgm:bulletEnabled val="1"/>
        </dgm:presLayoutVars>
      </dgm:prSet>
      <dgm:spPr/>
    </dgm:pt>
    <dgm:pt modelId="{C158765A-7F38-4A0C-B641-4E17BB8B40D6}" type="pres">
      <dgm:prSet presAssocID="{06424139-CB1B-4C91-8237-ED921B4A5DB6}" presName="Parent1" presStyleLbl="revTx" presStyleIdx="3" presStyleCnt="4">
        <dgm:presLayoutVars>
          <dgm:chMax val="1"/>
          <dgm:chPref val="1"/>
          <dgm:bulletEnabled val="1"/>
        </dgm:presLayoutVars>
      </dgm:prSet>
      <dgm:spPr/>
    </dgm:pt>
  </dgm:ptLst>
  <dgm:cxnLst>
    <dgm:cxn modelId="{89E71F12-4D15-4C17-A8D1-195DBF97E236}" type="presOf" srcId="{8A8382BB-2D04-4288-AD9A-1EC14788A655}" destId="{CE478CED-CC24-4BA1-97F6-00AE55999A13}" srcOrd="0" destOrd="2" presId="urn:microsoft.com/office/officeart/2011/layout/CircleProcess"/>
    <dgm:cxn modelId="{A9615A20-4B80-4963-9624-C3C750BCBC10}" type="presOf" srcId="{2929CD19-76AF-4A4C-8AD0-F59BA9D808DA}" destId="{B4A33892-3784-4B94-AFB8-5BB746016B13}" srcOrd="0" destOrd="0" presId="urn:microsoft.com/office/officeart/2011/layout/CircleProcess"/>
    <dgm:cxn modelId="{D2CEEB27-A527-426A-BB13-582DC039CD80}" srcId="{06424139-CB1B-4C91-8237-ED921B4A5DB6}" destId="{7E02B3F2-1578-47A4-8FE6-1280AFDD6665}" srcOrd="3" destOrd="0" parTransId="{F4FAF0DF-6583-4071-AF3D-1C34A81CF62D}" sibTransId="{6342E131-E487-4565-A9CF-3726B75A9A67}"/>
    <dgm:cxn modelId="{0CF32D33-9DFF-4006-85EB-EA086E3189D2}" srcId="{06424139-CB1B-4C91-8237-ED921B4A5DB6}" destId="{EB232E5D-3CC9-4FFD-8801-765B7A8F0413}" srcOrd="1" destOrd="0" parTransId="{F769EB51-1D9A-4E46-94F3-E236F9D157B1}" sibTransId="{765857EB-FCAF-4C72-8BA5-D9780C0545F3}"/>
    <dgm:cxn modelId="{4377D946-E87E-4C31-96BA-24EA9A4D4D3C}" type="presOf" srcId="{7E02B3F2-1578-47A4-8FE6-1280AFDD6665}" destId="{CE478CED-CC24-4BA1-97F6-00AE55999A13}" srcOrd="0" destOrd="3" presId="urn:microsoft.com/office/officeart/2011/layout/CircleProcess"/>
    <dgm:cxn modelId="{2F1A3669-7790-47EA-87D1-FF2895BA663A}" srcId="{AC833335-16EC-4413-A696-1EF32C55099C}" destId="{34330A52-F856-498E-8809-60E2FEE586C2}" srcOrd="0" destOrd="0" parTransId="{E2A570FE-C23A-4B6B-9CF0-BF1DBCC2B653}" sibTransId="{A16FC2C9-7FDC-4A01-B4EC-3F4628C403B1}"/>
    <dgm:cxn modelId="{73F95A49-E2E3-4AD4-981C-5AAF43E5C192}" srcId="{AC833335-16EC-4413-A696-1EF32C55099C}" destId="{79EA9871-CE93-4DE9-9CA9-D742AC12E31A}" srcOrd="1" destOrd="0" parTransId="{E1D38799-EBE2-488B-9C47-51F98729F7DC}" sibTransId="{63DEBF5E-1FF7-43B7-877A-69257A2ECACD}"/>
    <dgm:cxn modelId="{20AEB66A-C8E1-43E5-A922-EE7CF1B67624}" srcId="{06424139-CB1B-4C91-8237-ED921B4A5DB6}" destId="{8A8382BB-2D04-4288-AD9A-1EC14788A655}" srcOrd="2" destOrd="0" parTransId="{BD9CD19F-BE0F-43E8-8EE5-CD42A595F3D0}" sibTransId="{3F67FCC3-756D-4426-B68A-1D8F6C87211C}"/>
    <dgm:cxn modelId="{A4BF034B-ECD9-4018-B80B-58F33B25D8F4}" type="presOf" srcId="{76095F99-1F7F-4907-9F04-1C3385C8786B}" destId="{CE478CED-CC24-4BA1-97F6-00AE55999A13}" srcOrd="0" destOrd="0" presId="urn:microsoft.com/office/officeart/2011/layout/CircleProcess"/>
    <dgm:cxn modelId="{E34D214C-6988-429E-AB34-E94B80F3FDA9}" type="presOf" srcId="{AC833335-16EC-4413-A696-1EF32C55099C}" destId="{27E60334-167C-4FCB-9BCA-FD1D20203598}" srcOrd="1" destOrd="0" presId="urn:microsoft.com/office/officeart/2011/layout/CircleProcess"/>
    <dgm:cxn modelId="{57E7F64C-9926-4CAB-8116-1EC9DB102DFD}" type="presOf" srcId="{ADC06947-B9CF-4B59-9DF1-7D66701A0DAE}" destId="{4C3F0FFB-BDEA-45C3-BAF1-9F96AECCF2B9}" srcOrd="0" destOrd="2" presId="urn:microsoft.com/office/officeart/2011/layout/CircleProcess"/>
    <dgm:cxn modelId="{10DDCD4F-B4B1-40E6-AA1B-A236A47160E3}" type="presOf" srcId="{E2620550-4239-433E-BDA3-E8531CD792DE}" destId="{4E23435F-7DCE-439A-A15E-10C56BED9828}" srcOrd="0" destOrd="0" presId="urn:microsoft.com/office/officeart/2011/layout/CircleProcess"/>
    <dgm:cxn modelId="{9BA5C253-E32C-4B9B-8834-62729393B848}" type="presOf" srcId="{3A72EF75-946B-4288-87E1-EAF71CB3680F}" destId="{B7808001-18CC-4572-ADAC-1AAF3C179073}" srcOrd="1" destOrd="0" presId="urn:microsoft.com/office/officeart/2011/layout/CircleProcess"/>
    <dgm:cxn modelId="{96602F78-463B-47D5-9A25-47A5D60DC5AE}" type="presOf" srcId="{E2620550-4239-433E-BDA3-E8531CD792DE}" destId="{07C8F4CB-401D-4DBA-82DE-96ECB89F8D57}" srcOrd="1" destOrd="0" presId="urn:microsoft.com/office/officeart/2011/layout/CircleProcess"/>
    <dgm:cxn modelId="{70153259-5145-47A4-A535-E4F1CC6D9FC7}" type="presOf" srcId="{06424139-CB1B-4C91-8237-ED921B4A5DB6}" destId="{C158765A-7F38-4A0C-B641-4E17BB8B40D6}" srcOrd="1" destOrd="0" presId="urn:microsoft.com/office/officeart/2011/layout/CircleProcess"/>
    <dgm:cxn modelId="{5CAF897F-4C69-4D51-8EA2-51611BF3ED59}" type="presOf" srcId="{CE5B9C1A-FADE-450B-A8AF-CC0F352DBFE3}" destId="{1BF94718-200C-470D-8698-0C640FEA671D}" srcOrd="0" destOrd="1" presId="urn:microsoft.com/office/officeart/2011/layout/CircleProcess"/>
    <dgm:cxn modelId="{D5486A85-6D48-4299-9A7D-292E960F031E}" srcId="{2929CD19-76AF-4A4C-8AD0-F59BA9D808DA}" destId="{23842E76-3E4B-48B0-941D-BD85AF762F6B}" srcOrd="4" destOrd="0" parTransId="{3108582C-317B-4551-AC33-4FC463D3C786}" sibTransId="{02452273-9F87-4F21-B18C-51A04797D4EB}"/>
    <dgm:cxn modelId="{0AB0DE87-D39A-43CE-8313-D15B57E7295B}" srcId="{2929CD19-76AF-4A4C-8AD0-F59BA9D808DA}" destId="{E2620550-4239-433E-BDA3-E8531CD792DE}" srcOrd="2" destOrd="0" parTransId="{D3BBDA0B-305D-43D6-90E9-D6DFA103D3C5}" sibTransId="{2F6471CC-852E-4436-9351-4B8201FBAB60}"/>
    <dgm:cxn modelId="{A778528A-FE4E-43C1-8583-131FFA5105C9}" type="presOf" srcId="{6C5E2E2B-E667-46A4-B012-7ACB97190AA6}" destId="{1BF94718-200C-470D-8698-0C640FEA671D}" srcOrd="0" destOrd="0" presId="urn:microsoft.com/office/officeart/2011/layout/CircleProcess"/>
    <dgm:cxn modelId="{2EC06D8D-23DF-4914-84EA-669EB5E07516}" type="presOf" srcId="{34330A52-F856-498E-8809-60E2FEE586C2}" destId="{B7A18187-D414-419C-82CF-1675E05340C8}" srcOrd="0" destOrd="0" presId="urn:microsoft.com/office/officeart/2011/layout/CircleProcess"/>
    <dgm:cxn modelId="{7ACF188E-BDDC-46E7-8A4D-52030537E855}" type="presOf" srcId="{06424139-CB1B-4C91-8237-ED921B4A5DB6}" destId="{F1F6FFE2-A2BE-4851-BE82-47E9C6D56EC4}" srcOrd="0" destOrd="0" presId="urn:microsoft.com/office/officeart/2011/layout/CircleProcess"/>
    <dgm:cxn modelId="{7DC91C8F-B19A-4D1D-8F6F-04F75DC1A7A7}" srcId="{E2620550-4239-433E-BDA3-E8531CD792DE}" destId="{511F3847-2F3B-4A49-A93D-3716853E7745}" srcOrd="1" destOrd="0" parTransId="{1D6BE9EE-23FD-436B-BA44-6F132063C753}" sibTransId="{BE02CF31-AF27-4740-B5ED-B62A2A357258}"/>
    <dgm:cxn modelId="{FA3ECD98-569A-4CFA-A2BE-71D353CE7D3A}" type="presOf" srcId="{AC833335-16EC-4413-A696-1EF32C55099C}" destId="{1C1743B0-B900-4958-BB2B-B4B59EC60DBC}" srcOrd="0" destOrd="0" presId="urn:microsoft.com/office/officeart/2011/layout/CircleProcess"/>
    <dgm:cxn modelId="{32A45799-5E1A-431F-92DB-22E0ABF2E127}" srcId="{3A72EF75-946B-4288-87E1-EAF71CB3680F}" destId="{5E161037-8F51-470E-851C-C412FC879A2E}" srcOrd="2" destOrd="0" parTransId="{7162A768-CD12-4C2F-BDD4-8E79450F0BA7}" sibTransId="{46BECF71-6981-45EF-B6C8-9D37D47CFD84}"/>
    <dgm:cxn modelId="{DAD646AA-B476-4BEC-B139-93C61F4538A6}" type="presOf" srcId="{EB232E5D-3CC9-4FFD-8801-765B7A8F0413}" destId="{CE478CED-CC24-4BA1-97F6-00AE55999A13}" srcOrd="0" destOrd="1" presId="urn:microsoft.com/office/officeart/2011/layout/CircleProcess"/>
    <dgm:cxn modelId="{1A96BEAB-BABA-4E13-94CB-80CFEC1AEBE4}" srcId="{E2620550-4239-433E-BDA3-E8531CD792DE}" destId="{ADC06947-B9CF-4B59-9DF1-7D66701A0DAE}" srcOrd="2" destOrd="0" parTransId="{0F5A65DD-D48A-4848-9239-8D5D1BDD88D5}" sibTransId="{1BC1E2A5-45D1-451D-B2DB-A62768DFF4AC}"/>
    <dgm:cxn modelId="{7A88C6C0-E67B-463F-9EA0-006D95FF1C96}" type="presOf" srcId="{511F3847-2F3B-4A49-A93D-3716853E7745}" destId="{4C3F0FFB-BDEA-45C3-BAF1-9F96AECCF2B9}" srcOrd="0" destOrd="1" presId="urn:microsoft.com/office/officeart/2011/layout/CircleProcess"/>
    <dgm:cxn modelId="{1D09DFC3-DB12-4732-87C0-DCE2EF506B72}" type="presOf" srcId="{5E161037-8F51-470E-851C-C412FC879A2E}" destId="{1BF94718-200C-470D-8698-0C640FEA671D}" srcOrd="0" destOrd="2" presId="urn:microsoft.com/office/officeart/2011/layout/CircleProcess"/>
    <dgm:cxn modelId="{4A80E5C4-52D6-49B2-9CE4-AEC82C17E348}" type="presOf" srcId="{23842E76-3E4B-48B0-941D-BD85AF762F6B}" destId="{05DF782B-8B67-4467-8719-61B2FAA5DED5}" srcOrd="1" destOrd="0" presId="urn:microsoft.com/office/officeart/2011/layout/CircleProcess"/>
    <dgm:cxn modelId="{E92B60C9-4723-40C5-B7AD-FDD32F17A5C9}" srcId="{06424139-CB1B-4C91-8237-ED921B4A5DB6}" destId="{76095F99-1F7F-4907-9F04-1C3385C8786B}" srcOrd="0" destOrd="0" parTransId="{38F15EA7-FEE2-4CEA-93D9-E7F171273C6D}" sibTransId="{9A638040-1B6A-4D25-AF28-91F0C1A25A9F}"/>
    <dgm:cxn modelId="{F35B78C9-6041-40F1-928F-ABD3524F48B0}" type="presOf" srcId="{3A72EF75-946B-4288-87E1-EAF71CB3680F}" destId="{25C38EDC-EFD4-4176-A6C7-AC71229EFAC2}" srcOrd="0" destOrd="0" presId="urn:microsoft.com/office/officeart/2011/layout/CircleProcess"/>
    <dgm:cxn modelId="{BBF9C7CB-8364-4C2D-91AB-E46A420B2A19}" srcId="{2929CD19-76AF-4A4C-8AD0-F59BA9D808DA}" destId="{06424139-CB1B-4C91-8237-ED921B4A5DB6}" srcOrd="0" destOrd="0" parTransId="{6FAA41A7-A1A2-4CCE-A513-CA5E77356475}" sibTransId="{EACC5979-2215-4E79-BCFD-6CE76CABAA62}"/>
    <dgm:cxn modelId="{A154AFD0-C643-44C5-80D2-A457810CC63A}" srcId="{2929CD19-76AF-4A4C-8AD0-F59BA9D808DA}" destId="{AC833335-16EC-4413-A696-1EF32C55099C}" srcOrd="1" destOrd="0" parTransId="{51C52A5E-F908-46AA-939A-4C13449DD157}" sibTransId="{1A91A303-0FDB-48BF-AAB1-D995B24438B9}"/>
    <dgm:cxn modelId="{79CE6FD3-9718-465A-94BA-B101D1AD4961}" srcId="{3A72EF75-946B-4288-87E1-EAF71CB3680F}" destId="{6C5E2E2B-E667-46A4-B012-7ACB97190AA6}" srcOrd="0" destOrd="0" parTransId="{B7F2565C-CF86-410B-B6E5-4B1042F032FE}" sibTransId="{62095400-4B2E-4BC4-B87A-AFF546A1BCD7}"/>
    <dgm:cxn modelId="{188887D7-1B77-43BF-B4C0-9B4D9D5C924A}" srcId="{2929CD19-76AF-4A4C-8AD0-F59BA9D808DA}" destId="{3A72EF75-946B-4288-87E1-EAF71CB3680F}" srcOrd="3" destOrd="0" parTransId="{D87BA7F2-757D-4852-9E27-410ADFCBD814}" sibTransId="{CCAB9094-77E9-44FF-9EAB-DEAFA580CA5E}"/>
    <dgm:cxn modelId="{805869E2-206E-4727-BA54-3FE00F5D5332}" type="presOf" srcId="{79EA9871-CE93-4DE9-9CA9-D742AC12E31A}" destId="{B7A18187-D414-419C-82CF-1675E05340C8}" srcOrd="0" destOrd="1" presId="urn:microsoft.com/office/officeart/2011/layout/CircleProcess"/>
    <dgm:cxn modelId="{9D28D5EB-03ED-46A3-A56B-4F58D27F678B}" type="presOf" srcId="{23842E76-3E4B-48B0-941D-BD85AF762F6B}" destId="{A9AD3703-3C32-4E62-A9DF-2C75E9D9ABD6}" srcOrd="0" destOrd="0" presId="urn:microsoft.com/office/officeart/2011/layout/CircleProcess"/>
    <dgm:cxn modelId="{719580F4-C70A-4518-A882-5DD97FE57AF2}" type="presOf" srcId="{62E50219-779F-445B-800E-6FE998CD7BB1}" destId="{4C3F0FFB-BDEA-45C3-BAF1-9F96AECCF2B9}" srcOrd="0" destOrd="0" presId="urn:microsoft.com/office/officeart/2011/layout/CircleProcess"/>
    <dgm:cxn modelId="{9CFF64F8-5E38-4714-AF4A-C71F4987AD21}" srcId="{3A72EF75-946B-4288-87E1-EAF71CB3680F}" destId="{CE5B9C1A-FADE-450B-A8AF-CC0F352DBFE3}" srcOrd="1" destOrd="0" parTransId="{3660275D-C4DB-46E3-8961-E3A54CB8548C}" sibTransId="{E99A411F-25AB-4749-B360-F0534DFF8076}"/>
    <dgm:cxn modelId="{253B16FC-4F06-412F-868A-CF01F2C577A3}" srcId="{E2620550-4239-433E-BDA3-E8531CD792DE}" destId="{62E50219-779F-445B-800E-6FE998CD7BB1}" srcOrd="0" destOrd="0" parTransId="{E5D8A61A-1CAC-4852-A41A-0DADB2E322C1}" sibTransId="{342B20CB-DD9E-4652-8B0C-CC8C5CE88E92}"/>
    <dgm:cxn modelId="{6E007B7E-231B-4B96-9091-5B2C80122857}" type="presParOf" srcId="{B4A33892-3784-4B94-AFB8-5BB746016B13}" destId="{037B0A87-319D-4889-BF2C-FE74D7F8E550}" srcOrd="0" destOrd="0" presId="urn:microsoft.com/office/officeart/2011/layout/CircleProcess"/>
    <dgm:cxn modelId="{98E3749D-4F7B-4E6E-858F-241A158F5464}" type="presParOf" srcId="{037B0A87-319D-4889-BF2C-FE74D7F8E550}" destId="{F73042D4-CC1A-42E6-8D43-A3A635E55E32}" srcOrd="0" destOrd="0" presId="urn:microsoft.com/office/officeart/2011/layout/CircleProcess"/>
    <dgm:cxn modelId="{EC8900FB-D0C8-41B9-B3A1-67C1BC8E4605}" type="presParOf" srcId="{B4A33892-3784-4B94-AFB8-5BB746016B13}" destId="{E5284278-A6EA-4A7F-A47E-4730B87F70D5}" srcOrd="1" destOrd="0" presId="urn:microsoft.com/office/officeart/2011/layout/CircleProcess"/>
    <dgm:cxn modelId="{EDD34EDA-DEE7-44FE-B986-89C19EA03E91}" type="presParOf" srcId="{E5284278-A6EA-4A7F-A47E-4730B87F70D5}" destId="{A9AD3703-3C32-4E62-A9DF-2C75E9D9ABD6}" srcOrd="0" destOrd="0" presId="urn:microsoft.com/office/officeart/2011/layout/CircleProcess"/>
    <dgm:cxn modelId="{3FAB7535-CA88-4C4D-8494-6DAD9771F642}" type="presParOf" srcId="{B4A33892-3784-4B94-AFB8-5BB746016B13}" destId="{05DF782B-8B67-4467-8719-61B2FAA5DED5}" srcOrd="2" destOrd="0" presId="urn:microsoft.com/office/officeart/2011/layout/CircleProcess"/>
    <dgm:cxn modelId="{195FF287-A479-49F0-BAB7-26101E2934F2}" type="presParOf" srcId="{B4A33892-3784-4B94-AFB8-5BB746016B13}" destId="{76002D1C-CA5D-4AC2-9188-53E995CB8C18}" srcOrd="3" destOrd="0" presId="urn:microsoft.com/office/officeart/2011/layout/CircleProcess"/>
    <dgm:cxn modelId="{589A8DAD-5829-4D4D-A4A1-839CB29B1A9D}" type="presParOf" srcId="{76002D1C-CA5D-4AC2-9188-53E995CB8C18}" destId="{6EC1F7CD-4A3D-4378-8874-8033D6EC1956}" srcOrd="0" destOrd="0" presId="urn:microsoft.com/office/officeart/2011/layout/CircleProcess"/>
    <dgm:cxn modelId="{A167E6DD-1777-467C-9CBA-25BA6A6C3262}" type="presParOf" srcId="{B4A33892-3784-4B94-AFB8-5BB746016B13}" destId="{8716663A-2271-4517-8858-9A8EFCA1C5BD}" srcOrd="4" destOrd="0" presId="urn:microsoft.com/office/officeart/2011/layout/CircleProcess"/>
    <dgm:cxn modelId="{F5E8C8EC-1598-42C3-9AB9-95378A7CAF45}" type="presParOf" srcId="{8716663A-2271-4517-8858-9A8EFCA1C5BD}" destId="{25C38EDC-EFD4-4176-A6C7-AC71229EFAC2}" srcOrd="0" destOrd="0" presId="urn:microsoft.com/office/officeart/2011/layout/CircleProcess"/>
    <dgm:cxn modelId="{CD56ED2A-C22D-4258-8193-E5B8C3D4FAB0}" type="presParOf" srcId="{B4A33892-3784-4B94-AFB8-5BB746016B13}" destId="{1BF94718-200C-470D-8698-0C640FEA671D}" srcOrd="5" destOrd="0" presId="urn:microsoft.com/office/officeart/2011/layout/CircleProcess"/>
    <dgm:cxn modelId="{F23DAE45-CF85-4E56-8CA9-209192E2C170}" type="presParOf" srcId="{B4A33892-3784-4B94-AFB8-5BB746016B13}" destId="{B7808001-18CC-4572-ADAC-1AAF3C179073}" srcOrd="6" destOrd="0" presId="urn:microsoft.com/office/officeart/2011/layout/CircleProcess"/>
    <dgm:cxn modelId="{39BD34BA-C1EE-4E94-B37F-73811E0417D3}" type="presParOf" srcId="{B4A33892-3784-4B94-AFB8-5BB746016B13}" destId="{3B8681A6-65EA-46D6-BF06-F8EA4D81D807}" srcOrd="7" destOrd="0" presId="urn:microsoft.com/office/officeart/2011/layout/CircleProcess"/>
    <dgm:cxn modelId="{7913DB48-7163-45DD-9D8A-7E9AD8F8B03A}" type="presParOf" srcId="{3B8681A6-65EA-46D6-BF06-F8EA4D81D807}" destId="{C7AC3562-8F02-4178-B077-7D56D2F1FCB6}" srcOrd="0" destOrd="0" presId="urn:microsoft.com/office/officeart/2011/layout/CircleProcess"/>
    <dgm:cxn modelId="{9A8F68EB-0A6D-4D4E-B3ED-A258AB2CF088}" type="presParOf" srcId="{B4A33892-3784-4B94-AFB8-5BB746016B13}" destId="{A46164C2-9015-44BF-A619-EA208AB875A6}" srcOrd="8" destOrd="0" presId="urn:microsoft.com/office/officeart/2011/layout/CircleProcess"/>
    <dgm:cxn modelId="{5651F916-37E5-4578-8339-3F5960B09B23}" type="presParOf" srcId="{A46164C2-9015-44BF-A619-EA208AB875A6}" destId="{4E23435F-7DCE-439A-A15E-10C56BED9828}" srcOrd="0" destOrd="0" presId="urn:microsoft.com/office/officeart/2011/layout/CircleProcess"/>
    <dgm:cxn modelId="{93EE1DB6-F625-4E7A-9A3D-BF96039CB765}" type="presParOf" srcId="{B4A33892-3784-4B94-AFB8-5BB746016B13}" destId="{4C3F0FFB-BDEA-45C3-BAF1-9F96AECCF2B9}" srcOrd="9" destOrd="0" presId="urn:microsoft.com/office/officeart/2011/layout/CircleProcess"/>
    <dgm:cxn modelId="{6CBEE1C3-C12C-4002-A5F4-666CF3A2BF6C}" type="presParOf" srcId="{B4A33892-3784-4B94-AFB8-5BB746016B13}" destId="{07C8F4CB-401D-4DBA-82DE-96ECB89F8D57}" srcOrd="10" destOrd="0" presId="urn:microsoft.com/office/officeart/2011/layout/CircleProcess"/>
    <dgm:cxn modelId="{1173A775-923C-4A3B-BB6C-4AFD6DE2324E}" type="presParOf" srcId="{B4A33892-3784-4B94-AFB8-5BB746016B13}" destId="{12CBD1A8-3A8E-4FAD-8C6B-1C4E92BFCCAB}" srcOrd="11" destOrd="0" presId="urn:microsoft.com/office/officeart/2011/layout/CircleProcess"/>
    <dgm:cxn modelId="{B04C9C21-2A7C-4821-8C53-4FA09064179A}" type="presParOf" srcId="{12CBD1A8-3A8E-4FAD-8C6B-1C4E92BFCCAB}" destId="{BEDD491F-E882-428B-9028-AA99380B7A5C}" srcOrd="0" destOrd="0" presId="urn:microsoft.com/office/officeart/2011/layout/CircleProcess"/>
    <dgm:cxn modelId="{122BC36C-1D8D-4A0A-9A18-3EE46781068D}" type="presParOf" srcId="{B4A33892-3784-4B94-AFB8-5BB746016B13}" destId="{57FA747A-6C2D-408F-8BDF-0BFD8B1A4D5C}" srcOrd="12" destOrd="0" presId="urn:microsoft.com/office/officeart/2011/layout/CircleProcess"/>
    <dgm:cxn modelId="{23A26444-CED8-4BF6-9172-A30993CA55FA}" type="presParOf" srcId="{57FA747A-6C2D-408F-8BDF-0BFD8B1A4D5C}" destId="{1C1743B0-B900-4958-BB2B-B4B59EC60DBC}" srcOrd="0" destOrd="0" presId="urn:microsoft.com/office/officeart/2011/layout/CircleProcess"/>
    <dgm:cxn modelId="{A86F568B-4421-4B13-AA36-22B6191E6D17}" type="presParOf" srcId="{B4A33892-3784-4B94-AFB8-5BB746016B13}" destId="{B7A18187-D414-419C-82CF-1675E05340C8}" srcOrd="13" destOrd="0" presId="urn:microsoft.com/office/officeart/2011/layout/CircleProcess"/>
    <dgm:cxn modelId="{68861AEC-7EBC-407F-B06C-303DA00B0189}" type="presParOf" srcId="{B4A33892-3784-4B94-AFB8-5BB746016B13}" destId="{27E60334-167C-4FCB-9BCA-FD1D20203598}" srcOrd="14" destOrd="0" presId="urn:microsoft.com/office/officeart/2011/layout/CircleProcess"/>
    <dgm:cxn modelId="{8DDAB439-D91F-4F3B-AEE1-024635ABFBEC}" type="presParOf" srcId="{B4A33892-3784-4B94-AFB8-5BB746016B13}" destId="{65C0EF45-0F15-4AC6-AA45-D58C83FBA8FD}" srcOrd="15" destOrd="0" presId="urn:microsoft.com/office/officeart/2011/layout/CircleProcess"/>
    <dgm:cxn modelId="{64D41430-BD3A-4D01-B74B-9E28BA86B740}" type="presParOf" srcId="{65C0EF45-0F15-4AC6-AA45-D58C83FBA8FD}" destId="{E28B0EA4-A0DF-4417-85ED-CBB7C8D7202E}" srcOrd="0" destOrd="0" presId="urn:microsoft.com/office/officeart/2011/layout/CircleProcess"/>
    <dgm:cxn modelId="{06C612AC-E762-4A5A-8D4B-87128B901B7F}" type="presParOf" srcId="{B4A33892-3784-4B94-AFB8-5BB746016B13}" destId="{855B8D14-8857-472E-8606-1D0F9E9B6C40}" srcOrd="16" destOrd="0" presId="urn:microsoft.com/office/officeart/2011/layout/CircleProcess"/>
    <dgm:cxn modelId="{6B76DBCC-8D6A-4D9A-8352-4DCB2F36C2DD}" type="presParOf" srcId="{855B8D14-8857-472E-8606-1D0F9E9B6C40}" destId="{F1F6FFE2-A2BE-4851-BE82-47E9C6D56EC4}" srcOrd="0" destOrd="0" presId="urn:microsoft.com/office/officeart/2011/layout/CircleProcess"/>
    <dgm:cxn modelId="{46456AC4-9C1F-4C5B-8D47-BB7DAFF6B3D1}" type="presParOf" srcId="{B4A33892-3784-4B94-AFB8-5BB746016B13}" destId="{CE478CED-CC24-4BA1-97F6-00AE55999A13}" srcOrd="17" destOrd="0" presId="urn:microsoft.com/office/officeart/2011/layout/CircleProcess"/>
    <dgm:cxn modelId="{A6BA6E26-7B8A-4C9A-8057-01C01AD3205A}" type="presParOf" srcId="{B4A33892-3784-4B94-AFB8-5BB746016B13}" destId="{C158765A-7F38-4A0C-B641-4E17BB8B40D6}" srcOrd="18"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B10A89-0F23-4F72-B1DD-35049D307E78}"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CA86C67F-00DA-4A39-8D86-8442980AEC82}">
      <dgm:prSet phldrT="[Text]"/>
      <dgm:spPr/>
      <dgm:t>
        <a:bodyPr/>
        <a:lstStyle/>
        <a:p>
          <a:r>
            <a:rPr lang="en-US" b="1" dirty="0"/>
            <a:t>Contracts and SMPs</a:t>
          </a:r>
        </a:p>
      </dgm:t>
    </dgm:pt>
    <dgm:pt modelId="{E76D7EC5-8C1A-4FB3-88CF-17A4124838DE}" type="parTrans" cxnId="{1DE0FD56-9A69-4C88-BB01-B642FA84DA98}">
      <dgm:prSet/>
      <dgm:spPr/>
      <dgm:t>
        <a:bodyPr/>
        <a:lstStyle/>
        <a:p>
          <a:endParaRPr lang="en-US"/>
        </a:p>
      </dgm:t>
    </dgm:pt>
    <dgm:pt modelId="{F50195EF-5DE3-412E-B836-BD9C31602A56}" type="sibTrans" cxnId="{1DE0FD56-9A69-4C88-BB01-B642FA84DA98}">
      <dgm:prSet/>
      <dgm:spPr/>
      <dgm:t>
        <a:bodyPr/>
        <a:lstStyle/>
        <a:p>
          <a:endParaRPr lang="en-US"/>
        </a:p>
      </dgm:t>
    </dgm:pt>
    <dgm:pt modelId="{E8E034CD-CEB8-48C9-9FE6-40F19B0101C4}">
      <dgm:prSet phldrT="[Text]"/>
      <dgm:spPr/>
      <dgm:t>
        <a:bodyPr/>
        <a:lstStyle/>
        <a:p>
          <a:r>
            <a:rPr lang="en-US" b="1" dirty="0"/>
            <a:t>Studies and sites</a:t>
          </a:r>
        </a:p>
      </dgm:t>
    </dgm:pt>
    <dgm:pt modelId="{6930070A-D2A4-4C74-9455-C9E4F646B1EA}" type="parTrans" cxnId="{BB7DF081-2CC8-4F7C-88FD-3C0C752F43AC}">
      <dgm:prSet/>
      <dgm:spPr/>
      <dgm:t>
        <a:bodyPr/>
        <a:lstStyle/>
        <a:p>
          <a:endParaRPr lang="en-US"/>
        </a:p>
      </dgm:t>
    </dgm:pt>
    <dgm:pt modelId="{B5AC8867-80C2-4F45-B2F6-4BD7FC0A146D}" type="sibTrans" cxnId="{BB7DF081-2CC8-4F7C-88FD-3C0C752F43AC}">
      <dgm:prSet/>
      <dgm:spPr/>
      <dgm:t>
        <a:bodyPr/>
        <a:lstStyle/>
        <a:p>
          <a:endParaRPr lang="en-US"/>
        </a:p>
      </dgm:t>
    </dgm:pt>
    <dgm:pt modelId="{D84D3583-B537-4586-9223-6DD90F1B0005}">
      <dgm:prSet phldrT="[Text]"/>
      <dgm:spPr/>
      <dgm:t>
        <a:bodyPr/>
        <a:lstStyle/>
        <a:p>
          <a:r>
            <a:rPr lang="en-US" b="1" dirty="0"/>
            <a:t>Countries</a:t>
          </a:r>
        </a:p>
      </dgm:t>
    </dgm:pt>
    <dgm:pt modelId="{B742CF06-60A0-48C7-A7D5-221C8E4E8EFF}" type="parTrans" cxnId="{10132B7F-D76C-469E-AC7E-2CC0223CDFDF}">
      <dgm:prSet/>
      <dgm:spPr/>
      <dgm:t>
        <a:bodyPr/>
        <a:lstStyle/>
        <a:p>
          <a:endParaRPr lang="en-US"/>
        </a:p>
      </dgm:t>
    </dgm:pt>
    <dgm:pt modelId="{7DA4DA9E-4A59-4D51-93BB-70FF9D88F6F8}" type="sibTrans" cxnId="{10132B7F-D76C-469E-AC7E-2CC0223CDFDF}">
      <dgm:prSet/>
      <dgm:spPr/>
      <dgm:t>
        <a:bodyPr/>
        <a:lstStyle/>
        <a:p>
          <a:endParaRPr lang="en-US"/>
        </a:p>
      </dgm:t>
    </dgm:pt>
    <dgm:pt modelId="{916BBC29-F811-443A-9661-EABA579C82D4}">
      <dgm:prSet phldrT="[Text]"/>
      <dgm:spPr/>
      <dgm:t>
        <a:bodyPr/>
        <a:lstStyle/>
        <a:p>
          <a:r>
            <a:rPr lang="en-US" b="1" dirty="0"/>
            <a:t>Studies per compound</a:t>
          </a:r>
        </a:p>
      </dgm:t>
    </dgm:pt>
    <dgm:pt modelId="{7C71989B-20DA-40A0-8C2E-8708975F7BA2}" type="parTrans" cxnId="{6CF808BF-FF30-43A1-AF96-0542F6325B69}">
      <dgm:prSet/>
      <dgm:spPr/>
      <dgm:t>
        <a:bodyPr/>
        <a:lstStyle/>
        <a:p>
          <a:endParaRPr lang="en-US"/>
        </a:p>
      </dgm:t>
    </dgm:pt>
    <dgm:pt modelId="{167030DE-5404-4EEE-8A47-91BFF9E82C17}" type="sibTrans" cxnId="{6CF808BF-FF30-43A1-AF96-0542F6325B69}">
      <dgm:prSet/>
      <dgm:spPr/>
      <dgm:t>
        <a:bodyPr/>
        <a:lstStyle/>
        <a:p>
          <a:endParaRPr lang="en-US"/>
        </a:p>
      </dgm:t>
    </dgm:pt>
    <dgm:pt modelId="{EDC9484B-E64C-4688-AD95-7B89DDDB36F6}">
      <dgm:prSet phldrT="[Text]"/>
      <dgm:spPr/>
      <dgm:t>
        <a:bodyPr/>
        <a:lstStyle/>
        <a:p>
          <a:r>
            <a:rPr lang="en-US" b="1" dirty="0"/>
            <a:t>Resource consumption</a:t>
          </a:r>
        </a:p>
      </dgm:t>
    </dgm:pt>
    <dgm:pt modelId="{254F03D2-3B3C-4D42-8B50-6289E69F0F48}" type="parTrans" cxnId="{BB4D7266-C1B5-4D67-8D1A-F1C96290ABF5}">
      <dgm:prSet/>
      <dgm:spPr/>
      <dgm:t>
        <a:bodyPr/>
        <a:lstStyle/>
        <a:p>
          <a:endParaRPr lang="en-US"/>
        </a:p>
      </dgm:t>
    </dgm:pt>
    <dgm:pt modelId="{59036B4F-AB8D-4539-8130-AD485FDAB324}" type="sibTrans" cxnId="{BB4D7266-C1B5-4D67-8D1A-F1C96290ABF5}">
      <dgm:prSet/>
      <dgm:spPr/>
      <dgm:t>
        <a:bodyPr/>
        <a:lstStyle/>
        <a:p>
          <a:endParaRPr lang="en-US"/>
        </a:p>
      </dgm:t>
    </dgm:pt>
    <dgm:pt modelId="{827960E5-09D3-451D-9086-378E00D493DF}">
      <dgm:prSet phldrT="[Text]"/>
      <dgm:spPr/>
      <dgm:t>
        <a:bodyPr/>
        <a:lstStyle/>
        <a:p>
          <a:r>
            <a:rPr lang="en-US" b="1" dirty="0"/>
            <a:t>Country Rules</a:t>
          </a:r>
        </a:p>
      </dgm:t>
    </dgm:pt>
    <dgm:pt modelId="{9199D829-853F-4552-B881-9589310168B1}" type="parTrans" cxnId="{4F635D40-7ABA-49BE-A9F3-4D01ACDB5E36}">
      <dgm:prSet/>
      <dgm:spPr/>
      <dgm:t>
        <a:bodyPr/>
        <a:lstStyle/>
        <a:p>
          <a:endParaRPr lang="en-US"/>
        </a:p>
      </dgm:t>
    </dgm:pt>
    <dgm:pt modelId="{0C86625C-AC76-4844-B378-732EE5130D39}" type="sibTrans" cxnId="{4F635D40-7ABA-49BE-A9F3-4D01ACDB5E36}">
      <dgm:prSet/>
      <dgm:spPr/>
      <dgm:t>
        <a:bodyPr/>
        <a:lstStyle/>
        <a:p>
          <a:endParaRPr lang="en-US"/>
        </a:p>
      </dgm:t>
    </dgm:pt>
    <dgm:pt modelId="{58F08F9E-2072-417B-A2F4-893DBB612BB0}" type="pres">
      <dgm:prSet presAssocID="{3EB10A89-0F23-4F72-B1DD-35049D307E78}" presName="Name0" presStyleCnt="0">
        <dgm:presLayoutVars>
          <dgm:dir/>
          <dgm:resizeHandles val="exact"/>
        </dgm:presLayoutVars>
      </dgm:prSet>
      <dgm:spPr/>
    </dgm:pt>
    <dgm:pt modelId="{57E61A24-45A1-4E7C-9A3A-D951871472A9}" type="pres">
      <dgm:prSet presAssocID="{3EB10A89-0F23-4F72-B1DD-35049D307E78}" presName="cycle" presStyleCnt="0"/>
      <dgm:spPr/>
    </dgm:pt>
    <dgm:pt modelId="{763EF886-456C-4855-81D2-B0426B0DA01D}" type="pres">
      <dgm:prSet presAssocID="{CA86C67F-00DA-4A39-8D86-8442980AEC82}" presName="nodeFirstNode" presStyleLbl="node1" presStyleIdx="0" presStyleCnt="6">
        <dgm:presLayoutVars>
          <dgm:bulletEnabled val="1"/>
        </dgm:presLayoutVars>
      </dgm:prSet>
      <dgm:spPr/>
    </dgm:pt>
    <dgm:pt modelId="{F27C2340-EE2B-466A-8D0D-7C3003F1E670}" type="pres">
      <dgm:prSet presAssocID="{F50195EF-5DE3-412E-B836-BD9C31602A56}" presName="sibTransFirstNode" presStyleLbl="bgShp" presStyleIdx="0" presStyleCnt="1"/>
      <dgm:spPr/>
    </dgm:pt>
    <dgm:pt modelId="{D08F5D50-F9A0-4C7F-B4E6-D131A6E820F2}" type="pres">
      <dgm:prSet presAssocID="{E8E034CD-CEB8-48C9-9FE6-40F19B0101C4}" presName="nodeFollowingNodes" presStyleLbl="node1" presStyleIdx="1" presStyleCnt="6">
        <dgm:presLayoutVars>
          <dgm:bulletEnabled val="1"/>
        </dgm:presLayoutVars>
      </dgm:prSet>
      <dgm:spPr/>
    </dgm:pt>
    <dgm:pt modelId="{447EF131-7FEA-4636-9F72-37A756370525}" type="pres">
      <dgm:prSet presAssocID="{D84D3583-B537-4586-9223-6DD90F1B0005}" presName="nodeFollowingNodes" presStyleLbl="node1" presStyleIdx="2" presStyleCnt="6">
        <dgm:presLayoutVars>
          <dgm:bulletEnabled val="1"/>
        </dgm:presLayoutVars>
      </dgm:prSet>
      <dgm:spPr/>
    </dgm:pt>
    <dgm:pt modelId="{F463A5DE-E334-48DE-BB2F-55F48D626E4B}" type="pres">
      <dgm:prSet presAssocID="{916BBC29-F811-443A-9661-EABA579C82D4}" presName="nodeFollowingNodes" presStyleLbl="node1" presStyleIdx="3" presStyleCnt="6">
        <dgm:presLayoutVars>
          <dgm:bulletEnabled val="1"/>
        </dgm:presLayoutVars>
      </dgm:prSet>
      <dgm:spPr/>
    </dgm:pt>
    <dgm:pt modelId="{AA30FB7F-79FF-42EB-9BEE-0AEEB6F8F12B}" type="pres">
      <dgm:prSet presAssocID="{EDC9484B-E64C-4688-AD95-7B89DDDB36F6}" presName="nodeFollowingNodes" presStyleLbl="node1" presStyleIdx="4" presStyleCnt="6">
        <dgm:presLayoutVars>
          <dgm:bulletEnabled val="1"/>
        </dgm:presLayoutVars>
      </dgm:prSet>
      <dgm:spPr/>
    </dgm:pt>
    <dgm:pt modelId="{E2DA3EC2-EB15-4C75-95E0-6F7E464FDCC5}" type="pres">
      <dgm:prSet presAssocID="{827960E5-09D3-451D-9086-378E00D493DF}" presName="nodeFollowingNodes" presStyleLbl="node1" presStyleIdx="5" presStyleCnt="6">
        <dgm:presLayoutVars>
          <dgm:bulletEnabled val="1"/>
        </dgm:presLayoutVars>
      </dgm:prSet>
      <dgm:spPr/>
    </dgm:pt>
  </dgm:ptLst>
  <dgm:cxnLst>
    <dgm:cxn modelId="{14581A0A-B1AE-485B-B448-4BF6D4965443}" type="presOf" srcId="{E8E034CD-CEB8-48C9-9FE6-40F19B0101C4}" destId="{D08F5D50-F9A0-4C7F-B4E6-D131A6E820F2}" srcOrd="0" destOrd="0" presId="urn:microsoft.com/office/officeart/2005/8/layout/cycle3"/>
    <dgm:cxn modelId="{C3A05921-B23F-48C9-B580-7D8AF8FEC7B5}" type="presOf" srcId="{3EB10A89-0F23-4F72-B1DD-35049D307E78}" destId="{58F08F9E-2072-417B-A2F4-893DBB612BB0}" srcOrd="0" destOrd="0" presId="urn:microsoft.com/office/officeart/2005/8/layout/cycle3"/>
    <dgm:cxn modelId="{D63D402F-FA36-44D8-B801-80BB9EC9CC59}" type="presOf" srcId="{827960E5-09D3-451D-9086-378E00D493DF}" destId="{E2DA3EC2-EB15-4C75-95E0-6F7E464FDCC5}" srcOrd="0" destOrd="0" presId="urn:microsoft.com/office/officeart/2005/8/layout/cycle3"/>
    <dgm:cxn modelId="{4F635D40-7ABA-49BE-A9F3-4D01ACDB5E36}" srcId="{3EB10A89-0F23-4F72-B1DD-35049D307E78}" destId="{827960E5-09D3-451D-9086-378E00D493DF}" srcOrd="5" destOrd="0" parTransId="{9199D829-853F-4552-B881-9589310168B1}" sibTransId="{0C86625C-AC76-4844-B378-732EE5130D39}"/>
    <dgm:cxn modelId="{BB4D7266-C1B5-4D67-8D1A-F1C96290ABF5}" srcId="{3EB10A89-0F23-4F72-B1DD-35049D307E78}" destId="{EDC9484B-E64C-4688-AD95-7B89DDDB36F6}" srcOrd="4" destOrd="0" parTransId="{254F03D2-3B3C-4D42-8B50-6289E69F0F48}" sibTransId="{59036B4F-AB8D-4539-8130-AD485FDAB324}"/>
    <dgm:cxn modelId="{1DE0FD56-9A69-4C88-BB01-B642FA84DA98}" srcId="{3EB10A89-0F23-4F72-B1DD-35049D307E78}" destId="{CA86C67F-00DA-4A39-8D86-8442980AEC82}" srcOrd="0" destOrd="0" parTransId="{E76D7EC5-8C1A-4FB3-88CF-17A4124838DE}" sibTransId="{F50195EF-5DE3-412E-B836-BD9C31602A56}"/>
    <dgm:cxn modelId="{10132B7F-D76C-469E-AC7E-2CC0223CDFDF}" srcId="{3EB10A89-0F23-4F72-B1DD-35049D307E78}" destId="{D84D3583-B537-4586-9223-6DD90F1B0005}" srcOrd="2" destOrd="0" parTransId="{B742CF06-60A0-48C7-A7D5-221C8E4E8EFF}" sibTransId="{7DA4DA9E-4A59-4D51-93BB-70FF9D88F6F8}"/>
    <dgm:cxn modelId="{BB7DF081-2CC8-4F7C-88FD-3C0C752F43AC}" srcId="{3EB10A89-0F23-4F72-B1DD-35049D307E78}" destId="{E8E034CD-CEB8-48C9-9FE6-40F19B0101C4}" srcOrd="1" destOrd="0" parTransId="{6930070A-D2A4-4C74-9455-C9E4F646B1EA}" sibTransId="{B5AC8867-80C2-4F45-B2F6-4BD7FC0A146D}"/>
    <dgm:cxn modelId="{54AE8D87-4BFE-4554-A76F-9579FEB5CD1D}" type="presOf" srcId="{EDC9484B-E64C-4688-AD95-7B89DDDB36F6}" destId="{AA30FB7F-79FF-42EB-9BEE-0AEEB6F8F12B}" srcOrd="0" destOrd="0" presId="urn:microsoft.com/office/officeart/2005/8/layout/cycle3"/>
    <dgm:cxn modelId="{C999EB91-5120-437F-AA98-F35B500E4F05}" type="presOf" srcId="{916BBC29-F811-443A-9661-EABA579C82D4}" destId="{F463A5DE-E334-48DE-BB2F-55F48D626E4B}" srcOrd="0" destOrd="0" presId="urn:microsoft.com/office/officeart/2005/8/layout/cycle3"/>
    <dgm:cxn modelId="{8DD3FA93-8F3B-4360-80E4-9082EDA88756}" type="presOf" srcId="{F50195EF-5DE3-412E-B836-BD9C31602A56}" destId="{F27C2340-EE2B-466A-8D0D-7C3003F1E670}" srcOrd="0" destOrd="0" presId="urn:microsoft.com/office/officeart/2005/8/layout/cycle3"/>
    <dgm:cxn modelId="{6CF808BF-FF30-43A1-AF96-0542F6325B69}" srcId="{3EB10A89-0F23-4F72-B1DD-35049D307E78}" destId="{916BBC29-F811-443A-9661-EABA579C82D4}" srcOrd="3" destOrd="0" parTransId="{7C71989B-20DA-40A0-8C2E-8708975F7BA2}" sibTransId="{167030DE-5404-4EEE-8A47-91BFF9E82C17}"/>
    <dgm:cxn modelId="{2CB8B7DD-737B-4E74-9DDA-3C8A68FD3157}" type="presOf" srcId="{D84D3583-B537-4586-9223-6DD90F1B0005}" destId="{447EF131-7FEA-4636-9F72-37A756370525}" srcOrd="0" destOrd="0" presId="urn:microsoft.com/office/officeart/2005/8/layout/cycle3"/>
    <dgm:cxn modelId="{9B5C74E0-C907-42B7-9995-81532953CE09}" type="presOf" srcId="{CA86C67F-00DA-4A39-8D86-8442980AEC82}" destId="{763EF886-456C-4855-81D2-B0426B0DA01D}" srcOrd="0" destOrd="0" presId="urn:microsoft.com/office/officeart/2005/8/layout/cycle3"/>
    <dgm:cxn modelId="{4B1CC8EC-C27F-4F85-80FE-82AEFCEA0CFF}" type="presParOf" srcId="{58F08F9E-2072-417B-A2F4-893DBB612BB0}" destId="{57E61A24-45A1-4E7C-9A3A-D951871472A9}" srcOrd="0" destOrd="0" presId="urn:microsoft.com/office/officeart/2005/8/layout/cycle3"/>
    <dgm:cxn modelId="{130DB9DF-577C-47A0-A997-87651E7AAE9D}" type="presParOf" srcId="{57E61A24-45A1-4E7C-9A3A-D951871472A9}" destId="{763EF886-456C-4855-81D2-B0426B0DA01D}" srcOrd="0" destOrd="0" presId="urn:microsoft.com/office/officeart/2005/8/layout/cycle3"/>
    <dgm:cxn modelId="{9E6483EC-7490-4522-962D-EC92283F62DB}" type="presParOf" srcId="{57E61A24-45A1-4E7C-9A3A-D951871472A9}" destId="{F27C2340-EE2B-466A-8D0D-7C3003F1E670}" srcOrd="1" destOrd="0" presId="urn:microsoft.com/office/officeart/2005/8/layout/cycle3"/>
    <dgm:cxn modelId="{1A7EBF99-EA17-4286-A28B-6ED76222EDEC}" type="presParOf" srcId="{57E61A24-45A1-4E7C-9A3A-D951871472A9}" destId="{D08F5D50-F9A0-4C7F-B4E6-D131A6E820F2}" srcOrd="2" destOrd="0" presId="urn:microsoft.com/office/officeart/2005/8/layout/cycle3"/>
    <dgm:cxn modelId="{299C2D83-DC18-4E48-87A4-5A4F8FFB50D2}" type="presParOf" srcId="{57E61A24-45A1-4E7C-9A3A-D951871472A9}" destId="{447EF131-7FEA-4636-9F72-37A756370525}" srcOrd="3" destOrd="0" presId="urn:microsoft.com/office/officeart/2005/8/layout/cycle3"/>
    <dgm:cxn modelId="{302E6CB6-D0AB-4267-BF45-868386738200}" type="presParOf" srcId="{57E61A24-45A1-4E7C-9A3A-D951871472A9}" destId="{F463A5DE-E334-48DE-BB2F-55F48D626E4B}" srcOrd="4" destOrd="0" presId="urn:microsoft.com/office/officeart/2005/8/layout/cycle3"/>
    <dgm:cxn modelId="{91327944-524B-46AF-967E-9EDA62CB8F78}" type="presParOf" srcId="{57E61A24-45A1-4E7C-9A3A-D951871472A9}" destId="{AA30FB7F-79FF-42EB-9BEE-0AEEB6F8F12B}" srcOrd="5" destOrd="0" presId="urn:microsoft.com/office/officeart/2005/8/layout/cycle3"/>
    <dgm:cxn modelId="{9DAEABED-D49F-446F-8930-F529F7BDE784}" type="presParOf" srcId="{57E61A24-45A1-4E7C-9A3A-D951871472A9}" destId="{E2DA3EC2-EB15-4C75-95E0-6F7E464FDCC5}" srcOrd="6"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DF403A-8054-4E6F-BE65-B06A899F4A82}" type="doc">
      <dgm:prSet loTypeId="urn:microsoft.com/office/officeart/2009/3/layout/PlusandMinus" loCatId="relationship" qsTypeId="urn:microsoft.com/office/officeart/2005/8/quickstyle/3d2" qsCatId="3D" csTypeId="urn:microsoft.com/office/officeart/2005/8/colors/accent1_2" csCatId="accent1" phldr="1"/>
      <dgm:spPr/>
      <dgm:t>
        <a:bodyPr/>
        <a:lstStyle/>
        <a:p>
          <a:endParaRPr lang="en-US"/>
        </a:p>
      </dgm:t>
    </dgm:pt>
    <dgm:pt modelId="{3A7C8716-3011-4204-BD54-B6B13B5E019A}">
      <dgm:prSet phldrT="[Text]"/>
      <dgm:spPr/>
      <dgm:t>
        <a:bodyPr/>
        <a:lstStyle/>
        <a:p>
          <a:r>
            <a:rPr lang="en-US" b="1" dirty="0"/>
            <a:t>Study Level</a:t>
          </a:r>
        </a:p>
      </dgm:t>
    </dgm:pt>
    <dgm:pt modelId="{62811F8D-16F8-4878-B6D0-BD1B6EE5BC23}" type="parTrans" cxnId="{10083DE7-5159-4B26-8C3C-57D76B41B612}">
      <dgm:prSet/>
      <dgm:spPr/>
      <dgm:t>
        <a:bodyPr/>
        <a:lstStyle/>
        <a:p>
          <a:endParaRPr lang="en-US"/>
        </a:p>
      </dgm:t>
    </dgm:pt>
    <dgm:pt modelId="{F50D40A3-1F07-44B8-A5EA-0B9DD227651C}" type="sibTrans" cxnId="{10083DE7-5159-4B26-8C3C-57D76B41B612}">
      <dgm:prSet/>
      <dgm:spPr/>
      <dgm:t>
        <a:bodyPr/>
        <a:lstStyle/>
        <a:p>
          <a:endParaRPr lang="en-US"/>
        </a:p>
      </dgm:t>
    </dgm:pt>
    <dgm:pt modelId="{2DFF4DCA-FC08-4507-853A-B5E2CED7A772}">
      <dgm:prSet phldrT="[Text]"/>
      <dgm:spPr/>
      <dgm:t>
        <a:bodyPr/>
        <a:lstStyle/>
        <a:p>
          <a:r>
            <a:rPr lang="en-US" dirty="0"/>
            <a:t>Multiple teams defining rules increase fragmentation and risk</a:t>
          </a:r>
        </a:p>
      </dgm:t>
    </dgm:pt>
    <dgm:pt modelId="{E576D7F1-2125-443A-B2E4-CC9BB58CD806}" type="parTrans" cxnId="{0B8A1CCD-EFBA-42B6-82FC-9D2F943610B5}">
      <dgm:prSet/>
      <dgm:spPr/>
      <dgm:t>
        <a:bodyPr/>
        <a:lstStyle/>
        <a:p>
          <a:endParaRPr lang="en-US"/>
        </a:p>
      </dgm:t>
    </dgm:pt>
    <dgm:pt modelId="{54381879-49FA-498F-964D-C71222DC94B8}" type="sibTrans" cxnId="{0B8A1CCD-EFBA-42B6-82FC-9D2F943610B5}">
      <dgm:prSet/>
      <dgm:spPr/>
      <dgm:t>
        <a:bodyPr/>
        <a:lstStyle/>
        <a:p>
          <a:endParaRPr lang="en-US"/>
        </a:p>
      </dgm:t>
    </dgm:pt>
    <dgm:pt modelId="{207C407B-9CAE-41DB-806B-7E69581C6B68}">
      <dgm:prSet phldrT="[Text]"/>
      <dgm:spPr/>
      <dgm:t>
        <a:bodyPr/>
        <a:lstStyle/>
        <a:p>
          <a:r>
            <a:rPr lang="en-US" b="1" dirty="0"/>
            <a:t>Compound Level</a:t>
          </a:r>
        </a:p>
      </dgm:t>
    </dgm:pt>
    <dgm:pt modelId="{63A9D4AD-2ED6-404E-BCA9-A588C15695B3}" type="parTrans" cxnId="{FC1F5928-3511-4E91-9A6C-6928EBE4C628}">
      <dgm:prSet/>
      <dgm:spPr/>
      <dgm:t>
        <a:bodyPr/>
        <a:lstStyle/>
        <a:p>
          <a:endParaRPr lang="en-US"/>
        </a:p>
      </dgm:t>
    </dgm:pt>
    <dgm:pt modelId="{604F764E-9C03-4123-809E-BE4CDB944D02}" type="sibTrans" cxnId="{FC1F5928-3511-4E91-9A6C-6928EBE4C628}">
      <dgm:prSet/>
      <dgm:spPr/>
      <dgm:t>
        <a:bodyPr/>
        <a:lstStyle/>
        <a:p>
          <a:endParaRPr lang="en-US"/>
        </a:p>
      </dgm:t>
    </dgm:pt>
    <dgm:pt modelId="{A73177B4-81A9-42E7-B80A-0977EAE7C349}">
      <dgm:prSet phldrT="[Text]"/>
      <dgm:spPr/>
      <dgm:t>
        <a:bodyPr/>
        <a:lstStyle/>
        <a:p>
          <a:r>
            <a:rPr lang="en-US" dirty="0"/>
            <a:t>Global Rules per country controlled process</a:t>
          </a:r>
        </a:p>
      </dgm:t>
    </dgm:pt>
    <dgm:pt modelId="{B661E964-8DA9-4787-A883-02AC4067DBDC}" type="parTrans" cxnId="{90B58BB1-DC33-42BC-8A49-0D7B5A86FD09}">
      <dgm:prSet/>
      <dgm:spPr/>
      <dgm:t>
        <a:bodyPr/>
        <a:lstStyle/>
        <a:p>
          <a:endParaRPr lang="en-US"/>
        </a:p>
      </dgm:t>
    </dgm:pt>
    <dgm:pt modelId="{1EA7727D-ACA4-4A1F-8809-1E21DF072DF4}" type="sibTrans" cxnId="{90B58BB1-DC33-42BC-8A49-0D7B5A86FD09}">
      <dgm:prSet/>
      <dgm:spPr/>
      <dgm:t>
        <a:bodyPr/>
        <a:lstStyle/>
        <a:p>
          <a:endParaRPr lang="en-US"/>
        </a:p>
      </dgm:t>
    </dgm:pt>
    <dgm:pt modelId="{3BA9915A-2494-4845-A454-35162D6097A9}">
      <dgm:prSet phldrT="[Text]"/>
      <dgm:spPr/>
      <dgm:t>
        <a:bodyPr/>
        <a:lstStyle/>
        <a:p>
          <a:endParaRPr lang="en-US" dirty="0"/>
        </a:p>
      </dgm:t>
    </dgm:pt>
    <dgm:pt modelId="{E13E4975-E5A2-414A-B918-152B32E19AC1}" type="parTrans" cxnId="{CF68BFBB-C4F5-4BD5-B9A6-9CEC4529396E}">
      <dgm:prSet/>
      <dgm:spPr/>
      <dgm:t>
        <a:bodyPr/>
        <a:lstStyle/>
        <a:p>
          <a:endParaRPr lang="en-US"/>
        </a:p>
      </dgm:t>
    </dgm:pt>
    <dgm:pt modelId="{B3046FA9-708A-4C75-9962-7F032B49A85D}" type="sibTrans" cxnId="{CF68BFBB-C4F5-4BD5-B9A6-9CEC4529396E}">
      <dgm:prSet/>
      <dgm:spPr/>
      <dgm:t>
        <a:bodyPr/>
        <a:lstStyle/>
        <a:p>
          <a:endParaRPr lang="en-US"/>
        </a:p>
      </dgm:t>
    </dgm:pt>
    <dgm:pt modelId="{77CF9F50-01A6-48ED-9DA9-A99C5D174561}">
      <dgm:prSet phldrT="[Text]"/>
      <dgm:spPr/>
      <dgm:t>
        <a:bodyPr/>
        <a:lstStyle/>
        <a:p>
          <a:r>
            <a:rPr lang="en-US" dirty="0"/>
            <a:t>Single costs incurred is “shared” across all studies using the compound</a:t>
          </a:r>
        </a:p>
      </dgm:t>
    </dgm:pt>
    <dgm:pt modelId="{D16B9D88-4D13-4923-8EF0-2D14283B5672}" type="parTrans" cxnId="{A6494DBB-C14A-49A6-89BF-82D789828F46}">
      <dgm:prSet/>
      <dgm:spPr/>
      <dgm:t>
        <a:bodyPr/>
        <a:lstStyle/>
        <a:p>
          <a:endParaRPr lang="en-US"/>
        </a:p>
      </dgm:t>
    </dgm:pt>
    <dgm:pt modelId="{19C2CDD7-AC68-49FA-B880-631FEFE7E7B7}" type="sibTrans" cxnId="{A6494DBB-C14A-49A6-89BF-82D789828F46}">
      <dgm:prSet/>
      <dgm:spPr/>
      <dgm:t>
        <a:bodyPr/>
        <a:lstStyle/>
        <a:p>
          <a:endParaRPr lang="en-US"/>
        </a:p>
      </dgm:t>
    </dgm:pt>
    <dgm:pt modelId="{3057EB4A-066C-4102-A6BF-4044E70CA9D5}">
      <dgm:prSet phldrT="[Text]"/>
      <dgm:spPr/>
      <dgm:t>
        <a:bodyPr/>
        <a:lstStyle/>
        <a:p>
          <a:endParaRPr lang="en-US" dirty="0"/>
        </a:p>
      </dgm:t>
    </dgm:pt>
    <dgm:pt modelId="{A52BDB46-1249-4B42-AC62-7012209AF440}" type="parTrans" cxnId="{1D8385F5-A9D9-4ADE-A2D4-417FD836A68C}">
      <dgm:prSet/>
      <dgm:spPr/>
      <dgm:t>
        <a:bodyPr/>
        <a:lstStyle/>
        <a:p>
          <a:endParaRPr lang="en-US"/>
        </a:p>
      </dgm:t>
    </dgm:pt>
    <dgm:pt modelId="{6F31911D-F0E4-4F03-810E-E5EF26C3995D}" type="sibTrans" cxnId="{1D8385F5-A9D9-4ADE-A2D4-417FD836A68C}">
      <dgm:prSet/>
      <dgm:spPr/>
      <dgm:t>
        <a:bodyPr/>
        <a:lstStyle/>
        <a:p>
          <a:endParaRPr lang="en-US"/>
        </a:p>
      </dgm:t>
    </dgm:pt>
    <dgm:pt modelId="{ED630B11-FA64-456A-A10C-71EA957F57AC}">
      <dgm:prSet phldrT="[Text]"/>
      <dgm:spPr/>
      <dgm:t>
        <a:bodyPr/>
        <a:lstStyle/>
        <a:p>
          <a:r>
            <a:rPr lang="en-US" dirty="0"/>
            <a:t>Cost incurred by all studies for same report to same recipient(s)</a:t>
          </a:r>
        </a:p>
      </dgm:t>
    </dgm:pt>
    <dgm:pt modelId="{15E6EF9E-7827-49BD-BA7A-03E2BBD6D97C}" type="parTrans" cxnId="{4C1779A5-ED86-47DF-A300-3E57FABA31E8}">
      <dgm:prSet/>
      <dgm:spPr/>
      <dgm:t>
        <a:bodyPr/>
        <a:lstStyle/>
        <a:p>
          <a:endParaRPr lang="en-US"/>
        </a:p>
      </dgm:t>
    </dgm:pt>
    <dgm:pt modelId="{E92764F2-30A8-4555-AC93-1A68C5D95EF1}" type="sibTrans" cxnId="{4C1779A5-ED86-47DF-A300-3E57FABA31E8}">
      <dgm:prSet/>
      <dgm:spPr/>
      <dgm:t>
        <a:bodyPr/>
        <a:lstStyle/>
        <a:p>
          <a:endParaRPr lang="en-US"/>
        </a:p>
      </dgm:t>
    </dgm:pt>
    <dgm:pt modelId="{267A146A-E948-49A9-8D9F-2B6CAADC6FED}" type="pres">
      <dgm:prSet presAssocID="{D7DF403A-8054-4E6F-BE65-B06A899F4A82}" presName="Name0" presStyleCnt="0">
        <dgm:presLayoutVars>
          <dgm:chMax val="2"/>
          <dgm:chPref val="2"/>
          <dgm:dir/>
          <dgm:animOne/>
          <dgm:resizeHandles val="exact"/>
        </dgm:presLayoutVars>
      </dgm:prSet>
      <dgm:spPr/>
    </dgm:pt>
    <dgm:pt modelId="{596AAA92-DCA5-4720-A737-0DDD88C1B960}" type="pres">
      <dgm:prSet presAssocID="{D7DF403A-8054-4E6F-BE65-B06A899F4A82}" presName="Background" presStyleLbl="bgImgPlace1" presStyleIdx="0" presStyleCnt="1"/>
      <dgm:spPr/>
    </dgm:pt>
    <dgm:pt modelId="{09F8DC11-7FA5-4ADD-BFCD-FC9A036B5E15}" type="pres">
      <dgm:prSet presAssocID="{D7DF403A-8054-4E6F-BE65-B06A899F4A82}" presName="ParentText1" presStyleLbl="revTx" presStyleIdx="0" presStyleCnt="2">
        <dgm:presLayoutVars>
          <dgm:chMax val="0"/>
          <dgm:chPref val="0"/>
          <dgm:bulletEnabled val="1"/>
        </dgm:presLayoutVars>
      </dgm:prSet>
      <dgm:spPr/>
    </dgm:pt>
    <dgm:pt modelId="{E0DAEA7A-F0C4-45CE-B146-1846E898DAC8}" type="pres">
      <dgm:prSet presAssocID="{D7DF403A-8054-4E6F-BE65-B06A899F4A82}" presName="ParentText2" presStyleLbl="revTx" presStyleIdx="1" presStyleCnt="2">
        <dgm:presLayoutVars>
          <dgm:chMax val="0"/>
          <dgm:chPref val="0"/>
          <dgm:bulletEnabled val="1"/>
        </dgm:presLayoutVars>
      </dgm:prSet>
      <dgm:spPr/>
    </dgm:pt>
    <dgm:pt modelId="{E337EDE7-1853-4108-ABA8-DD9925DD1AE7}" type="pres">
      <dgm:prSet presAssocID="{D7DF403A-8054-4E6F-BE65-B06A899F4A82}" presName="Plus" presStyleLbl="alignNode1" presStyleIdx="0" presStyleCnt="2" custLinFactX="247174" custLinFactNeighborX="300000" custLinFactNeighborY="-6705"/>
      <dgm:spPr/>
    </dgm:pt>
    <dgm:pt modelId="{898EC8A8-9FF7-42A1-8E95-7BBC91E5B1E4}" type="pres">
      <dgm:prSet presAssocID="{D7DF403A-8054-4E6F-BE65-B06A899F4A82}" presName="Minus" presStyleLbl="alignNode1" presStyleIdx="1" presStyleCnt="2" custLinFactX="-297310" custLinFactNeighborX="-300000" custLinFactNeighborY="-54462"/>
      <dgm:spPr/>
    </dgm:pt>
    <dgm:pt modelId="{A5A8BD01-8D47-4F2C-9CE4-242151A777D0}" type="pres">
      <dgm:prSet presAssocID="{D7DF403A-8054-4E6F-BE65-B06A899F4A82}" presName="Divider" presStyleLbl="parChTrans1D1" presStyleIdx="0" presStyleCnt="1"/>
      <dgm:spPr/>
    </dgm:pt>
  </dgm:ptLst>
  <dgm:cxnLst>
    <dgm:cxn modelId="{AF133905-32E2-4551-864F-AAD2854EFF1C}" type="presOf" srcId="{D7DF403A-8054-4E6F-BE65-B06A899F4A82}" destId="{267A146A-E948-49A9-8D9F-2B6CAADC6FED}" srcOrd="0" destOrd="0" presId="urn:microsoft.com/office/officeart/2009/3/layout/PlusandMinus"/>
    <dgm:cxn modelId="{10B04615-EB1E-4803-8C94-B1E496A602F6}" type="presOf" srcId="{207C407B-9CAE-41DB-806B-7E69581C6B68}" destId="{E0DAEA7A-F0C4-45CE-B146-1846E898DAC8}" srcOrd="0" destOrd="0" presId="urn:microsoft.com/office/officeart/2009/3/layout/PlusandMinus"/>
    <dgm:cxn modelId="{FC1F5928-3511-4E91-9A6C-6928EBE4C628}" srcId="{D7DF403A-8054-4E6F-BE65-B06A899F4A82}" destId="{207C407B-9CAE-41DB-806B-7E69581C6B68}" srcOrd="1" destOrd="0" parTransId="{63A9D4AD-2ED6-404E-BCA9-A588C15695B3}" sibTransId="{604F764E-9C03-4123-809E-BE4CDB944D02}"/>
    <dgm:cxn modelId="{75EC9C66-2F69-45A5-8661-14933A9493CE}" type="presOf" srcId="{3A7C8716-3011-4204-BD54-B6B13B5E019A}" destId="{09F8DC11-7FA5-4ADD-BFCD-FC9A036B5E15}" srcOrd="0" destOrd="0" presId="urn:microsoft.com/office/officeart/2009/3/layout/PlusandMinus"/>
    <dgm:cxn modelId="{C4B3E04C-3BFA-4587-AB9A-658A84FC4211}" type="presOf" srcId="{3057EB4A-066C-4102-A6BF-4044E70CA9D5}" destId="{E0DAEA7A-F0C4-45CE-B146-1846E898DAC8}" srcOrd="0" destOrd="2" presId="urn:microsoft.com/office/officeart/2009/3/layout/PlusandMinus"/>
    <dgm:cxn modelId="{E3E7F07F-CC20-4EC7-96AD-BD89778FDD2B}" type="presOf" srcId="{ED630B11-FA64-456A-A10C-71EA957F57AC}" destId="{09F8DC11-7FA5-4ADD-BFCD-FC9A036B5E15}" srcOrd="0" destOrd="2" presId="urn:microsoft.com/office/officeart/2009/3/layout/PlusandMinus"/>
    <dgm:cxn modelId="{39884D83-CBD3-4470-980B-832A0519BC13}" type="presOf" srcId="{2DFF4DCA-FC08-4507-853A-B5E2CED7A772}" destId="{09F8DC11-7FA5-4ADD-BFCD-FC9A036B5E15}" srcOrd="0" destOrd="1" presId="urn:microsoft.com/office/officeart/2009/3/layout/PlusandMinus"/>
    <dgm:cxn modelId="{4C1779A5-ED86-47DF-A300-3E57FABA31E8}" srcId="{3A7C8716-3011-4204-BD54-B6B13B5E019A}" destId="{ED630B11-FA64-456A-A10C-71EA957F57AC}" srcOrd="1" destOrd="0" parTransId="{15E6EF9E-7827-49BD-BA7A-03E2BBD6D97C}" sibTransId="{E92764F2-30A8-4555-AC93-1A68C5D95EF1}"/>
    <dgm:cxn modelId="{90B58BB1-DC33-42BC-8A49-0D7B5A86FD09}" srcId="{207C407B-9CAE-41DB-806B-7E69581C6B68}" destId="{A73177B4-81A9-42E7-B80A-0977EAE7C349}" srcOrd="0" destOrd="0" parTransId="{B661E964-8DA9-4787-A883-02AC4067DBDC}" sibTransId="{1EA7727D-ACA4-4A1F-8809-1E21DF072DF4}"/>
    <dgm:cxn modelId="{A6494DBB-C14A-49A6-89BF-82D789828F46}" srcId="{207C407B-9CAE-41DB-806B-7E69581C6B68}" destId="{77CF9F50-01A6-48ED-9DA9-A99C5D174561}" srcOrd="2" destOrd="0" parTransId="{D16B9D88-4D13-4923-8EF0-2D14283B5672}" sibTransId="{19C2CDD7-AC68-49FA-B880-631FEFE7E7B7}"/>
    <dgm:cxn modelId="{CF68BFBB-C4F5-4BD5-B9A6-9CEC4529396E}" srcId="{3A7C8716-3011-4204-BD54-B6B13B5E019A}" destId="{3BA9915A-2494-4845-A454-35162D6097A9}" srcOrd="2" destOrd="0" parTransId="{E13E4975-E5A2-414A-B918-152B32E19AC1}" sibTransId="{B3046FA9-708A-4C75-9962-7F032B49A85D}"/>
    <dgm:cxn modelId="{2066C3C7-179A-4A66-9058-4F08A5054C25}" type="presOf" srcId="{77CF9F50-01A6-48ED-9DA9-A99C5D174561}" destId="{E0DAEA7A-F0C4-45CE-B146-1846E898DAC8}" srcOrd="0" destOrd="3" presId="urn:microsoft.com/office/officeart/2009/3/layout/PlusandMinus"/>
    <dgm:cxn modelId="{0B8A1CCD-EFBA-42B6-82FC-9D2F943610B5}" srcId="{3A7C8716-3011-4204-BD54-B6B13B5E019A}" destId="{2DFF4DCA-FC08-4507-853A-B5E2CED7A772}" srcOrd="0" destOrd="0" parTransId="{E576D7F1-2125-443A-B2E4-CC9BB58CD806}" sibTransId="{54381879-49FA-498F-964D-C71222DC94B8}"/>
    <dgm:cxn modelId="{BF82A9DE-FAFE-4EBE-A18A-77769F99A1DF}" type="presOf" srcId="{3BA9915A-2494-4845-A454-35162D6097A9}" destId="{09F8DC11-7FA5-4ADD-BFCD-FC9A036B5E15}" srcOrd="0" destOrd="3" presId="urn:microsoft.com/office/officeart/2009/3/layout/PlusandMinus"/>
    <dgm:cxn modelId="{8C783ADF-F31B-4EC0-96BB-14EA76F2FD26}" type="presOf" srcId="{A73177B4-81A9-42E7-B80A-0977EAE7C349}" destId="{E0DAEA7A-F0C4-45CE-B146-1846E898DAC8}" srcOrd="0" destOrd="1" presId="urn:microsoft.com/office/officeart/2009/3/layout/PlusandMinus"/>
    <dgm:cxn modelId="{10083DE7-5159-4B26-8C3C-57D76B41B612}" srcId="{D7DF403A-8054-4E6F-BE65-B06A899F4A82}" destId="{3A7C8716-3011-4204-BD54-B6B13B5E019A}" srcOrd="0" destOrd="0" parTransId="{62811F8D-16F8-4878-B6D0-BD1B6EE5BC23}" sibTransId="{F50D40A3-1F07-44B8-A5EA-0B9DD227651C}"/>
    <dgm:cxn modelId="{1D8385F5-A9D9-4ADE-A2D4-417FD836A68C}" srcId="{207C407B-9CAE-41DB-806B-7E69581C6B68}" destId="{3057EB4A-066C-4102-A6BF-4044E70CA9D5}" srcOrd="1" destOrd="0" parTransId="{A52BDB46-1249-4B42-AC62-7012209AF440}" sibTransId="{6F31911D-F0E4-4F03-810E-E5EF26C3995D}"/>
    <dgm:cxn modelId="{BBCEB7B6-BF0F-4E75-8F4D-B918CE05C6CC}" type="presParOf" srcId="{267A146A-E948-49A9-8D9F-2B6CAADC6FED}" destId="{596AAA92-DCA5-4720-A737-0DDD88C1B960}" srcOrd="0" destOrd="0" presId="urn:microsoft.com/office/officeart/2009/3/layout/PlusandMinus"/>
    <dgm:cxn modelId="{3D0C1E7E-E8D9-4E53-B7E2-C54598B0EDC5}" type="presParOf" srcId="{267A146A-E948-49A9-8D9F-2B6CAADC6FED}" destId="{09F8DC11-7FA5-4ADD-BFCD-FC9A036B5E15}" srcOrd="1" destOrd="0" presId="urn:microsoft.com/office/officeart/2009/3/layout/PlusandMinus"/>
    <dgm:cxn modelId="{E99237FE-18CF-49B4-9AF6-2DC761D30E8F}" type="presParOf" srcId="{267A146A-E948-49A9-8D9F-2B6CAADC6FED}" destId="{E0DAEA7A-F0C4-45CE-B146-1846E898DAC8}" srcOrd="2" destOrd="0" presId="urn:microsoft.com/office/officeart/2009/3/layout/PlusandMinus"/>
    <dgm:cxn modelId="{C288E22A-4DE0-4CC5-9B6A-BDAF947711DA}" type="presParOf" srcId="{267A146A-E948-49A9-8D9F-2B6CAADC6FED}" destId="{E337EDE7-1853-4108-ABA8-DD9925DD1AE7}" srcOrd="3" destOrd="0" presId="urn:microsoft.com/office/officeart/2009/3/layout/PlusandMinus"/>
    <dgm:cxn modelId="{96D330FB-2D0A-4577-8BEB-DC17AF378B05}" type="presParOf" srcId="{267A146A-E948-49A9-8D9F-2B6CAADC6FED}" destId="{898EC8A8-9FF7-42A1-8E95-7BBC91E5B1E4}" srcOrd="4" destOrd="0" presId="urn:microsoft.com/office/officeart/2009/3/layout/PlusandMinus"/>
    <dgm:cxn modelId="{45ECC23D-6C92-440A-8565-704F67C15A51}" type="presParOf" srcId="{267A146A-E948-49A9-8D9F-2B6CAADC6FED}" destId="{A5A8BD01-8D47-4F2C-9CE4-242151A777D0}"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D304AC-85C0-4F79-8327-C9C867D39DD3}" type="doc">
      <dgm:prSet loTypeId="urn:microsoft.com/office/officeart/2008/layout/AccentedPicture" loCatId="picture" qsTypeId="urn:microsoft.com/office/officeart/2005/8/quickstyle/simple1" qsCatId="simple" csTypeId="urn:microsoft.com/office/officeart/2005/8/colors/accent1_2" csCatId="accent1" phldr="1"/>
      <dgm:spPr/>
      <dgm:t>
        <a:bodyPr/>
        <a:lstStyle/>
        <a:p>
          <a:endParaRPr lang="en-US"/>
        </a:p>
      </dgm:t>
    </dgm:pt>
    <dgm:pt modelId="{495F73BF-C55E-4E49-B98D-E5B0F3EB0B46}">
      <dgm:prSet/>
      <dgm:spPr/>
      <dgm:t>
        <a:bodyPr/>
        <a:lstStyle/>
        <a:p>
          <a:endParaRPr lang="en-US" dirty="0"/>
        </a:p>
      </dgm:t>
    </dgm:pt>
    <dgm:pt modelId="{74D5B793-932D-498A-9453-306BE8414A7A}" type="parTrans" cxnId="{674D55AA-1BCA-402C-9DA3-9FE7C90D7926}">
      <dgm:prSet/>
      <dgm:spPr/>
      <dgm:t>
        <a:bodyPr/>
        <a:lstStyle/>
        <a:p>
          <a:endParaRPr lang="en-US"/>
        </a:p>
      </dgm:t>
    </dgm:pt>
    <dgm:pt modelId="{491EB24D-A72E-44FC-A70D-4AFD3C01B3AA}" type="sibTrans" cxnId="{674D55AA-1BCA-402C-9DA3-9FE7C90D7926}">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t>
        <a:bodyPr/>
        <a:lstStyle/>
        <a:p>
          <a:endParaRPr lang="en-US"/>
        </a:p>
      </dgm:t>
    </dgm:pt>
    <dgm:pt modelId="{F76FA9DB-8679-4B35-A2AB-6367C59A9A78}">
      <dgm:prSet phldrT="[Text]"/>
      <dgm:spPr/>
      <dgm:t>
        <a:bodyPr/>
        <a:lstStyle/>
        <a:p>
          <a:r>
            <a:rPr lang="en-US" dirty="0"/>
            <a:t>Study 1</a:t>
          </a:r>
        </a:p>
      </dgm:t>
    </dgm:pt>
    <dgm:pt modelId="{1B1CF6C1-A7CD-44CE-9ACE-14EBD5BF4C17}" type="parTrans" cxnId="{A4AC399C-D36A-421C-977D-9CE60716344F}">
      <dgm:prSet/>
      <dgm:spPr/>
      <dgm:t>
        <a:bodyPr/>
        <a:lstStyle/>
        <a:p>
          <a:endParaRPr lang="en-US"/>
        </a:p>
      </dgm:t>
    </dgm:pt>
    <dgm:pt modelId="{4F15B7C9-1B94-402F-9CD4-0D4D7A973899}" type="sibTrans" cxnId="{A4AC399C-D36A-421C-977D-9CE60716344F}">
      <dgm:prSet/>
      <dgm:spPr/>
      <dgm:t>
        <a:bodyPr/>
        <a:lstStyle/>
        <a:p>
          <a:endParaRPr lang="en-US"/>
        </a:p>
      </dgm:t>
    </dgm:pt>
    <dgm:pt modelId="{03031B2B-C01F-4278-A75D-046D017154C8}">
      <dgm:prSet phldrT="[Text]"/>
      <dgm:spPr/>
      <dgm:t>
        <a:bodyPr/>
        <a:lstStyle/>
        <a:p>
          <a:r>
            <a:rPr lang="en-US" dirty="0"/>
            <a:t>Study 2</a:t>
          </a:r>
        </a:p>
      </dgm:t>
    </dgm:pt>
    <dgm:pt modelId="{B65DE27B-B795-4916-94E9-571371F838C7}" type="parTrans" cxnId="{73898D95-3304-4CE1-B016-41A401809E67}">
      <dgm:prSet/>
      <dgm:spPr/>
      <dgm:t>
        <a:bodyPr/>
        <a:lstStyle/>
        <a:p>
          <a:endParaRPr lang="en-US"/>
        </a:p>
      </dgm:t>
    </dgm:pt>
    <dgm:pt modelId="{071A42E6-8BF9-45E0-ABC8-0FAC50C3D581}" type="sibTrans" cxnId="{73898D95-3304-4CE1-B016-41A401809E67}">
      <dgm:prSet/>
      <dgm:spPr/>
      <dgm:t>
        <a:bodyPr/>
        <a:lstStyle/>
        <a:p>
          <a:endParaRPr lang="en-US"/>
        </a:p>
      </dgm:t>
    </dgm:pt>
    <dgm:pt modelId="{031A6BAB-0038-4FB4-8C62-4C7F2A65E8E4}">
      <dgm:prSet phldrT="[Text]"/>
      <dgm:spPr/>
      <dgm:t>
        <a:bodyPr/>
        <a:lstStyle/>
        <a:p>
          <a:r>
            <a:rPr lang="en-US" dirty="0"/>
            <a:t>Study 3</a:t>
          </a:r>
        </a:p>
      </dgm:t>
    </dgm:pt>
    <dgm:pt modelId="{52DF3CB4-0F1A-439B-9198-5CCC9604C01B}" type="parTrans" cxnId="{2794BF01-76E1-4C1E-8CF2-D7E71C1B12E5}">
      <dgm:prSet/>
      <dgm:spPr/>
      <dgm:t>
        <a:bodyPr/>
        <a:lstStyle/>
        <a:p>
          <a:endParaRPr lang="en-US"/>
        </a:p>
      </dgm:t>
    </dgm:pt>
    <dgm:pt modelId="{FBFA6720-58D5-48F5-881B-6813D20AB5C8}" type="sibTrans" cxnId="{2794BF01-76E1-4C1E-8CF2-D7E71C1B12E5}">
      <dgm:prSet/>
      <dgm:spPr/>
      <dgm:t>
        <a:bodyPr/>
        <a:lstStyle/>
        <a:p>
          <a:endParaRPr lang="en-US"/>
        </a:p>
      </dgm:t>
    </dgm:pt>
    <dgm:pt modelId="{0F9FCF8D-111C-4F72-84A8-1DC933D2AFBB}" type="pres">
      <dgm:prSet presAssocID="{89D304AC-85C0-4F79-8327-C9C867D39DD3}" presName="Name0" presStyleCnt="0">
        <dgm:presLayoutVars>
          <dgm:dir/>
        </dgm:presLayoutVars>
      </dgm:prSet>
      <dgm:spPr/>
    </dgm:pt>
    <dgm:pt modelId="{3510C720-0813-4A06-A924-79354E29C892}" type="pres">
      <dgm:prSet presAssocID="{491EB24D-A72E-44FC-A70D-4AFD3C01B3AA}" presName="picture_1" presStyleLbl="bgImgPlace1" presStyleIdx="0" presStyleCnt="1"/>
      <dgm:spPr/>
    </dgm:pt>
    <dgm:pt modelId="{D14B3463-4C3E-46E7-82C0-95239FF70F21}" type="pres">
      <dgm:prSet presAssocID="{495F73BF-C55E-4E49-B98D-E5B0F3EB0B46}" presName="text_1" presStyleLbl="node1" presStyleIdx="0" presStyleCnt="0">
        <dgm:presLayoutVars>
          <dgm:bulletEnabled val="1"/>
        </dgm:presLayoutVars>
      </dgm:prSet>
      <dgm:spPr/>
    </dgm:pt>
    <dgm:pt modelId="{04A4C04E-E237-4251-A6BB-B6A2E37ACF8B}" type="pres">
      <dgm:prSet presAssocID="{89D304AC-85C0-4F79-8327-C9C867D39DD3}" presName="linV" presStyleCnt="0"/>
      <dgm:spPr/>
    </dgm:pt>
    <dgm:pt modelId="{1C573538-22D8-427F-B271-BB00028CB7D4}" type="pres">
      <dgm:prSet presAssocID="{F76FA9DB-8679-4B35-A2AB-6367C59A9A78}" presName="pair" presStyleCnt="0"/>
      <dgm:spPr/>
    </dgm:pt>
    <dgm:pt modelId="{9AE1F438-55A1-4B66-ABB3-82DD83981F28}" type="pres">
      <dgm:prSet presAssocID="{F76FA9DB-8679-4B35-A2AB-6367C59A9A78}" presName="spaceH" presStyleLbl="node1" presStyleIdx="0" presStyleCnt="0"/>
      <dgm:spPr/>
    </dgm:pt>
    <dgm:pt modelId="{9A8E51EE-29C9-41DF-89E1-5DF9A17DDF2F}" type="pres">
      <dgm:prSet presAssocID="{F76FA9DB-8679-4B35-A2AB-6367C59A9A78}" presName="desPictures" presStyleLbl="alignImgPlace1" presStyleIdx="0"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6000" b="-6000"/>
          </a:stretch>
        </a:blipFill>
      </dgm:spPr>
    </dgm:pt>
    <dgm:pt modelId="{98F36EB9-F9FE-4E02-BCB6-43108725B4AB}" type="pres">
      <dgm:prSet presAssocID="{F76FA9DB-8679-4B35-A2AB-6367C59A9A78}" presName="desTextWrapper" presStyleCnt="0"/>
      <dgm:spPr/>
    </dgm:pt>
    <dgm:pt modelId="{636EBF32-A11C-4806-87B2-4FC058C12006}" type="pres">
      <dgm:prSet presAssocID="{F76FA9DB-8679-4B35-A2AB-6367C59A9A78}" presName="desText" presStyleLbl="revTx" presStyleIdx="0" presStyleCnt="3">
        <dgm:presLayoutVars>
          <dgm:bulletEnabled val="1"/>
        </dgm:presLayoutVars>
      </dgm:prSet>
      <dgm:spPr/>
    </dgm:pt>
    <dgm:pt modelId="{DA2F71AA-432E-4FC9-B621-022BAFBD71DF}" type="pres">
      <dgm:prSet presAssocID="{4F15B7C9-1B94-402F-9CD4-0D4D7A973899}" presName="spaceV" presStyleCnt="0"/>
      <dgm:spPr/>
    </dgm:pt>
    <dgm:pt modelId="{A831FCB6-BB8A-4CA9-9827-3E0505F5A938}" type="pres">
      <dgm:prSet presAssocID="{03031B2B-C01F-4278-A75D-046D017154C8}" presName="pair" presStyleCnt="0"/>
      <dgm:spPr/>
    </dgm:pt>
    <dgm:pt modelId="{1773DF4B-E8D5-4538-9FA3-799E3C1E1DD2}" type="pres">
      <dgm:prSet presAssocID="{03031B2B-C01F-4278-A75D-046D017154C8}" presName="spaceH" presStyleLbl="node1" presStyleIdx="0" presStyleCnt="0"/>
      <dgm:spPr/>
    </dgm:pt>
    <dgm:pt modelId="{4E9727E8-9258-46F5-B8DC-868D922B74A1}" type="pres">
      <dgm:prSet presAssocID="{03031B2B-C01F-4278-A75D-046D017154C8}" presName="desPictures" presStyleLbl="align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6000" b="-6000"/>
          </a:stretch>
        </a:blipFill>
      </dgm:spPr>
    </dgm:pt>
    <dgm:pt modelId="{5F3A9C5F-71F4-4739-B537-DBCFB806CAFC}" type="pres">
      <dgm:prSet presAssocID="{03031B2B-C01F-4278-A75D-046D017154C8}" presName="desTextWrapper" presStyleCnt="0"/>
      <dgm:spPr/>
    </dgm:pt>
    <dgm:pt modelId="{5091CDCA-62A4-4546-8250-BF5106FDF6C3}" type="pres">
      <dgm:prSet presAssocID="{03031B2B-C01F-4278-A75D-046D017154C8}" presName="desText" presStyleLbl="revTx" presStyleIdx="1" presStyleCnt="3">
        <dgm:presLayoutVars>
          <dgm:bulletEnabled val="1"/>
        </dgm:presLayoutVars>
      </dgm:prSet>
      <dgm:spPr/>
    </dgm:pt>
    <dgm:pt modelId="{789521E6-70C6-43BB-AD13-C042AB339CCA}" type="pres">
      <dgm:prSet presAssocID="{071A42E6-8BF9-45E0-ABC8-0FAC50C3D581}" presName="spaceV" presStyleCnt="0"/>
      <dgm:spPr/>
    </dgm:pt>
    <dgm:pt modelId="{FBDEFB57-793D-41CA-97D9-25C8D1A72FCF}" type="pres">
      <dgm:prSet presAssocID="{031A6BAB-0038-4FB4-8C62-4C7F2A65E8E4}" presName="pair" presStyleCnt="0"/>
      <dgm:spPr/>
    </dgm:pt>
    <dgm:pt modelId="{D1C5F347-A470-4CFD-B23B-7AC7C2F772D3}" type="pres">
      <dgm:prSet presAssocID="{031A6BAB-0038-4FB4-8C62-4C7F2A65E8E4}" presName="spaceH" presStyleLbl="node1" presStyleIdx="0" presStyleCnt="0"/>
      <dgm:spPr/>
    </dgm:pt>
    <dgm:pt modelId="{D6664F0C-72B3-4293-989F-88F0EDEE4351}" type="pres">
      <dgm:prSet presAssocID="{031A6BAB-0038-4FB4-8C62-4C7F2A65E8E4}" presName="desPictures" presStyleLbl="alignImgPlace1" presStyleIdx="2"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6000" b="-6000"/>
          </a:stretch>
        </a:blipFill>
      </dgm:spPr>
    </dgm:pt>
    <dgm:pt modelId="{55E9AF79-722B-4535-846A-347B586016F0}" type="pres">
      <dgm:prSet presAssocID="{031A6BAB-0038-4FB4-8C62-4C7F2A65E8E4}" presName="desTextWrapper" presStyleCnt="0"/>
      <dgm:spPr/>
    </dgm:pt>
    <dgm:pt modelId="{A2423E08-B74F-4B0E-943A-3305CE938EE2}" type="pres">
      <dgm:prSet presAssocID="{031A6BAB-0038-4FB4-8C62-4C7F2A65E8E4}" presName="desText" presStyleLbl="revTx" presStyleIdx="2" presStyleCnt="3">
        <dgm:presLayoutVars>
          <dgm:bulletEnabled val="1"/>
        </dgm:presLayoutVars>
      </dgm:prSet>
      <dgm:spPr/>
    </dgm:pt>
    <dgm:pt modelId="{209F584D-52B3-4491-8D6B-A8ED25DC4B7D}" type="pres">
      <dgm:prSet presAssocID="{89D304AC-85C0-4F79-8327-C9C867D39DD3}" presName="maxNode" presStyleCnt="0"/>
      <dgm:spPr/>
    </dgm:pt>
    <dgm:pt modelId="{A9B3AD1F-8856-4950-B658-3BA8F04AC6F6}" type="pres">
      <dgm:prSet presAssocID="{89D304AC-85C0-4F79-8327-C9C867D39DD3}" presName="Name33" presStyleCnt="0"/>
      <dgm:spPr/>
    </dgm:pt>
  </dgm:ptLst>
  <dgm:cxnLst>
    <dgm:cxn modelId="{2794BF01-76E1-4C1E-8CF2-D7E71C1B12E5}" srcId="{89D304AC-85C0-4F79-8327-C9C867D39DD3}" destId="{031A6BAB-0038-4FB4-8C62-4C7F2A65E8E4}" srcOrd="3" destOrd="0" parTransId="{52DF3CB4-0F1A-439B-9198-5CCC9604C01B}" sibTransId="{FBFA6720-58D5-48F5-881B-6813D20AB5C8}"/>
    <dgm:cxn modelId="{4CA99A10-0114-431F-99ED-91F6FA343079}" type="presOf" srcId="{89D304AC-85C0-4F79-8327-C9C867D39DD3}" destId="{0F9FCF8D-111C-4F72-84A8-1DC933D2AFBB}" srcOrd="0" destOrd="0" presId="urn:microsoft.com/office/officeart/2008/layout/AccentedPicture"/>
    <dgm:cxn modelId="{EAED8C55-0057-42C9-BEA5-27E291B85775}" type="presOf" srcId="{F76FA9DB-8679-4B35-A2AB-6367C59A9A78}" destId="{636EBF32-A11C-4806-87B2-4FC058C12006}" srcOrd="0" destOrd="0" presId="urn:microsoft.com/office/officeart/2008/layout/AccentedPicture"/>
    <dgm:cxn modelId="{73898D95-3304-4CE1-B016-41A401809E67}" srcId="{89D304AC-85C0-4F79-8327-C9C867D39DD3}" destId="{03031B2B-C01F-4278-A75D-046D017154C8}" srcOrd="2" destOrd="0" parTransId="{B65DE27B-B795-4916-94E9-571371F838C7}" sibTransId="{071A42E6-8BF9-45E0-ABC8-0FAC50C3D581}"/>
    <dgm:cxn modelId="{A4AC399C-D36A-421C-977D-9CE60716344F}" srcId="{89D304AC-85C0-4F79-8327-C9C867D39DD3}" destId="{F76FA9DB-8679-4B35-A2AB-6367C59A9A78}" srcOrd="1" destOrd="0" parTransId="{1B1CF6C1-A7CD-44CE-9ACE-14EBD5BF4C17}" sibTransId="{4F15B7C9-1B94-402F-9CD4-0D4D7A973899}"/>
    <dgm:cxn modelId="{674D55AA-1BCA-402C-9DA3-9FE7C90D7926}" srcId="{89D304AC-85C0-4F79-8327-C9C867D39DD3}" destId="{495F73BF-C55E-4E49-B98D-E5B0F3EB0B46}" srcOrd="0" destOrd="0" parTransId="{74D5B793-932D-498A-9453-306BE8414A7A}" sibTransId="{491EB24D-A72E-44FC-A70D-4AFD3C01B3AA}"/>
    <dgm:cxn modelId="{032F7CBC-22E8-4F2B-82D8-E38FB1749C83}" type="presOf" srcId="{031A6BAB-0038-4FB4-8C62-4C7F2A65E8E4}" destId="{A2423E08-B74F-4B0E-943A-3305CE938EE2}" srcOrd="0" destOrd="0" presId="urn:microsoft.com/office/officeart/2008/layout/AccentedPicture"/>
    <dgm:cxn modelId="{19619CCD-4212-4DBE-B86E-0914935660B7}" type="presOf" srcId="{491EB24D-A72E-44FC-A70D-4AFD3C01B3AA}" destId="{3510C720-0813-4A06-A924-79354E29C892}" srcOrd="0" destOrd="0" presId="urn:microsoft.com/office/officeart/2008/layout/AccentedPicture"/>
    <dgm:cxn modelId="{FE0532D4-2753-4811-91C1-10D258324FDA}" type="presOf" srcId="{03031B2B-C01F-4278-A75D-046D017154C8}" destId="{5091CDCA-62A4-4546-8250-BF5106FDF6C3}" srcOrd="0" destOrd="0" presId="urn:microsoft.com/office/officeart/2008/layout/AccentedPicture"/>
    <dgm:cxn modelId="{A62B98E6-8208-42E7-A9F0-831036729CFA}" type="presOf" srcId="{495F73BF-C55E-4E49-B98D-E5B0F3EB0B46}" destId="{D14B3463-4C3E-46E7-82C0-95239FF70F21}" srcOrd="0" destOrd="0" presId="urn:microsoft.com/office/officeart/2008/layout/AccentedPicture"/>
    <dgm:cxn modelId="{BBBA179B-345A-4276-9302-18931B7B3050}" type="presParOf" srcId="{0F9FCF8D-111C-4F72-84A8-1DC933D2AFBB}" destId="{3510C720-0813-4A06-A924-79354E29C892}" srcOrd="0" destOrd="0" presId="urn:microsoft.com/office/officeart/2008/layout/AccentedPicture"/>
    <dgm:cxn modelId="{D8E863E4-1038-40BD-B9DE-61F47AFE2FD0}" type="presParOf" srcId="{0F9FCF8D-111C-4F72-84A8-1DC933D2AFBB}" destId="{D14B3463-4C3E-46E7-82C0-95239FF70F21}" srcOrd="1" destOrd="0" presId="urn:microsoft.com/office/officeart/2008/layout/AccentedPicture"/>
    <dgm:cxn modelId="{88DB14F1-CC92-4E28-8FAA-9206AD3F9210}" type="presParOf" srcId="{0F9FCF8D-111C-4F72-84A8-1DC933D2AFBB}" destId="{04A4C04E-E237-4251-A6BB-B6A2E37ACF8B}" srcOrd="2" destOrd="0" presId="urn:microsoft.com/office/officeart/2008/layout/AccentedPicture"/>
    <dgm:cxn modelId="{916121B0-F12C-46A4-800A-9D0E5DC5B1D0}" type="presParOf" srcId="{04A4C04E-E237-4251-A6BB-B6A2E37ACF8B}" destId="{1C573538-22D8-427F-B271-BB00028CB7D4}" srcOrd="0" destOrd="0" presId="urn:microsoft.com/office/officeart/2008/layout/AccentedPicture"/>
    <dgm:cxn modelId="{E7C53CA5-D090-467F-B356-B4CC30F24326}" type="presParOf" srcId="{1C573538-22D8-427F-B271-BB00028CB7D4}" destId="{9AE1F438-55A1-4B66-ABB3-82DD83981F28}" srcOrd="0" destOrd="0" presId="urn:microsoft.com/office/officeart/2008/layout/AccentedPicture"/>
    <dgm:cxn modelId="{E4EF17BC-E6D9-4BF6-BC47-3B2BC0E1DB1E}" type="presParOf" srcId="{1C573538-22D8-427F-B271-BB00028CB7D4}" destId="{9A8E51EE-29C9-41DF-89E1-5DF9A17DDF2F}" srcOrd="1" destOrd="0" presId="urn:microsoft.com/office/officeart/2008/layout/AccentedPicture"/>
    <dgm:cxn modelId="{F1096D84-C4EF-48BE-9443-0C54E3CB1093}" type="presParOf" srcId="{1C573538-22D8-427F-B271-BB00028CB7D4}" destId="{98F36EB9-F9FE-4E02-BCB6-43108725B4AB}" srcOrd="2" destOrd="0" presId="urn:microsoft.com/office/officeart/2008/layout/AccentedPicture"/>
    <dgm:cxn modelId="{59528952-209C-46C7-89D9-4287E1CC20FA}" type="presParOf" srcId="{98F36EB9-F9FE-4E02-BCB6-43108725B4AB}" destId="{636EBF32-A11C-4806-87B2-4FC058C12006}" srcOrd="0" destOrd="0" presId="urn:microsoft.com/office/officeart/2008/layout/AccentedPicture"/>
    <dgm:cxn modelId="{57D57CB9-4028-4E72-93AE-869A8183F8B0}" type="presParOf" srcId="{04A4C04E-E237-4251-A6BB-B6A2E37ACF8B}" destId="{DA2F71AA-432E-4FC9-B621-022BAFBD71DF}" srcOrd="1" destOrd="0" presId="urn:microsoft.com/office/officeart/2008/layout/AccentedPicture"/>
    <dgm:cxn modelId="{FD610E08-32F3-43BB-8FB1-6782B531ED02}" type="presParOf" srcId="{04A4C04E-E237-4251-A6BB-B6A2E37ACF8B}" destId="{A831FCB6-BB8A-4CA9-9827-3E0505F5A938}" srcOrd="2" destOrd="0" presId="urn:microsoft.com/office/officeart/2008/layout/AccentedPicture"/>
    <dgm:cxn modelId="{F0647D6A-0DD9-4A64-82CA-8EC7474ECE0A}" type="presParOf" srcId="{A831FCB6-BB8A-4CA9-9827-3E0505F5A938}" destId="{1773DF4B-E8D5-4538-9FA3-799E3C1E1DD2}" srcOrd="0" destOrd="0" presId="urn:microsoft.com/office/officeart/2008/layout/AccentedPicture"/>
    <dgm:cxn modelId="{5B570060-EF9E-491D-AF6C-13706CB08B8B}" type="presParOf" srcId="{A831FCB6-BB8A-4CA9-9827-3E0505F5A938}" destId="{4E9727E8-9258-46F5-B8DC-868D922B74A1}" srcOrd="1" destOrd="0" presId="urn:microsoft.com/office/officeart/2008/layout/AccentedPicture"/>
    <dgm:cxn modelId="{98401621-50A1-45D5-840D-ACC16D38516B}" type="presParOf" srcId="{A831FCB6-BB8A-4CA9-9827-3E0505F5A938}" destId="{5F3A9C5F-71F4-4739-B537-DBCFB806CAFC}" srcOrd="2" destOrd="0" presId="urn:microsoft.com/office/officeart/2008/layout/AccentedPicture"/>
    <dgm:cxn modelId="{EEC1758C-FBFE-4E41-B82C-55E6385AD53B}" type="presParOf" srcId="{5F3A9C5F-71F4-4739-B537-DBCFB806CAFC}" destId="{5091CDCA-62A4-4546-8250-BF5106FDF6C3}" srcOrd="0" destOrd="0" presId="urn:microsoft.com/office/officeart/2008/layout/AccentedPicture"/>
    <dgm:cxn modelId="{37381C59-B825-41BB-847F-C221B3FE484E}" type="presParOf" srcId="{04A4C04E-E237-4251-A6BB-B6A2E37ACF8B}" destId="{789521E6-70C6-43BB-AD13-C042AB339CCA}" srcOrd="3" destOrd="0" presId="urn:microsoft.com/office/officeart/2008/layout/AccentedPicture"/>
    <dgm:cxn modelId="{56793CE3-A088-4CD8-8B7F-93A7FB040A91}" type="presParOf" srcId="{04A4C04E-E237-4251-A6BB-B6A2E37ACF8B}" destId="{FBDEFB57-793D-41CA-97D9-25C8D1A72FCF}" srcOrd="4" destOrd="0" presId="urn:microsoft.com/office/officeart/2008/layout/AccentedPicture"/>
    <dgm:cxn modelId="{FCD87856-2439-4E39-B3D6-7342B5AAE6EA}" type="presParOf" srcId="{FBDEFB57-793D-41CA-97D9-25C8D1A72FCF}" destId="{D1C5F347-A470-4CFD-B23B-7AC7C2F772D3}" srcOrd="0" destOrd="0" presId="urn:microsoft.com/office/officeart/2008/layout/AccentedPicture"/>
    <dgm:cxn modelId="{B7F2B441-3F67-444E-8786-C9B8D4964596}" type="presParOf" srcId="{FBDEFB57-793D-41CA-97D9-25C8D1A72FCF}" destId="{D6664F0C-72B3-4293-989F-88F0EDEE4351}" srcOrd="1" destOrd="0" presId="urn:microsoft.com/office/officeart/2008/layout/AccentedPicture"/>
    <dgm:cxn modelId="{FF8BBCE7-313A-42E7-90AA-96535DBD881F}" type="presParOf" srcId="{FBDEFB57-793D-41CA-97D9-25C8D1A72FCF}" destId="{55E9AF79-722B-4535-846A-347B586016F0}" srcOrd="2" destOrd="0" presId="urn:microsoft.com/office/officeart/2008/layout/AccentedPicture"/>
    <dgm:cxn modelId="{CE62C499-74ED-4873-8B96-29F09E95B0D6}" type="presParOf" srcId="{55E9AF79-722B-4535-846A-347B586016F0}" destId="{A2423E08-B74F-4B0E-943A-3305CE938EE2}" srcOrd="0" destOrd="0" presId="urn:microsoft.com/office/officeart/2008/layout/AccentedPicture"/>
    <dgm:cxn modelId="{30346903-3755-44E2-93D5-FB1BE79618B7}" type="presParOf" srcId="{0F9FCF8D-111C-4F72-84A8-1DC933D2AFBB}" destId="{209F584D-52B3-4491-8D6B-A8ED25DC4B7D}" srcOrd="3" destOrd="0" presId="urn:microsoft.com/office/officeart/2008/layout/AccentedPicture"/>
    <dgm:cxn modelId="{B1A458DD-EFFA-474C-8FBB-F277BF3199B0}" type="presParOf" srcId="{209F584D-52B3-4491-8D6B-A8ED25DC4B7D}" destId="{A9B3AD1F-8856-4950-B658-3BA8F04AC6F6}" srcOrd="0" destOrd="0" presId="urn:microsoft.com/office/officeart/2008/layout/AccentedPicture"/>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9D304AC-85C0-4F79-8327-C9C867D39DD3}" type="doc">
      <dgm:prSet loTypeId="urn:microsoft.com/office/officeart/2008/layout/AccentedPicture" loCatId="picture" qsTypeId="urn:microsoft.com/office/officeart/2005/8/quickstyle/simple1" qsCatId="simple" csTypeId="urn:microsoft.com/office/officeart/2005/8/colors/accent1_2" csCatId="accent1" phldr="1"/>
      <dgm:spPr/>
      <dgm:t>
        <a:bodyPr/>
        <a:lstStyle/>
        <a:p>
          <a:endParaRPr lang="en-US"/>
        </a:p>
      </dgm:t>
    </dgm:pt>
    <dgm:pt modelId="{495F73BF-C55E-4E49-B98D-E5B0F3EB0B46}">
      <dgm:prSet/>
      <dgm:spPr/>
      <dgm:t>
        <a:bodyPr/>
        <a:lstStyle/>
        <a:p>
          <a:endParaRPr lang="en-US" dirty="0"/>
        </a:p>
      </dgm:t>
    </dgm:pt>
    <dgm:pt modelId="{74D5B793-932D-498A-9453-306BE8414A7A}" type="parTrans" cxnId="{674D55AA-1BCA-402C-9DA3-9FE7C90D7926}">
      <dgm:prSet/>
      <dgm:spPr/>
      <dgm:t>
        <a:bodyPr/>
        <a:lstStyle/>
        <a:p>
          <a:endParaRPr lang="en-US"/>
        </a:p>
      </dgm:t>
    </dgm:pt>
    <dgm:pt modelId="{491EB24D-A72E-44FC-A70D-4AFD3C01B3AA}" type="sibTrans" cxnId="{674D55AA-1BCA-402C-9DA3-9FE7C90D7926}">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t>
        <a:bodyPr/>
        <a:lstStyle/>
        <a:p>
          <a:endParaRPr lang="en-US"/>
        </a:p>
      </dgm:t>
    </dgm:pt>
    <dgm:pt modelId="{F76FA9DB-8679-4B35-A2AB-6367C59A9A78}">
      <dgm:prSet phldrT="[Text]"/>
      <dgm:spPr/>
      <dgm:t>
        <a:bodyPr/>
        <a:lstStyle/>
        <a:p>
          <a:r>
            <a:rPr lang="en-US" dirty="0"/>
            <a:t>Study 1,2,3</a:t>
          </a:r>
        </a:p>
      </dgm:t>
    </dgm:pt>
    <dgm:pt modelId="{1B1CF6C1-A7CD-44CE-9ACE-14EBD5BF4C17}" type="parTrans" cxnId="{A4AC399C-D36A-421C-977D-9CE60716344F}">
      <dgm:prSet/>
      <dgm:spPr/>
      <dgm:t>
        <a:bodyPr/>
        <a:lstStyle/>
        <a:p>
          <a:endParaRPr lang="en-US"/>
        </a:p>
      </dgm:t>
    </dgm:pt>
    <dgm:pt modelId="{4F15B7C9-1B94-402F-9CD4-0D4D7A973899}" type="sibTrans" cxnId="{A4AC399C-D36A-421C-977D-9CE60716344F}">
      <dgm:prSet/>
      <dgm:spPr/>
      <dgm:t>
        <a:bodyPr/>
        <a:lstStyle/>
        <a:p>
          <a:endParaRPr lang="en-US"/>
        </a:p>
      </dgm:t>
    </dgm:pt>
    <dgm:pt modelId="{58093009-044C-4A72-988F-3A6D6FE08E7F}" type="pres">
      <dgm:prSet presAssocID="{89D304AC-85C0-4F79-8327-C9C867D39DD3}" presName="Name0" presStyleCnt="0">
        <dgm:presLayoutVars>
          <dgm:dir/>
        </dgm:presLayoutVars>
      </dgm:prSet>
      <dgm:spPr/>
    </dgm:pt>
    <dgm:pt modelId="{A4767BCC-3226-404F-887E-68E46736026A}" type="pres">
      <dgm:prSet presAssocID="{491EB24D-A72E-44FC-A70D-4AFD3C01B3AA}" presName="picture_1" presStyleLbl="bgImgPlace1" presStyleIdx="0" presStyleCnt="1"/>
      <dgm:spPr/>
    </dgm:pt>
    <dgm:pt modelId="{EA181672-6E66-4AAE-964C-F0947B8C61BC}" type="pres">
      <dgm:prSet presAssocID="{495F73BF-C55E-4E49-B98D-E5B0F3EB0B46}" presName="text_1" presStyleLbl="node1" presStyleIdx="0" presStyleCnt="0">
        <dgm:presLayoutVars>
          <dgm:bulletEnabled val="1"/>
        </dgm:presLayoutVars>
      </dgm:prSet>
      <dgm:spPr/>
    </dgm:pt>
    <dgm:pt modelId="{84006AF1-463C-4C7B-AF01-0F0AE3CCE99D}" type="pres">
      <dgm:prSet presAssocID="{89D304AC-85C0-4F79-8327-C9C867D39DD3}" presName="linV" presStyleCnt="0"/>
      <dgm:spPr/>
    </dgm:pt>
    <dgm:pt modelId="{81462221-97CB-4437-B68C-2B772F55B967}" type="pres">
      <dgm:prSet presAssocID="{F76FA9DB-8679-4B35-A2AB-6367C59A9A78}" presName="pair" presStyleCnt="0"/>
      <dgm:spPr/>
    </dgm:pt>
    <dgm:pt modelId="{4E04FEEE-10F6-491D-8DE7-2760DE7E764D}" type="pres">
      <dgm:prSet presAssocID="{F76FA9DB-8679-4B35-A2AB-6367C59A9A78}" presName="spaceH" presStyleLbl="node1" presStyleIdx="0" presStyleCnt="0"/>
      <dgm:spPr/>
    </dgm:pt>
    <dgm:pt modelId="{377DC5D6-AC90-4A65-9AB7-A4815A8D772F}" type="pres">
      <dgm:prSet presAssocID="{F76FA9DB-8679-4B35-A2AB-6367C59A9A78}" presName="desPictures" presStyleLbl="alignImgPlace1" presStyleIdx="0" presStyleCnt="1"/>
      <dgm:spPr>
        <a:blipFill>
          <a:blip xmlns:r="http://schemas.openxmlformats.org/officeDocument/2006/relationships" r:embed="rId2">
            <a:extLst>
              <a:ext uri="{28A0092B-C50C-407E-A947-70E740481C1C}">
                <a14:useLocalDpi xmlns:a14="http://schemas.microsoft.com/office/drawing/2010/main" val="0"/>
              </a:ext>
            </a:extLst>
          </a:blip>
          <a:srcRect/>
          <a:stretch>
            <a:fillRect t="-6000" b="-6000"/>
          </a:stretch>
        </a:blipFill>
      </dgm:spPr>
    </dgm:pt>
    <dgm:pt modelId="{BF0ADC29-81D3-40C0-AABF-3D8B92C02856}" type="pres">
      <dgm:prSet presAssocID="{F76FA9DB-8679-4B35-A2AB-6367C59A9A78}" presName="desTextWrapper" presStyleCnt="0"/>
      <dgm:spPr/>
    </dgm:pt>
    <dgm:pt modelId="{1ECCCC7A-3591-4CB5-B46D-4FCF4A598643}" type="pres">
      <dgm:prSet presAssocID="{F76FA9DB-8679-4B35-A2AB-6367C59A9A78}" presName="desText" presStyleLbl="revTx" presStyleIdx="0" presStyleCnt="1">
        <dgm:presLayoutVars>
          <dgm:bulletEnabled val="1"/>
        </dgm:presLayoutVars>
      </dgm:prSet>
      <dgm:spPr/>
    </dgm:pt>
    <dgm:pt modelId="{89BCCA18-BFB9-44FD-8886-D5C88E9EA6A1}" type="pres">
      <dgm:prSet presAssocID="{89D304AC-85C0-4F79-8327-C9C867D39DD3}" presName="maxNode" presStyleCnt="0"/>
      <dgm:spPr/>
    </dgm:pt>
    <dgm:pt modelId="{97944A6C-32DE-4233-BBBF-D8A942EAB706}" type="pres">
      <dgm:prSet presAssocID="{89D304AC-85C0-4F79-8327-C9C867D39DD3}" presName="Name33" presStyleCnt="0"/>
      <dgm:spPr/>
    </dgm:pt>
  </dgm:ptLst>
  <dgm:cxnLst>
    <dgm:cxn modelId="{8A9F9704-401B-4C32-B5F6-B75D4F308BCB}" type="presOf" srcId="{491EB24D-A72E-44FC-A70D-4AFD3C01B3AA}" destId="{A4767BCC-3226-404F-887E-68E46736026A}" srcOrd="0" destOrd="0" presId="urn:microsoft.com/office/officeart/2008/layout/AccentedPicture"/>
    <dgm:cxn modelId="{31AC645E-CE63-4014-88A4-893CE9FF0262}" type="presOf" srcId="{F76FA9DB-8679-4B35-A2AB-6367C59A9A78}" destId="{1ECCCC7A-3591-4CB5-B46D-4FCF4A598643}" srcOrd="0" destOrd="0" presId="urn:microsoft.com/office/officeart/2008/layout/AccentedPicture"/>
    <dgm:cxn modelId="{A4AC399C-D36A-421C-977D-9CE60716344F}" srcId="{89D304AC-85C0-4F79-8327-C9C867D39DD3}" destId="{F76FA9DB-8679-4B35-A2AB-6367C59A9A78}" srcOrd="1" destOrd="0" parTransId="{1B1CF6C1-A7CD-44CE-9ACE-14EBD5BF4C17}" sibTransId="{4F15B7C9-1B94-402F-9CD4-0D4D7A973899}"/>
    <dgm:cxn modelId="{674D55AA-1BCA-402C-9DA3-9FE7C90D7926}" srcId="{89D304AC-85C0-4F79-8327-C9C867D39DD3}" destId="{495F73BF-C55E-4E49-B98D-E5B0F3EB0B46}" srcOrd="0" destOrd="0" parTransId="{74D5B793-932D-498A-9453-306BE8414A7A}" sibTransId="{491EB24D-A72E-44FC-A70D-4AFD3C01B3AA}"/>
    <dgm:cxn modelId="{3D80A6CF-3251-4202-8EA3-87BBDC19742D}" type="presOf" srcId="{495F73BF-C55E-4E49-B98D-E5B0F3EB0B46}" destId="{EA181672-6E66-4AAE-964C-F0947B8C61BC}" srcOrd="0" destOrd="0" presId="urn:microsoft.com/office/officeart/2008/layout/AccentedPicture"/>
    <dgm:cxn modelId="{E35DC0FF-39DD-4445-B45D-E280EC134D51}" type="presOf" srcId="{89D304AC-85C0-4F79-8327-C9C867D39DD3}" destId="{58093009-044C-4A72-988F-3A6D6FE08E7F}" srcOrd="0" destOrd="0" presId="urn:microsoft.com/office/officeart/2008/layout/AccentedPicture"/>
    <dgm:cxn modelId="{C70A1370-2687-4692-9C31-264DADD12CD5}" type="presParOf" srcId="{58093009-044C-4A72-988F-3A6D6FE08E7F}" destId="{A4767BCC-3226-404F-887E-68E46736026A}" srcOrd="0" destOrd="0" presId="urn:microsoft.com/office/officeart/2008/layout/AccentedPicture"/>
    <dgm:cxn modelId="{470412EA-C1FB-44DB-B861-7400BCE96972}" type="presParOf" srcId="{58093009-044C-4A72-988F-3A6D6FE08E7F}" destId="{EA181672-6E66-4AAE-964C-F0947B8C61BC}" srcOrd="1" destOrd="0" presId="urn:microsoft.com/office/officeart/2008/layout/AccentedPicture"/>
    <dgm:cxn modelId="{1F711A34-19A9-4562-8089-9727AEE6231C}" type="presParOf" srcId="{58093009-044C-4A72-988F-3A6D6FE08E7F}" destId="{84006AF1-463C-4C7B-AF01-0F0AE3CCE99D}" srcOrd="2" destOrd="0" presId="urn:microsoft.com/office/officeart/2008/layout/AccentedPicture"/>
    <dgm:cxn modelId="{D16C00B1-EF4E-4075-B5CF-A720259C6084}" type="presParOf" srcId="{84006AF1-463C-4C7B-AF01-0F0AE3CCE99D}" destId="{81462221-97CB-4437-B68C-2B772F55B967}" srcOrd="0" destOrd="0" presId="urn:microsoft.com/office/officeart/2008/layout/AccentedPicture"/>
    <dgm:cxn modelId="{CCE64420-F683-4B6A-8878-63952BCEC572}" type="presParOf" srcId="{81462221-97CB-4437-B68C-2B772F55B967}" destId="{4E04FEEE-10F6-491D-8DE7-2760DE7E764D}" srcOrd="0" destOrd="0" presId="urn:microsoft.com/office/officeart/2008/layout/AccentedPicture"/>
    <dgm:cxn modelId="{C8D6018E-9882-473B-8AE6-376729905626}" type="presParOf" srcId="{81462221-97CB-4437-B68C-2B772F55B967}" destId="{377DC5D6-AC90-4A65-9AB7-A4815A8D772F}" srcOrd="1" destOrd="0" presId="urn:microsoft.com/office/officeart/2008/layout/AccentedPicture"/>
    <dgm:cxn modelId="{07EE5A6E-2950-4FA8-AD0F-2E99DF9E5E4C}" type="presParOf" srcId="{81462221-97CB-4437-B68C-2B772F55B967}" destId="{BF0ADC29-81D3-40C0-AABF-3D8B92C02856}" srcOrd="2" destOrd="0" presId="urn:microsoft.com/office/officeart/2008/layout/AccentedPicture"/>
    <dgm:cxn modelId="{9627C7A4-75D5-410D-8BFC-4802DF119296}" type="presParOf" srcId="{BF0ADC29-81D3-40C0-AABF-3D8B92C02856}" destId="{1ECCCC7A-3591-4CB5-B46D-4FCF4A598643}" srcOrd="0" destOrd="0" presId="urn:microsoft.com/office/officeart/2008/layout/AccentedPicture"/>
    <dgm:cxn modelId="{AC4081AA-61CE-409B-A5C0-59B3D6C46A1F}" type="presParOf" srcId="{58093009-044C-4A72-988F-3A6D6FE08E7F}" destId="{89BCCA18-BFB9-44FD-8886-D5C88E9EA6A1}" srcOrd="3" destOrd="0" presId="urn:microsoft.com/office/officeart/2008/layout/AccentedPicture"/>
    <dgm:cxn modelId="{C93E84C3-B1D4-447D-9E49-11CF1F797030}" type="presParOf" srcId="{89BCCA18-BFB9-44FD-8886-D5C88E9EA6A1}" destId="{97944A6C-32DE-4233-BBBF-D8A942EAB706}" srcOrd="0" destOrd="0" presId="urn:microsoft.com/office/officeart/2008/layout/AccentedPicture"/>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69E4AB6-3570-4B90-BF06-3A6A7E64B91B}" type="doc">
      <dgm:prSet loTypeId="urn:microsoft.com/office/officeart/2005/8/layout/hProcess10" loCatId="picture" qsTypeId="urn:microsoft.com/office/officeart/2005/8/quickstyle/simple1" qsCatId="simple" csTypeId="urn:microsoft.com/office/officeart/2005/8/colors/accent1_2" csCatId="accent1" phldr="1"/>
      <dgm:spPr/>
    </dgm:pt>
    <dgm:pt modelId="{7951C0EF-02D2-4E51-AC77-28B07B0E991C}">
      <dgm:prSet phldrT="[Text]"/>
      <dgm:spPr/>
      <dgm:t>
        <a:bodyPr/>
        <a:lstStyle/>
        <a:p>
          <a:r>
            <a:rPr lang="en-US" b="1" dirty="0"/>
            <a:t>Investigator</a:t>
          </a:r>
        </a:p>
      </dgm:t>
    </dgm:pt>
    <dgm:pt modelId="{989971FB-EB4B-4F03-99BD-42A15B3958D1}" type="parTrans" cxnId="{F6849503-37BA-44C2-94B7-AEDFA48DC1AB}">
      <dgm:prSet/>
      <dgm:spPr/>
      <dgm:t>
        <a:bodyPr/>
        <a:lstStyle/>
        <a:p>
          <a:endParaRPr lang="en-US"/>
        </a:p>
      </dgm:t>
    </dgm:pt>
    <dgm:pt modelId="{D5113A30-52B5-433A-B86F-0BC5CC71E6D9}" type="sibTrans" cxnId="{F6849503-37BA-44C2-94B7-AEDFA48DC1AB}">
      <dgm:prSet/>
      <dgm:spPr/>
      <dgm:t>
        <a:bodyPr/>
        <a:lstStyle/>
        <a:p>
          <a:endParaRPr lang="en-US" dirty="0"/>
        </a:p>
      </dgm:t>
    </dgm:pt>
    <dgm:pt modelId="{9ECBCD74-39E9-4A9A-BB6F-4367A9600671}">
      <dgm:prSet phldrT="[Text]"/>
      <dgm:spPr/>
      <dgm:t>
        <a:bodyPr/>
        <a:lstStyle/>
        <a:p>
          <a:r>
            <a:rPr lang="en-US" b="1" dirty="0"/>
            <a:t>Sponsor</a:t>
          </a:r>
        </a:p>
      </dgm:t>
    </dgm:pt>
    <dgm:pt modelId="{CA035804-F4DF-45F9-A96A-54EBC3C9CB06}" type="parTrans" cxnId="{6F0FE954-F7D6-41A6-806D-E9E6157F197B}">
      <dgm:prSet/>
      <dgm:spPr/>
      <dgm:t>
        <a:bodyPr/>
        <a:lstStyle/>
        <a:p>
          <a:endParaRPr lang="en-US"/>
        </a:p>
      </dgm:t>
    </dgm:pt>
    <dgm:pt modelId="{02D58B34-9485-4C58-BE13-CF6F29902252}" type="sibTrans" cxnId="{6F0FE954-F7D6-41A6-806D-E9E6157F197B}">
      <dgm:prSet/>
      <dgm:spPr/>
      <dgm:t>
        <a:bodyPr/>
        <a:lstStyle/>
        <a:p>
          <a:endParaRPr lang="en-US" dirty="0"/>
        </a:p>
      </dgm:t>
    </dgm:pt>
    <dgm:pt modelId="{8DEBD37F-8248-45B5-AEF2-57ADA02011E7}">
      <dgm:prSet phldrT="[Text]"/>
      <dgm:spPr/>
      <dgm:t>
        <a:bodyPr/>
        <a:lstStyle/>
        <a:p>
          <a:r>
            <a:rPr lang="en-US" b="1" dirty="0"/>
            <a:t>Investigator/Ethics</a:t>
          </a:r>
        </a:p>
      </dgm:t>
    </dgm:pt>
    <dgm:pt modelId="{8F4AF05F-03F3-4D0A-A025-94F2A5A22075}" type="parTrans" cxnId="{70B24879-87D4-4AAC-885D-95A5EEC44469}">
      <dgm:prSet/>
      <dgm:spPr/>
      <dgm:t>
        <a:bodyPr/>
        <a:lstStyle/>
        <a:p>
          <a:endParaRPr lang="en-US"/>
        </a:p>
      </dgm:t>
    </dgm:pt>
    <dgm:pt modelId="{9D5631C3-6B5C-4862-A18D-BA8605CE5AF2}" type="sibTrans" cxnId="{70B24879-87D4-4AAC-885D-95A5EEC44469}">
      <dgm:prSet/>
      <dgm:spPr/>
      <dgm:t>
        <a:bodyPr/>
        <a:lstStyle/>
        <a:p>
          <a:endParaRPr lang="en-US"/>
        </a:p>
      </dgm:t>
    </dgm:pt>
    <dgm:pt modelId="{5549F1DF-0836-43C1-9673-BACDC7A41811}">
      <dgm:prSet phldrT="[Text]"/>
      <dgm:spPr/>
      <dgm:t>
        <a:bodyPr/>
        <a:lstStyle/>
        <a:p>
          <a:r>
            <a:rPr lang="en-US" dirty="0"/>
            <a:t>SAE reporting</a:t>
          </a:r>
        </a:p>
      </dgm:t>
    </dgm:pt>
    <dgm:pt modelId="{B3653282-CD11-4D32-B039-23DAF650FFCC}" type="parTrans" cxnId="{A64D8BDF-64AF-474F-81E6-8E7C2CFBAB81}">
      <dgm:prSet/>
      <dgm:spPr/>
      <dgm:t>
        <a:bodyPr/>
        <a:lstStyle/>
        <a:p>
          <a:endParaRPr lang="en-US"/>
        </a:p>
      </dgm:t>
    </dgm:pt>
    <dgm:pt modelId="{F7F9F324-625C-4909-B853-077D3305DD6C}" type="sibTrans" cxnId="{A64D8BDF-64AF-474F-81E6-8E7C2CFBAB81}">
      <dgm:prSet/>
      <dgm:spPr/>
      <dgm:t>
        <a:bodyPr/>
        <a:lstStyle/>
        <a:p>
          <a:endParaRPr lang="en-US"/>
        </a:p>
      </dgm:t>
    </dgm:pt>
    <dgm:pt modelId="{ABCD0A4C-4DFD-4B0C-9ED2-B7483BB1FD14}">
      <dgm:prSet phldrT="[Text]"/>
      <dgm:spPr/>
      <dgm:t>
        <a:bodyPr/>
        <a:lstStyle/>
        <a:p>
          <a:r>
            <a:rPr lang="en-US" dirty="0"/>
            <a:t>AE reporting</a:t>
          </a:r>
        </a:p>
      </dgm:t>
    </dgm:pt>
    <dgm:pt modelId="{1A72CF2D-1D2E-4890-B4E0-1B630C435057}" type="parTrans" cxnId="{5C4370AE-E767-48D8-9789-E4372509BE15}">
      <dgm:prSet/>
      <dgm:spPr/>
      <dgm:t>
        <a:bodyPr/>
        <a:lstStyle/>
        <a:p>
          <a:endParaRPr lang="en-US"/>
        </a:p>
      </dgm:t>
    </dgm:pt>
    <dgm:pt modelId="{AEE4DE31-DF5D-4D47-97DA-DDBCA794543D}" type="sibTrans" cxnId="{5C4370AE-E767-48D8-9789-E4372509BE15}">
      <dgm:prSet/>
      <dgm:spPr/>
      <dgm:t>
        <a:bodyPr/>
        <a:lstStyle/>
        <a:p>
          <a:endParaRPr lang="en-US"/>
        </a:p>
      </dgm:t>
    </dgm:pt>
    <dgm:pt modelId="{BB1371DF-88AF-4B10-9AE5-CCE07D57D7CC}">
      <dgm:prSet phldrT="[Text]"/>
      <dgm:spPr/>
      <dgm:t>
        <a:bodyPr/>
        <a:lstStyle/>
        <a:p>
          <a:r>
            <a:rPr lang="en-US" dirty="0"/>
            <a:t>ICSR Clinical Trial</a:t>
          </a:r>
        </a:p>
      </dgm:t>
    </dgm:pt>
    <dgm:pt modelId="{84986C43-B61F-4144-A407-EEC5C5C63F5F}" type="parTrans" cxnId="{47D08806-A269-43C6-A148-B711ED572D38}">
      <dgm:prSet/>
      <dgm:spPr/>
      <dgm:t>
        <a:bodyPr/>
        <a:lstStyle/>
        <a:p>
          <a:endParaRPr lang="en-US"/>
        </a:p>
      </dgm:t>
    </dgm:pt>
    <dgm:pt modelId="{30E50E77-7EC6-47C4-9748-C0381E36277B}" type="sibTrans" cxnId="{47D08806-A269-43C6-A148-B711ED572D38}">
      <dgm:prSet/>
      <dgm:spPr/>
      <dgm:t>
        <a:bodyPr/>
        <a:lstStyle/>
        <a:p>
          <a:endParaRPr lang="en-US"/>
        </a:p>
      </dgm:t>
    </dgm:pt>
    <dgm:pt modelId="{C27D3031-F348-49E7-AED3-529BEDF1BE5F}">
      <dgm:prSet phldrT="[Text]"/>
      <dgm:spPr/>
      <dgm:t>
        <a:bodyPr/>
        <a:lstStyle/>
        <a:p>
          <a:r>
            <a:rPr lang="en-US" dirty="0"/>
            <a:t>Spontaneous Reports</a:t>
          </a:r>
        </a:p>
      </dgm:t>
    </dgm:pt>
    <dgm:pt modelId="{DE75D33F-5C9B-4E31-BF62-7BA62447CD0B}" type="parTrans" cxnId="{F6894570-870E-40A9-9FEA-0E4AA2F78D6F}">
      <dgm:prSet/>
      <dgm:spPr/>
      <dgm:t>
        <a:bodyPr/>
        <a:lstStyle/>
        <a:p>
          <a:endParaRPr lang="en-US"/>
        </a:p>
      </dgm:t>
    </dgm:pt>
    <dgm:pt modelId="{E6AC4EEF-6CB6-47DB-93E8-71FAAE09C523}" type="sibTrans" cxnId="{F6894570-870E-40A9-9FEA-0E4AA2F78D6F}">
      <dgm:prSet/>
      <dgm:spPr/>
      <dgm:t>
        <a:bodyPr/>
        <a:lstStyle/>
        <a:p>
          <a:endParaRPr lang="en-US"/>
        </a:p>
      </dgm:t>
    </dgm:pt>
    <dgm:pt modelId="{29534DED-68C0-4A60-928B-510F3181503C}">
      <dgm:prSet phldrT="[Text]"/>
      <dgm:spPr/>
      <dgm:t>
        <a:bodyPr/>
        <a:lstStyle/>
        <a:p>
          <a:r>
            <a:rPr lang="en-US" dirty="0"/>
            <a:t>Reference Safety Information</a:t>
          </a:r>
        </a:p>
      </dgm:t>
    </dgm:pt>
    <dgm:pt modelId="{DE558603-FC7B-4543-8E76-7719D7568302}" type="parTrans" cxnId="{4C08226A-47B8-4568-8F25-C332DB7D7211}">
      <dgm:prSet/>
      <dgm:spPr/>
      <dgm:t>
        <a:bodyPr/>
        <a:lstStyle/>
        <a:p>
          <a:endParaRPr lang="en-US"/>
        </a:p>
      </dgm:t>
    </dgm:pt>
    <dgm:pt modelId="{5320F439-36E6-4B48-881E-72887F11EBC6}" type="sibTrans" cxnId="{4C08226A-47B8-4568-8F25-C332DB7D7211}">
      <dgm:prSet/>
      <dgm:spPr/>
      <dgm:t>
        <a:bodyPr/>
        <a:lstStyle/>
        <a:p>
          <a:endParaRPr lang="en-US"/>
        </a:p>
      </dgm:t>
    </dgm:pt>
    <dgm:pt modelId="{CDFB8AE6-9228-481D-966C-8AE374C66322}">
      <dgm:prSet phldrT="[Text]"/>
      <dgm:spPr/>
      <dgm:t>
        <a:bodyPr/>
        <a:lstStyle/>
        <a:p>
          <a:r>
            <a:rPr lang="en-US" dirty="0"/>
            <a:t>Safety Database</a:t>
          </a:r>
        </a:p>
      </dgm:t>
    </dgm:pt>
    <dgm:pt modelId="{D65BA507-54CE-4868-897C-452E6A42F1C3}" type="parTrans" cxnId="{DCF9A779-943F-4D5B-B538-656235AD5CD4}">
      <dgm:prSet/>
      <dgm:spPr/>
      <dgm:t>
        <a:bodyPr/>
        <a:lstStyle/>
        <a:p>
          <a:endParaRPr lang="en-US"/>
        </a:p>
      </dgm:t>
    </dgm:pt>
    <dgm:pt modelId="{EBA11C37-CC2B-4030-BF02-4379EDC3B923}" type="sibTrans" cxnId="{DCF9A779-943F-4D5B-B538-656235AD5CD4}">
      <dgm:prSet/>
      <dgm:spPr/>
      <dgm:t>
        <a:bodyPr/>
        <a:lstStyle/>
        <a:p>
          <a:endParaRPr lang="en-US"/>
        </a:p>
      </dgm:t>
    </dgm:pt>
    <dgm:pt modelId="{4BDBBEDF-A462-43E7-963D-A33814320813}">
      <dgm:prSet phldrT="[Text]"/>
      <dgm:spPr/>
      <dgm:t>
        <a:bodyPr/>
        <a:lstStyle/>
        <a:p>
          <a:r>
            <a:rPr lang="en-US" dirty="0"/>
            <a:t>Local law</a:t>
          </a:r>
        </a:p>
      </dgm:t>
    </dgm:pt>
    <dgm:pt modelId="{E33414F3-7111-4D5E-A5B4-E6CD81202E93}" type="parTrans" cxnId="{BCBAB44E-77B8-4538-90A8-5DEE5862E445}">
      <dgm:prSet/>
      <dgm:spPr/>
      <dgm:t>
        <a:bodyPr/>
        <a:lstStyle/>
        <a:p>
          <a:endParaRPr lang="en-US"/>
        </a:p>
      </dgm:t>
    </dgm:pt>
    <dgm:pt modelId="{AEB7FD77-F2DD-4865-98F4-5CD5D49CA5C7}" type="sibTrans" cxnId="{BCBAB44E-77B8-4538-90A8-5DEE5862E445}">
      <dgm:prSet/>
      <dgm:spPr/>
      <dgm:t>
        <a:bodyPr/>
        <a:lstStyle/>
        <a:p>
          <a:endParaRPr lang="en-US"/>
        </a:p>
      </dgm:t>
    </dgm:pt>
    <dgm:pt modelId="{4E2B326D-365B-4268-ABC8-568FA6F8A3BB}">
      <dgm:prSet phldrT="[Text]"/>
      <dgm:spPr/>
      <dgm:t>
        <a:bodyPr/>
        <a:lstStyle/>
        <a:p>
          <a:r>
            <a:rPr lang="en-US" dirty="0"/>
            <a:t>“Dear Investigator Letters”</a:t>
          </a:r>
        </a:p>
      </dgm:t>
    </dgm:pt>
    <dgm:pt modelId="{3D7CEF8E-2B1C-4706-8289-53621A82DA04}" type="parTrans" cxnId="{F035DA9F-E932-4CAB-938E-4207DA0BE83D}">
      <dgm:prSet/>
      <dgm:spPr/>
      <dgm:t>
        <a:bodyPr/>
        <a:lstStyle/>
        <a:p>
          <a:endParaRPr lang="en-US"/>
        </a:p>
      </dgm:t>
    </dgm:pt>
    <dgm:pt modelId="{F3D355EB-CAD9-4884-ADB8-DDD1A2F269F7}" type="sibTrans" cxnId="{F035DA9F-E932-4CAB-938E-4207DA0BE83D}">
      <dgm:prSet/>
      <dgm:spPr/>
      <dgm:t>
        <a:bodyPr/>
        <a:lstStyle/>
        <a:p>
          <a:endParaRPr lang="en-US"/>
        </a:p>
      </dgm:t>
    </dgm:pt>
    <dgm:pt modelId="{370C217A-B523-441B-B568-0A113810BAC5}">
      <dgm:prSet phldrT="[Text]"/>
      <dgm:spPr/>
      <dgm:t>
        <a:bodyPr/>
        <a:lstStyle/>
        <a:p>
          <a:r>
            <a:rPr lang="en-US" dirty="0"/>
            <a:t>Annual updates</a:t>
          </a:r>
        </a:p>
      </dgm:t>
    </dgm:pt>
    <dgm:pt modelId="{A469F0CB-73AD-4C43-AB86-7E211481354C}" type="parTrans" cxnId="{CDCD01D3-906E-4688-8B20-780442EFE20B}">
      <dgm:prSet/>
      <dgm:spPr/>
      <dgm:t>
        <a:bodyPr/>
        <a:lstStyle/>
        <a:p>
          <a:endParaRPr lang="en-US"/>
        </a:p>
      </dgm:t>
    </dgm:pt>
    <dgm:pt modelId="{0AA84DB0-F68C-4524-A3DC-FD47362119D1}" type="sibTrans" cxnId="{CDCD01D3-906E-4688-8B20-780442EFE20B}">
      <dgm:prSet/>
      <dgm:spPr/>
      <dgm:t>
        <a:bodyPr/>
        <a:lstStyle/>
        <a:p>
          <a:endParaRPr lang="en-US"/>
        </a:p>
      </dgm:t>
    </dgm:pt>
    <dgm:pt modelId="{A4229464-96DC-4492-A88C-F9D1958D16A1}">
      <dgm:prSet phldrT="[Text]"/>
      <dgm:spPr/>
      <dgm:t>
        <a:bodyPr/>
        <a:lstStyle/>
        <a:p>
          <a:r>
            <a:rPr lang="en-US" dirty="0"/>
            <a:t>Health Authorities</a:t>
          </a:r>
        </a:p>
      </dgm:t>
    </dgm:pt>
    <dgm:pt modelId="{178DA780-1599-4EEE-8031-3756EFCD2F0C}" type="parTrans" cxnId="{8DF00661-25B9-4995-9135-8D583B5B3559}">
      <dgm:prSet/>
      <dgm:spPr/>
      <dgm:t>
        <a:bodyPr/>
        <a:lstStyle/>
        <a:p>
          <a:endParaRPr lang="en-US"/>
        </a:p>
      </dgm:t>
    </dgm:pt>
    <dgm:pt modelId="{949527C0-B8DA-4F3D-83E6-12A4DB0CBFFC}" type="sibTrans" cxnId="{8DF00661-25B9-4995-9135-8D583B5B3559}">
      <dgm:prSet/>
      <dgm:spPr/>
      <dgm:t>
        <a:bodyPr/>
        <a:lstStyle/>
        <a:p>
          <a:endParaRPr lang="en-US"/>
        </a:p>
      </dgm:t>
    </dgm:pt>
    <dgm:pt modelId="{0C4A0E94-F3B4-4C82-B462-5FBD700060FB}">
      <dgm:prSet phldrT="[Text]"/>
      <dgm:spPr/>
      <dgm:t>
        <a:bodyPr/>
        <a:lstStyle/>
        <a:p>
          <a:r>
            <a:rPr lang="en-US" dirty="0"/>
            <a:t>Line Listing</a:t>
          </a:r>
        </a:p>
      </dgm:t>
    </dgm:pt>
    <dgm:pt modelId="{2528C877-1281-4668-B1E2-DDDED55EDFD1}" type="parTrans" cxnId="{6AEE6F4E-E71B-4EC7-B3EC-713191DC7F55}">
      <dgm:prSet/>
      <dgm:spPr/>
      <dgm:t>
        <a:bodyPr/>
        <a:lstStyle/>
        <a:p>
          <a:endParaRPr lang="en-US"/>
        </a:p>
      </dgm:t>
    </dgm:pt>
    <dgm:pt modelId="{2B3B1034-9517-44E5-80CC-42730203BBC7}" type="sibTrans" cxnId="{6AEE6F4E-E71B-4EC7-B3EC-713191DC7F55}">
      <dgm:prSet/>
      <dgm:spPr/>
      <dgm:t>
        <a:bodyPr/>
        <a:lstStyle/>
        <a:p>
          <a:endParaRPr lang="en-US"/>
        </a:p>
      </dgm:t>
    </dgm:pt>
    <dgm:pt modelId="{B71D6E8C-308A-4A75-9ADD-5C17427FEB34}">
      <dgm:prSet phldrT="[Text]"/>
      <dgm:spPr/>
      <dgm:t>
        <a:bodyPr/>
        <a:lstStyle/>
        <a:p>
          <a:r>
            <a:rPr lang="en-US" dirty="0"/>
            <a:t>SUSAR</a:t>
          </a:r>
        </a:p>
      </dgm:t>
    </dgm:pt>
    <dgm:pt modelId="{9356E7A3-D9B9-424D-9C42-3B44B118FDF7}" type="parTrans" cxnId="{7AC9A1BC-84C2-49E8-86E9-BFF385CFBE25}">
      <dgm:prSet/>
      <dgm:spPr/>
      <dgm:t>
        <a:bodyPr/>
        <a:lstStyle/>
        <a:p>
          <a:endParaRPr lang="en-US"/>
        </a:p>
      </dgm:t>
    </dgm:pt>
    <dgm:pt modelId="{1F8C90F1-5403-43C3-8B5F-FFCF947C2F12}" type="sibTrans" cxnId="{7AC9A1BC-84C2-49E8-86E9-BFF385CFBE25}">
      <dgm:prSet/>
      <dgm:spPr/>
      <dgm:t>
        <a:bodyPr/>
        <a:lstStyle/>
        <a:p>
          <a:endParaRPr lang="en-US"/>
        </a:p>
      </dgm:t>
    </dgm:pt>
    <dgm:pt modelId="{1F90D60F-8B6C-4939-A026-DAE617DDDECB}">
      <dgm:prSet phldrT="[Text]"/>
      <dgm:spPr/>
      <dgm:t>
        <a:bodyPr/>
        <a:lstStyle/>
        <a:p>
          <a:r>
            <a:rPr lang="en-US" dirty="0"/>
            <a:t>Urgent Safety Measure</a:t>
          </a:r>
        </a:p>
      </dgm:t>
    </dgm:pt>
    <dgm:pt modelId="{6934ABAC-2C05-4A30-A82F-56DC032B1FD2}" type="parTrans" cxnId="{8E8E5796-261B-4624-93D7-67937ECFF52E}">
      <dgm:prSet/>
      <dgm:spPr/>
      <dgm:t>
        <a:bodyPr/>
        <a:lstStyle/>
        <a:p>
          <a:endParaRPr lang="en-US"/>
        </a:p>
      </dgm:t>
    </dgm:pt>
    <dgm:pt modelId="{3B6D752B-DD8C-4E57-A506-184258C3E09F}" type="sibTrans" cxnId="{8E8E5796-261B-4624-93D7-67937ECFF52E}">
      <dgm:prSet/>
      <dgm:spPr/>
      <dgm:t>
        <a:bodyPr/>
        <a:lstStyle/>
        <a:p>
          <a:endParaRPr lang="en-US"/>
        </a:p>
      </dgm:t>
    </dgm:pt>
    <dgm:pt modelId="{4DFEF32A-B363-4162-8BC2-30C41845B494}">
      <dgm:prSet phldrT="[Text]"/>
      <dgm:spPr/>
      <dgm:t>
        <a:bodyPr/>
        <a:lstStyle/>
        <a:p>
          <a:r>
            <a:rPr lang="en-US" dirty="0"/>
            <a:t>24 hrs of becoming aware</a:t>
          </a:r>
        </a:p>
      </dgm:t>
    </dgm:pt>
    <dgm:pt modelId="{A0CE410D-D9A2-48D0-BBB7-CC180571675D}" type="parTrans" cxnId="{BCA1B990-1278-4617-9B1F-EB2CF13CB01C}">
      <dgm:prSet/>
      <dgm:spPr/>
      <dgm:t>
        <a:bodyPr/>
        <a:lstStyle/>
        <a:p>
          <a:endParaRPr lang="en-US"/>
        </a:p>
      </dgm:t>
    </dgm:pt>
    <dgm:pt modelId="{F4EA40B5-4AE0-46B6-BC06-48D10448CEC9}" type="sibTrans" cxnId="{BCA1B990-1278-4617-9B1F-EB2CF13CB01C}">
      <dgm:prSet/>
      <dgm:spPr/>
      <dgm:t>
        <a:bodyPr/>
        <a:lstStyle/>
        <a:p>
          <a:endParaRPr lang="en-US"/>
        </a:p>
      </dgm:t>
    </dgm:pt>
    <dgm:pt modelId="{BA15C27D-7F47-4F4D-B9AA-C73E71674733}">
      <dgm:prSet phldrT="[Text]"/>
      <dgm:spPr/>
      <dgm:t>
        <a:bodyPr/>
        <a:lstStyle/>
        <a:p>
          <a:r>
            <a:rPr lang="en-US" dirty="0"/>
            <a:t>CRF/EDC</a:t>
          </a:r>
        </a:p>
      </dgm:t>
    </dgm:pt>
    <dgm:pt modelId="{1A33F985-818B-4C8C-A39D-D0F5CF04D5C5}" type="parTrans" cxnId="{E1931A16-2B92-49C3-8EF0-54C8F9436049}">
      <dgm:prSet/>
      <dgm:spPr/>
      <dgm:t>
        <a:bodyPr/>
        <a:lstStyle/>
        <a:p>
          <a:endParaRPr lang="en-US"/>
        </a:p>
      </dgm:t>
    </dgm:pt>
    <dgm:pt modelId="{475787DB-6F5F-4E39-B1B7-197FD6976391}" type="sibTrans" cxnId="{E1931A16-2B92-49C3-8EF0-54C8F9436049}">
      <dgm:prSet/>
      <dgm:spPr/>
      <dgm:t>
        <a:bodyPr/>
        <a:lstStyle/>
        <a:p>
          <a:endParaRPr lang="en-US"/>
        </a:p>
      </dgm:t>
    </dgm:pt>
    <dgm:pt modelId="{F3AD78CC-6E24-4762-B98F-4CBF7BC59B72}" type="pres">
      <dgm:prSet presAssocID="{569E4AB6-3570-4B90-BF06-3A6A7E64B91B}" presName="Name0" presStyleCnt="0">
        <dgm:presLayoutVars>
          <dgm:dir/>
          <dgm:resizeHandles val="exact"/>
        </dgm:presLayoutVars>
      </dgm:prSet>
      <dgm:spPr/>
    </dgm:pt>
    <dgm:pt modelId="{DC3FE7F0-98E5-4C66-90FE-68D861661647}" type="pres">
      <dgm:prSet presAssocID="{7951C0EF-02D2-4E51-AC77-28B07B0E991C}" presName="composite" presStyleCnt="0"/>
      <dgm:spPr/>
    </dgm:pt>
    <dgm:pt modelId="{CB9FDAB8-AEDB-445B-8FF5-220750969543}" type="pres">
      <dgm:prSet presAssocID="{7951C0EF-02D2-4E51-AC77-28B07B0E991C}" presName="imagSh" presStyleLbl="b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 modelId="{CB35A46A-E799-4560-B1C8-71CF55C16B73}" type="pres">
      <dgm:prSet presAssocID="{7951C0EF-02D2-4E51-AC77-28B07B0E991C}" presName="txNode" presStyleLbl="node1" presStyleIdx="0" presStyleCnt="3" custLinFactNeighborX="1291" custLinFactNeighborY="2218">
        <dgm:presLayoutVars>
          <dgm:bulletEnabled val="1"/>
        </dgm:presLayoutVars>
      </dgm:prSet>
      <dgm:spPr/>
    </dgm:pt>
    <dgm:pt modelId="{C650EE7B-D68C-4D3E-9184-DDBABF9C207A}" type="pres">
      <dgm:prSet presAssocID="{D5113A30-52B5-433A-B86F-0BC5CC71E6D9}" presName="sibTrans" presStyleLbl="sibTrans2D1" presStyleIdx="0" presStyleCnt="2"/>
      <dgm:spPr/>
    </dgm:pt>
    <dgm:pt modelId="{7DB22A91-526E-46A6-B7E7-069139728C45}" type="pres">
      <dgm:prSet presAssocID="{D5113A30-52B5-433A-B86F-0BC5CC71E6D9}" presName="connTx" presStyleLbl="sibTrans2D1" presStyleIdx="0" presStyleCnt="2"/>
      <dgm:spPr/>
    </dgm:pt>
    <dgm:pt modelId="{E886FF6A-519B-4FAE-8E30-475BF9AE1482}" type="pres">
      <dgm:prSet presAssocID="{9ECBCD74-39E9-4A9A-BB6F-4367A9600671}" presName="composite" presStyleCnt="0"/>
      <dgm:spPr/>
    </dgm:pt>
    <dgm:pt modelId="{4B26916F-9C9B-4AD5-8CAA-72F85B527284}" type="pres">
      <dgm:prSet presAssocID="{9ECBCD74-39E9-4A9A-BB6F-4367A9600671}" presName="imagSh" presStyleLbl="b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65000" r="-65000"/>
          </a:stretch>
        </a:blipFill>
      </dgm:spPr>
    </dgm:pt>
    <dgm:pt modelId="{8DE56DD0-5C49-4BED-8A6F-2D94600A0DB9}" type="pres">
      <dgm:prSet presAssocID="{9ECBCD74-39E9-4A9A-BB6F-4367A9600671}" presName="txNode" presStyleLbl="node1" presStyleIdx="1" presStyleCnt="3">
        <dgm:presLayoutVars>
          <dgm:bulletEnabled val="1"/>
        </dgm:presLayoutVars>
      </dgm:prSet>
      <dgm:spPr/>
    </dgm:pt>
    <dgm:pt modelId="{94830E2D-14CC-4D35-80C8-B4A4C1DC1137}" type="pres">
      <dgm:prSet presAssocID="{02D58B34-9485-4C58-BE13-CF6F29902252}" presName="sibTrans" presStyleLbl="sibTrans2D1" presStyleIdx="1" presStyleCnt="2"/>
      <dgm:spPr/>
    </dgm:pt>
    <dgm:pt modelId="{BA0B4EA6-A5E1-4B5A-98F8-7A0897841427}" type="pres">
      <dgm:prSet presAssocID="{02D58B34-9485-4C58-BE13-CF6F29902252}" presName="connTx" presStyleLbl="sibTrans2D1" presStyleIdx="1" presStyleCnt="2"/>
      <dgm:spPr/>
    </dgm:pt>
    <dgm:pt modelId="{009EFBA8-576A-43CB-9852-C4FE78CE670D}" type="pres">
      <dgm:prSet presAssocID="{8DEBD37F-8248-45B5-AEF2-57ADA02011E7}" presName="composite" presStyleCnt="0"/>
      <dgm:spPr/>
    </dgm:pt>
    <dgm:pt modelId="{CB84A043-8127-4734-A358-6B29561330B0}" type="pres">
      <dgm:prSet presAssocID="{8DEBD37F-8248-45B5-AEF2-57ADA02011E7}" presName="imagSh" presStyleLbl="b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72000" r="-72000"/>
          </a:stretch>
        </a:blipFill>
      </dgm:spPr>
    </dgm:pt>
    <dgm:pt modelId="{3F5401C7-268C-4ADC-9D2D-2F12223F841B}" type="pres">
      <dgm:prSet presAssocID="{8DEBD37F-8248-45B5-AEF2-57ADA02011E7}" presName="txNode" presStyleLbl="node1" presStyleIdx="2" presStyleCnt="3">
        <dgm:presLayoutVars>
          <dgm:bulletEnabled val="1"/>
        </dgm:presLayoutVars>
      </dgm:prSet>
      <dgm:spPr/>
    </dgm:pt>
  </dgm:ptLst>
  <dgm:cxnLst>
    <dgm:cxn modelId="{F6849503-37BA-44C2-94B7-AEDFA48DC1AB}" srcId="{569E4AB6-3570-4B90-BF06-3A6A7E64B91B}" destId="{7951C0EF-02D2-4E51-AC77-28B07B0E991C}" srcOrd="0" destOrd="0" parTransId="{989971FB-EB4B-4F03-99BD-42A15B3958D1}" sibTransId="{D5113A30-52B5-433A-B86F-0BC5CC71E6D9}"/>
    <dgm:cxn modelId="{47D08806-A269-43C6-A148-B711ED572D38}" srcId="{9ECBCD74-39E9-4A9A-BB6F-4367A9600671}" destId="{BB1371DF-88AF-4B10-9AE5-CCE07D57D7CC}" srcOrd="1" destOrd="0" parTransId="{84986C43-B61F-4144-A407-EEC5C5C63F5F}" sibTransId="{30E50E77-7EC6-47C4-9748-C0381E36277B}"/>
    <dgm:cxn modelId="{D978080C-65CD-4003-9DF4-430BB6EA7265}" type="presOf" srcId="{D5113A30-52B5-433A-B86F-0BC5CC71E6D9}" destId="{7DB22A91-526E-46A6-B7E7-069139728C45}" srcOrd="1" destOrd="0" presId="urn:microsoft.com/office/officeart/2005/8/layout/hProcess10"/>
    <dgm:cxn modelId="{E3104F0D-96E5-494F-9780-FE2C45341C2D}" type="presOf" srcId="{8DEBD37F-8248-45B5-AEF2-57ADA02011E7}" destId="{3F5401C7-268C-4ADC-9D2D-2F12223F841B}" srcOrd="0" destOrd="0" presId="urn:microsoft.com/office/officeart/2005/8/layout/hProcess10"/>
    <dgm:cxn modelId="{E1931A16-2B92-49C3-8EF0-54C8F9436049}" srcId="{ABCD0A4C-4DFD-4B0C-9ED2-B7483BB1FD14}" destId="{BA15C27D-7F47-4F4D-B9AA-C73E71674733}" srcOrd="0" destOrd="0" parTransId="{1A33F985-818B-4C8C-A39D-D0F5CF04D5C5}" sibTransId="{475787DB-6F5F-4E39-B1B7-197FD6976391}"/>
    <dgm:cxn modelId="{56F01B20-0791-45BC-A1DE-D308BD291A4B}" type="presOf" srcId="{02D58B34-9485-4C58-BE13-CF6F29902252}" destId="{94830E2D-14CC-4D35-80C8-B4A4C1DC1137}" srcOrd="0" destOrd="0" presId="urn:microsoft.com/office/officeart/2005/8/layout/hProcess10"/>
    <dgm:cxn modelId="{87BB0A24-06BA-4FA8-8AAC-854E0BDC442A}" type="presOf" srcId="{569E4AB6-3570-4B90-BF06-3A6A7E64B91B}" destId="{F3AD78CC-6E24-4762-B98F-4CBF7BC59B72}" srcOrd="0" destOrd="0" presId="urn:microsoft.com/office/officeart/2005/8/layout/hProcess10"/>
    <dgm:cxn modelId="{EA8C4D2C-A9B9-4A5D-AE2E-BFCD17F0532B}" type="presOf" srcId="{0C4A0E94-F3B4-4C82-B462-5FBD700060FB}" destId="{3F5401C7-268C-4ADC-9D2D-2F12223F841B}" srcOrd="0" destOrd="3" presId="urn:microsoft.com/office/officeart/2005/8/layout/hProcess10"/>
    <dgm:cxn modelId="{C8AF675D-9437-426A-B9E2-43FCC60AA14F}" type="presOf" srcId="{CDFB8AE6-9228-481D-966C-8AE374C66322}" destId="{8DE56DD0-5C49-4BED-8A6F-2D94600A0DB9}" srcOrd="0" destOrd="1" presId="urn:microsoft.com/office/officeart/2005/8/layout/hProcess10"/>
    <dgm:cxn modelId="{8DF00661-25B9-4995-9135-8D583B5B3559}" srcId="{9ECBCD74-39E9-4A9A-BB6F-4367A9600671}" destId="{A4229464-96DC-4492-A88C-F9D1958D16A1}" srcOrd="4" destOrd="0" parTransId="{178DA780-1599-4EEE-8031-3756EFCD2F0C}" sibTransId="{949527C0-B8DA-4F3D-83E6-12A4DB0CBFFC}"/>
    <dgm:cxn modelId="{9DD30865-3B0C-49FF-B3D9-E18A30FC2804}" type="presOf" srcId="{BB1371DF-88AF-4B10-9AE5-CCE07D57D7CC}" destId="{8DE56DD0-5C49-4BED-8A6F-2D94600A0DB9}" srcOrd="0" destOrd="2" presId="urn:microsoft.com/office/officeart/2005/8/layout/hProcess10"/>
    <dgm:cxn modelId="{4A93CD48-AE89-4A6A-A62C-14E977E1032D}" type="presOf" srcId="{4DFEF32A-B363-4162-8BC2-30C41845B494}" destId="{CB35A46A-E799-4560-B1C8-71CF55C16B73}" srcOrd="0" destOrd="2" presId="urn:microsoft.com/office/officeart/2005/8/layout/hProcess10"/>
    <dgm:cxn modelId="{4C08226A-47B8-4568-8F25-C332DB7D7211}" srcId="{9ECBCD74-39E9-4A9A-BB6F-4367A9600671}" destId="{29534DED-68C0-4A60-928B-510F3181503C}" srcOrd="3" destOrd="0" parTransId="{DE558603-FC7B-4543-8E76-7719D7568302}" sibTransId="{5320F439-36E6-4B48-881E-72887F11EBC6}"/>
    <dgm:cxn modelId="{AC97176B-0C59-4DEC-87E5-9B0492AA45A4}" type="presOf" srcId="{9ECBCD74-39E9-4A9A-BB6F-4367A9600671}" destId="{8DE56DD0-5C49-4BED-8A6F-2D94600A0DB9}" srcOrd="0" destOrd="0" presId="urn:microsoft.com/office/officeart/2005/8/layout/hProcess10"/>
    <dgm:cxn modelId="{32359C6C-EBA4-4B87-999C-FC0A5D60C0A3}" type="presOf" srcId="{5549F1DF-0836-43C1-9673-BACDC7A41811}" destId="{CB35A46A-E799-4560-B1C8-71CF55C16B73}" srcOrd="0" destOrd="1" presId="urn:microsoft.com/office/officeart/2005/8/layout/hProcess10"/>
    <dgm:cxn modelId="{6AEE6F4E-E71B-4EC7-B3EC-713191DC7F55}" srcId="{8DEBD37F-8248-45B5-AEF2-57ADA02011E7}" destId="{0C4A0E94-F3B4-4C82-B462-5FBD700060FB}" srcOrd="2" destOrd="0" parTransId="{2528C877-1281-4668-B1E2-DDDED55EDFD1}" sibTransId="{2B3B1034-9517-44E5-80CC-42730203BBC7}"/>
    <dgm:cxn modelId="{BCBAB44E-77B8-4538-90A8-5DEE5862E445}" srcId="{8DEBD37F-8248-45B5-AEF2-57ADA02011E7}" destId="{4BDBBEDF-A462-43E7-963D-A33814320813}" srcOrd="0" destOrd="0" parTransId="{E33414F3-7111-4D5E-A5B4-E6CD81202E93}" sibTransId="{AEB7FD77-F2DD-4865-98F4-5CD5D49CA5C7}"/>
    <dgm:cxn modelId="{F6894570-870E-40A9-9FEA-0E4AA2F78D6F}" srcId="{9ECBCD74-39E9-4A9A-BB6F-4367A9600671}" destId="{C27D3031-F348-49E7-AED3-529BEDF1BE5F}" srcOrd="2" destOrd="0" parTransId="{DE75D33F-5C9B-4E31-BF62-7BA62447CD0B}" sibTransId="{E6AC4EEF-6CB6-47DB-93E8-71FAAE09C523}"/>
    <dgm:cxn modelId="{B9E49770-0FA9-464A-A51A-CFFF931F9086}" type="presOf" srcId="{A4229464-96DC-4492-A88C-F9D1958D16A1}" destId="{8DE56DD0-5C49-4BED-8A6F-2D94600A0DB9}" srcOrd="0" destOrd="5" presId="urn:microsoft.com/office/officeart/2005/8/layout/hProcess10"/>
    <dgm:cxn modelId="{6F0FE954-F7D6-41A6-806D-E9E6157F197B}" srcId="{569E4AB6-3570-4B90-BF06-3A6A7E64B91B}" destId="{9ECBCD74-39E9-4A9A-BB6F-4367A9600671}" srcOrd="1" destOrd="0" parTransId="{CA035804-F4DF-45F9-A96A-54EBC3C9CB06}" sibTransId="{02D58B34-9485-4C58-BE13-CF6F29902252}"/>
    <dgm:cxn modelId="{70B24879-87D4-4AAC-885D-95A5EEC44469}" srcId="{569E4AB6-3570-4B90-BF06-3A6A7E64B91B}" destId="{8DEBD37F-8248-45B5-AEF2-57ADA02011E7}" srcOrd="2" destOrd="0" parTransId="{8F4AF05F-03F3-4D0A-A025-94F2A5A22075}" sibTransId="{9D5631C3-6B5C-4862-A18D-BA8605CE5AF2}"/>
    <dgm:cxn modelId="{DCF9A779-943F-4D5B-B538-656235AD5CD4}" srcId="{9ECBCD74-39E9-4A9A-BB6F-4367A9600671}" destId="{CDFB8AE6-9228-481D-966C-8AE374C66322}" srcOrd="0" destOrd="0" parTransId="{D65BA507-54CE-4868-897C-452E6A42F1C3}" sibTransId="{EBA11C37-CC2B-4030-BF02-4379EDC3B923}"/>
    <dgm:cxn modelId="{5DA83A5A-29BF-4586-A8BA-4F3F63A1AA19}" type="presOf" srcId="{02D58B34-9485-4C58-BE13-CF6F29902252}" destId="{BA0B4EA6-A5E1-4B5A-98F8-7A0897841427}" srcOrd="1" destOrd="0" presId="urn:microsoft.com/office/officeart/2005/8/layout/hProcess10"/>
    <dgm:cxn modelId="{0E2CEC84-BDB0-449E-9C0D-BF468859DDE3}" type="presOf" srcId="{B71D6E8C-308A-4A75-9ADD-5C17427FEB34}" destId="{3F5401C7-268C-4ADC-9D2D-2F12223F841B}" srcOrd="0" destOrd="2" presId="urn:microsoft.com/office/officeart/2005/8/layout/hProcess10"/>
    <dgm:cxn modelId="{54D4CD85-BF04-466F-90DF-5AAB8C021197}" type="presOf" srcId="{29534DED-68C0-4A60-928B-510F3181503C}" destId="{8DE56DD0-5C49-4BED-8A6F-2D94600A0DB9}" srcOrd="0" destOrd="4" presId="urn:microsoft.com/office/officeart/2005/8/layout/hProcess10"/>
    <dgm:cxn modelId="{BCA1B990-1278-4617-9B1F-EB2CF13CB01C}" srcId="{5549F1DF-0836-43C1-9673-BACDC7A41811}" destId="{4DFEF32A-B363-4162-8BC2-30C41845B494}" srcOrd="0" destOrd="0" parTransId="{A0CE410D-D9A2-48D0-BBB7-CC180571675D}" sibTransId="{F4EA40B5-4AE0-46B6-BC06-48D10448CEC9}"/>
    <dgm:cxn modelId="{8E8E5796-261B-4624-93D7-67937ECFF52E}" srcId="{8DEBD37F-8248-45B5-AEF2-57ADA02011E7}" destId="{1F90D60F-8B6C-4939-A026-DAE617DDDECB}" srcOrd="4" destOrd="0" parTransId="{6934ABAC-2C05-4A30-A82F-56DC032B1FD2}" sibTransId="{3B6D752B-DD8C-4E57-A506-184258C3E09F}"/>
    <dgm:cxn modelId="{F035DA9F-E932-4CAB-938E-4207DA0BE83D}" srcId="{8DEBD37F-8248-45B5-AEF2-57ADA02011E7}" destId="{4E2B326D-365B-4268-ABC8-568FA6F8A3BB}" srcOrd="3" destOrd="0" parTransId="{3D7CEF8E-2B1C-4706-8289-53621A82DA04}" sibTransId="{F3D355EB-CAD9-4884-ADB8-DDD1A2F269F7}"/>
    <dgm:cxn modelId="{E275DAA9-98EB-4638-B8B9-E88720F89112}" type="presOf" srcId="{BA15C27D-7F47-4F4D-B9AA-C73E71674733}" destId="{CB35A46A-E799-4560-B1C8-71CF55C16B73}" srcOrd="0" destOrd="4" presId="urn:microsoft.com/office/officeart/2005/8/layout/hProcess10"/>
    <dgm:cxn modelId="{5C4370AE-E767-48D8-9789-E4372509BE15}" srcId="{7951C0EF-02D2-4E51-AC77-28B07B0E991C}" destId="{ABCD0A4C-4DFD-4B0C-9ED2-B7483BB1FD14}" srcOrd="1" destOrd="0" parTransId="{1A72CF2D-1D2E-4890-B4E0-1B630C435057}" sibTransId="{AEE4DE31-DF5D-4D47-97DA-DDBCA794543D}"/>
    <dgm:cxn modelId="{339C0DB6-BBA0-485C-86DD-3F5A2784CAB0}" type="presOf" srcId="{C27D3031-F348-49E7-AED3-529BEDF1BE5F}" destId="{8DE56DD0-5C49-4BED-8A6F-2D94600A0DB9}" srcOrd="0" destOrd="3" presId="urn:microsoft.com/office/officeart/2005/8/layout/hProcess10"/>
    <dgm:cxn modelId="{9A2119B9-51AA-44C7-90F0-DFC19B1DC67F}" type="presOf" srcId="{7951C0EF-02D2-4E51-AC77-28B07B0E991C}" destId="{CB35A46A-E799-4560-B1C8-71CF55C16B73}" srcOrd="0" destOrd="0" presId="urn:microsoft.com/office/officeart/2005/8/layout/hProcess10"/>
    <dgm:cxn modelId="{7AC9A1BC-84C2-49E8-86E9-BFF385CFBE25}" srcId="{8DEBD37F-8248-45B5-AEF2-57ADA02011E7}" destId="{B71D6E8C-308A-4A75-9ADD-5C17427FEB34}" srcOrd="1" destOrd="0" parTransId="{9356E7A3-D9B9-424D-9C42-3B44B118FDF7}" sibTransId="{1F8C90F1-5403-43C3-8B5F-FFCF947C2F12}"/>
    <dgm:cxn modelId="{CDCD01D3-906E-4688-8B20-780442EFE20B}" srcId="{8DEBD37F-8248-45B5-AEF2-57ADA02011E7}" destId="{370C217A-B523-441B-B568-0A113810BAC5}" srcOrd="5" destOrd="0" parTransId="{A469F0CB-73AD-4C43-AB86-7E211481354C}" sibTransId="{0AA84DB0-F68C-4524-A3DC-FD47362119D1}"/>
    <dgm:cxn modelId="{A64D8BDF-64AF-474F-81E6-8E7C2CFBAB81}" srcId="{7951C0EF-02D2-4E51-AC77-28B07B0E991C}" destId="{5549F1DF-0836-43C1-9673-BACDC7A41811}" srcOrd="0" destOrd="0" parTransId="{B3653282-CD11-4D32-B039-23DAF650FFCC}" sibTransId="{F7F9F324-625C-4909-B853-077D3305DD6C}"/>
    <dgm:cxn modelId="{D7E90FEB-95B1-40B5-AA5C-4A16D27C38D9}" type="presOf" srcId="{4E2B326D-365B-4268-ABC8-568FA6F8A3BB}" destId="{3F5401C7-268C-4ADC-9D2D-2F12223F841B}" srcOrd="0" destOrd="4" presId="urn:microsoft.com/office/officeart/2005/8/layout/hProcess10"/>
    <dgm:cxn modelId="{164FC8EC-674E-4996-AB64-604439728573}" type="presOf" srcId="{4BDBBEDF-A462-43E7-963D-A33814320813}" destId="{3F5401C7-268C-4ADC-9D2D-2F12223F841B}" srcOrd="0" destOrd="1" presId="urn:microsoft.com/office/officeart/2005/8/layout/hProcess10"/>
    <dgm:cxn modelId="{5B4DE1F2-4F10-4F11-9440-E2D5BF874E96}" type="presOf" srcId="{D5113A30-52B5-433A-B86F-0BC5CC71E6D9}" destId="{C650EE7B-D68C-4D3E-9184-DDBABF9C207A}" srcOrd="0" destOrd="0" presId="urn:microsoft.com/office/officeart/2005/8/layout/hProcess10"/>
    <dgm:cxn modelId="{D8E7C1F4-4AEF-4AB0-8B8E-CEFD1CFC6BDC}" type="presOf" srcId="{ABCD0A4C-4DFD-4B0C-9ED2-B7483BB1FD14}" destId="{CB35A46A-E799-4560-B1C8-71CF55C16B73}" srcOrd="0" destOrd="3" presId="urn:microsoft.com/office/officeart/2005/8/layout/hProcess10"/>
    <dgm:cxn modelId="{EE169CFA-397B-4A7B-8C87-211000491A59}" type="presOf" srcId="{370C217A-B523-441B-B568-0A113810BAC5}" destId="{3F5401C7-268C-4ADC-9D2D-2F12223F841B}" srcOrd="0" destOrd="6" presId="urn:microsoft.com/office/officeart/2005/8/layout/hProcess10"/>
    <dgm:cxn modelId="{840BC1FA-969E-4157-BA47-C3FBD7F72777}" type="presOf" srcId="{1F90D60F-8B6C-4939-A026-DAE617DDDECB}" destId="{3F5401C7-268C-4ADC-9D2D-2F12223F841B}" srcOrd="0" destOrd="5" presId="urn:microsoft.com/office/officeart/2005/8/layout/hProcess10"/>
    <dgm:cxn modelId="{71A986B4-4075-4977-A2E7-F8DBEC5DFDEF}" type="presParOf" srcId="{F3AD78CC-6E24-4762-B98F-4CBF7BC59B72}" destId="{DC3FE7F0-98E5-4C66-90FE-68D861661647}" srcOrd="0" destOrd="0" presId="urn:microsoft.com/office/officeart/2005/8/layout/hProcess10"/>
    <dgm:cxn modelId="{23DBDECD-7492-480D-AD04-A443DDD52A6E}" type="presParOf" srcId="{DC3FE7F0-98E5-4C66-90FE-68D861661647}" destId="{CB9FDAB8-AEDB-445B-8FF5-220750969543}" srcOrd="0" destOrd="0" presId="urn:microsoft.com/office/officeart/2005/8/layout/hProcess10"/>
    <dgm:cxn modelId="{7E0306B6-0F45-4646-84CE-554A44458BAE}" type="presParOf" srcId="{DC3FE7F0-98E5-4C66-90FE-68D861661647}" destId="{CB35A46A-E799-4560-B1C8-71CF55C16B73}" srcOrd="1" destOrd="0" presId="urn:microsoft.com/office/officeart/2005/8/layout/hProcess10"/>
    <dgm:cxn modelId="{F2166DC8-D386-473F-9C6D-F96F34C16D0F}" type="presParOf" srcId="{F3AD78CC-6E24-4762-B98F-4CBF7BC59B72}" destId="{C650EE7B-D68C-4D3E-9184-DDBABF9C207A}" srcOrd="1" destOrd="0" presId="urn:microsoft.com/office/officeart/2005/8/layout/hProcess10"/>
    <dgm:cxn modelId="{A3E03140-3A70-4CBD-A7A7-BA6C6B562EA4}" type="presParOf" srcId="{C650EE7B-D68C-4D3E-9184-DDBABF9C207A}" destId="{7DB22A91-526E-46A6-B7E7-069139728C45}" srcOrd="0" destOrd="0" presId="urn:microsoft.com/office/officeart/2005/8/layout/hProcess10"/>
    <dgm:cxn modelId="{F99FAFCA-25AE-4D4E-8587-A3E0C3EFF8FB}" type="presParOf" srcId="{F3AD78CC-6E24-4762-B98F-4CBF7BC59B72}" destId="{E886FF6A-519B-4FAE-8E30-475BF9AE1482}" srcOrd="2" destOrd="0" presId="urn:microsoft.com/office/officeart/2005/8/layout/hProcess10"/>
    <dgm:cxn modelId="{62AAD740-882D-4B88-AD69-2CDCA7252C8C}" type="presParOf" srcId="{E886FF6A-519B-4FAE-8E30-475BF9AE1482}" destId="{4B26916F-9C9B-4AD5-8CAA-72F85B527284}" srcOrd="0" destOrd="0" presId="urn:microsoft.com/office/officeart/2005/8/layout/hProcess10"/>
    <dgm:cxn modelId="{0C5D4869-BA2B-4900-B98E-E9EDE266F18F}" type="presParOf" srcId="{E886FF6A-519B-4FAE-8E30-475BF9AE1482}" destId="{8DE56DD0-5C49-4BED-8A6F-2D94600A0DB9}" srcOrd="1" destOrd="0" presId="urn:microsoft.com/office/officeart/2005/8/layout/hProcess10"/>
    <dgm:cxn modelId="{E8E19B43-0C8E-4A29-9770-CB1671FEAC99}" type="presParOf" srcId="{F3AD78CC-6E24-4762-B98F-4CBF7BC59B72}" destId="{94830E2D-14CC-4D35-80C8-B4A4C1DC1137}" srcOrd="3" destOrd="0" presId="urn:microsoft.com/office/officeart/2005/8/layout/hProcess10"/>
    <dgm:cxn modelId="{4F3AC6B1-1260-4CDC-8974-7F6E877011E2}" type="presParOf" srcId="{94830E2D-14CC-4D35-80C8-B4A4C1DC1137}" destId="{BA0B4EA6-A5E1-4B5A-98F8-7A0897841427}" srcOrd="0" destOrd="0" presId="urn:microsoft.com/office/officeart/2005/8/layout/hProcess10"/>
    <dgm:cxn modelId="{099F35B6-E429-444A-A705-7A34793FB59A}" type="presParOf" srcId="{F3AD78CC-6E24-4762-B98F-4CBF7BC59B72}" destId="{009EFBA8-576A-43CB-9852-C4FE78CE670D}" srcOrd="4" destOrd="0" presId="urn:microsoft.com/office/officeart/2005/8/layout/hProcess10"/>
    <dgm:cxn modelId="{46B3939B-B24F-4E5B-B337-581A8EFAB760}" type="presParOf" srcId="{009EFBA8-576A-43CB-9852-C4FE78CE670D}" destId="{CB84A043-8127-4734-A358-6B29561330B0}" srcOrd="0" destOrd="0" presId="urn:microsoft.com/office/officeart/2005/8/layout/hProcess10"/>
    <dgm:cxn modelId="{AF9E4E32-E6BA-43C7-916B-85C05D931E29}" type="presParOf" srcId="{009EFBA8-576A-43CB-9852-C4FE78CE670D}" destId="{3F5401C7-268C-4ADC-9D2D-2F12223F841B}"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3042D4-CC1A-42E6-8D43-A3A635E55E32}">
      <dsp:nvSpPr>
        <dsp:cNvPr id="0" name=""/>
        <dsp:cNvSpPr/>
      </dsp:nvSpPr>
      <dsp:spPr>
        <a:xfrm>
          <a:off x="6695943" y="772221"/>
          <a:ext cx="1522261" cy="152251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AD3703-3C32-4E62-A9DF-2C75E9D9ABD6}">
      <dsp:nvSpPr>
        <dsp:cNvPr id="0" name=""/>
        <dsp:cNvSpPr/>
      </dsp:nvSpPr>
      <dsp:spPr>
        <a:xfrm>
          <a:off x="6746172" y="822980"/>
          <a:ext cx="1420993" cy="1420991"/>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Over distribution</a:t>
          </a:r>
        </a:p>
      </dsp:txBody>
      <dsp:txXfrm>
        <a:off x="6949518" y="1026017"/>
        <a:ext cx="1015110" cy="1014917"/>
      </dsp:txXfrm>
    </dsp:sp>
    <dsp:sp modelId="{6EC1F7CD-4A3D-4378-8874-8033D6EC1956}">
      <dsp:nvSpPr>
        <dsp:cNvPr id="0" name=""/>
        <dsp:cNvSpPr/>
      </dsp:nvSpPr>
      <dsp:spPr>
        <a:xfrm rot="2700000">
          <a:off x="5121920" y="772300"/>
          <a:ext cx="1522085" cy="1522085"/>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C38EDC-EFD4-4176-A6C7-AC71229EFAC2}">
      <dsp:nvSpPr>
        <dsp:cNvPr id="0" name=""/>
        <dsp:cNvSpPr/>
      </dsp:nvSpPr>
      <dsp:spPr>
        <a:xfrm>
          <a:off x="5173681" y="822980"/>
          <a:ext cx="1420993" cy="1420991"/>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Lack of Global Harmonization</a:t>
          </a:r>
        </a:p>
      </dsp:txBody>
      <dsp:txXfrm>
        <a:off x="5376217" y="1026017"/>
        <a:ext cx="1015110" cy="1014917"/>
      </dsp:txXfrm>
    </dsp:sp>
    <dsp:sp modelId="{1BF94718-200C-470D-8698-0C640FEA671D}">
      <dsp:nvSpPr>
        <dsp:cNvPr id="0" name=""/>
        <dsp:cNvSpPr/>
      </dsp:nvSpPr>
      <dsp:spPr>
        <a:xfrm>
          <a:off x="5173681" y="2322783"/>
          <a:ext cx="1420993" cy="834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US" sz="900" kern="1200" dirty="0"/>
            <a:t>Unclear rules</a:t>
          </a:r>
        </a:p>
        <a:p>
          <a:pPr marL="57150" lvl="1" indent="-57150" algn="l" defTabSz="400050">
            <a:lnSpc>
              <a:spcPct val="90000"/>
            </a:lnSpc>
            <a:spcBef>
              <a:spcPct val="0"/>
            </a:spcBef>
            <a:spcAft>
              <a:spcPct val="15000"/>
            </a:spcAft>
            <a:buChar char="•"/>
          </a:pPr>
          <a:r>
            <a:rPr lang="en-US" sz="900" kern="1200" dirty="0"/>
            <a:t>Accountability</a:t>
          </a:r>
        </a:p>
        <a:p>
          <a:pPr marL="57150" lvl="1" indent="-57150" algn="l" defTabSz="400050">
            <a:lnSpc>
              <a:spcPct val="90000"/>
            </a:lnSpc>
            <a:spcBef>
              <a:spcPct val="0"/>
            </a:spcBef>
            <a:spcAft>
              <a:spcPct val="15000"/>
            </a:spcAft>
            <a:buChar char="•"/>
          </a:pPr>
          <a:r>
            <a:rPr lang="en-US" sz="900" kern="1200" dirty="0"/>
            <a:t>Consistency and application</a:t>
          </a:r>
        </a:p>
      </dsp:txBody>
      <dsp:txXfrm>
        <a:off x="5173681" y="2322783"/>
        <a:ext cx="1420993" cy="834588"/>
      </dsp:txXfrm>
    </dsp:sp>
    <dsp:sp modelId="{C7AC3562-8F02-4178-B077-7D56D2F1FCB6}">
      <dsp:nvSpPr>
        <dsp:cNvPr id="0" name=""/>
        <dsp:cNvSpPr/>
      </dsp:nvSpPr>
      <dsp:spPr>
        <a:xfrm rot="2700000">
          <a:off x="3549430" y="772300"/>
          <a:ext cx="1522085" cy="1522085"/>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23435F-7DCE-439A-A15E-10C56BED9828}">
      <dsp:nvSpPr>
        <dsp:cNvPr id="0" name=""/>
        <dsp:cNvSpPr/>
      </dsp:nvSpPr>
      <dsp:spPr>
        <a:xfrm>
          <a:off x="3600381" y="822980"/>
          <a:ext cx="1420993" cy="1420991"/>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IMP/IP</a:t>
          </a:r>
        </a:p>
      </dsp:txBody>
      <dsp:txXfrm>
        <a:off x="3802917" y="1026017"/>
        <a:ext cx="1015110" cy="1014917"/>
      </dsp:txXfrm>
    </dsp:sp>
    <dsp:sp modelId="{4C3F0FFB-BDEA-45C3-BAF1-9F96AECCF2B9}">
      <dsp:nvSpPr>
        <dsp:cNvPr id="0" name=""/>
        <dsp:cNvSpPr/>
      </dsp:nvSpPr>
      <dsp:spPr>
        <a:xfrm>
          <a:off x="3600381" y="2322783"/>
          <a:ext cx="1420993" cy="834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US" sz="900" kern="1200" dirty="0"/>
            <a:t>Reference Safety Information</a:t>
          </a:r>
        </a:p>
        <a:p>
          <a:pPr marL="57150" lvl="1" indent="-57150" algn="l" defTabSz="400050">
            <a:lnSpc>
              <a:spcPct val="90000"/>
            </a:lnSpc>
            <a:spcBef>
              <a:spcPct val="0"/>
            </a:spcBef>
            <a:spcAft>
              <a:spcPct val="15000"/>
            </a:spcAft>
            <a:buChar char="•"/>
          </a:pPr>
          <a:r>
            <a:rPr lang="en-US" sz="900" kern="1200" dirty="0"/>
            <a:t>Combinations</a:t>
          </a:r>
        </a:p>
        <a:p>
          <a:pPr marL="57150" lvl="1" indent="-57150" algn="l" defTabSz="400050">
            <a:lnSpc>
              <a:spcPct val="90000"/>
            </a:lnSpc>
            <a:spcBef>
              <a:spcPct val="0"/>
            </a:spcBef>
            <a:spcAft>
              <a:spcPct val="15000"/>
            </a:spcAft>
            <a:buChar char="•"/>
          </a:pPr>
          <a:r>
            <a:rPr lang="en-US" sz="900" kern="1200" dirty="0"/>
            <a:t>Multicompound</a:t>
          </a:r>
        </a:p>
      </dsp:txBody>
      <dsp:txXfrm>
        <a:off x="3600381" y="2322783"/>
        <a:ext cx="1420993" cy="834588"/>
      </dsp:txXfrm>
    </dsp:sp>
    <dsp:sp modelId="{BEDD491F-E882-428B-9028-AA99380B7A5C}">
      <dsp:nvSpPr>
        <dsp:cNvPr id="0" name=""/>
        <dsp:cNvSpPr/>
      </dsp:nvSpPr>
      <dsp:spPr>
        <a:xfrm rot="2700000">
          <a:off x="1976130" y="772300"/>
          <a:ext cx="1522085" cy="1522085"/>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1743B0-B900-4958-BB2B-B4B59EC60DBC}">
      <dsp:nvSpPr>
        <dsp:cNvPr id="0" name=""/>
        <dsp:cNvSpPr/>
      </dsp:nvSpPr>
      <dsp:spPr>
        <a:xfrm>
          <a:off x="2027081" y="822980"/>
          <a:ext cx="1420993" cy="1420991"/>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Unclear Regulatory Environment</a:t>
          </a:r>
        </a:p>
      </dsp:txBody>
      <dsp:txXfrm>
        <a:off x="2230427" y="1026017"/>
        <a:ext cx="1015110" cy="1014917"/>
      </dsp:txXfrm>
    </dsp:sp>
    <dsp:sp modelId="{B7A18187-D414-419C-82CF-1675E05340C8}">
      <dsp:nvSpPr>
        <dsp:cNvPr id="0" name=""/>
        <dsp:cNvSpPr/>
      </dsp:nvSpPr>
      <dsp:spPr>
        <a:xfrm>
          <a:off x="2027081" y="2322783"/>
          <a:ext cx="1420993" cy="834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US" sz="900" kern="1200" dirty="0"/>
            <a:t>Multiple interpretations</a:t>
          </a:r>
        </a:p>
        <a:p>
          <a:pPr marL="57150" lvl="1" indent="-57150" algn="l" defTabSz="400050">
            <a:lnSpc>
              <a:spcPct val="90000"/>
            </a:lnSpc>
            <a:spcBef>
              <a:spcPct val="0"/>
            </a:spcBef>
            <a:spcAft>
              <a:spcPct val="15000"/>
            </a:spcAft>
            <a:buChar char="•"/>
          </a:pPr>
          <a:r>
            <a:rPr lang="en-US" sz="900" kern="1200" dirty="0"/>
            <a:t>Marketing Status</a:t>
          </a:r>
        </a:p>
      </dsp:txBody>
      <dsp:txXfrm>
        <a:off x="2027081" y="2322783"/>
        <a:ext cx="1420993" cy="834588"/>
      </dsp:txXfrm>
    </dsp:sp>
    <dsp:sp modelId="{E28B0EA4-A0DF-4417-85ED-CBB7C8D7202E}">
      <dsp:nvSpPr>
        <dsp:cNvPr id="0" name=""/>
        <dsp:cNvSpPr/>
      </dsp:nvSpPr>
      <dsp:spPr>
        <a:xfrm rot="2700000">
          <a:off x="402829" y="772300"/>
          <a:ext cx="1522085" cy="1522085"/>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F6FFE2-A2BE-4851-BE82-47E9C6D56EC4}">
      <dsp:nvSpPr>
        <dsp:cNvPr id="0" name=""/>
        <dsp:cNvSpPr/>
      </dsp:nvSpPr>
      <dsp:spPr>
        <a:xfrm>
          <a:off x="453780" y="822980"/>
          <a:ext cx="1420993" cy="1420991"/>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Clinical Trials are complex!</a:t>
          </a:r>
        </a:p>
      </dsp:txBody>
      <dsp:txXfrm>
        <a:off x="657127" y="1026017"/>
        <a:ext cx="1015110" cy="1014917"/>
      </dsp:txXfrm>
    </dsp:sp>
    <dsp:sp modelId="{CE478CED-CC24-4BA1-97F6-00AE55999A13}">
      <dsp:nvSpPr>
        <dsp:cNvPr id="0" name=""/>
        <dsp:cNvSpPr/>
      </dsp:nvSpPr>
      <dsp:spPr>
        <a:xfrm>
          <a:off x="453780" y="2322783"/>
          <a:ext cx="1420993" cy="834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57150" lvl="1" indent="-57150" algn="l" defTabSz="400050">
            <a:lnSpc>
              <a:spcPct val="90000"/>
            </a:lnSpc>
            <a:spcBef>
              <a:spcPct val="0"/>
            </a:spcBef>
            <a:spcAft>
              <a:spcPct val="15000"/>
            </a:spcAft>
            <a:buChar char="•"/>
          </a:pPr>
          <a:r>
            <a:rPr lang="en-US" sz="900" kern="1200" dirty="0"/>
            <a:t>Multiple countries</a:t>
          </a:r>
        </a:p>
        <a:p>
          <a:pPr marL="57150" lvl="1" indent="-57150" algn="l" defTabSz="400050">
            <a:lnSpc>
              <a:spcPct val="90000"/>
            </a:lnSpc>
            <a:spcBef>
              <a:spcPct val="0"/>
            </a:spcBef>
            <a:spcAft>
              <a:spcPct val="15000"/>
            </a:spcAft>
            <a:buChar char="•"/>
          </a:pPr>
          <a:r>
            <a:rPr lang="en-US" sz="900" kern="1200" dirty="0"/>
            <a:t>Global &amp; local teams</a:t>
          </a:r>
        </a:p>
        <a:p>
          <a:pPr marL="57150" lvl="1" indent="-57150" algn="l" defTabSz="400050">
            <a:lnSpc>
              <a:spcPct val="90000"/>
            </a:lnSpc>
            <a:spcBef>
              <a:spcPct val="0"/>
            </a:spcBef>
            <a:spcAft>
              <a:spcPct val="15000"/>
            </a:spcAft>
            <a:buChar char="•"/>
          </a:pPr>
          <a:r>
            <a:rPr lang="en-US" sz="900" kern="1200" dirty="0"/>
            <a:t>Multiple partners</a:t>
          </a:r>
        </a:p>
        <a:p>
          <a:pPr marL="57150" lvl="1" indent="-57150" algn="l" defTabSz="400050">
            <a:lnSpc>
              <a:spcPct val="90000"/>
            </a:lnSpc>
            <a:spcBef>
              <a:spcPct val="0"/>
            </a:spcBef>
            <a:spcAft>
              <a:spcPct val="15000"/>
            </a:spcAft>
            <a:buChar char="•"/>
          </a:pPr>
          <a:r>
            <a:rPr lang="en-US" sz="900" kern="1200" dirty="0"/>
            <a:t>Fragmented process</a:t>
          </a:r>
        </a:p>
      </dsp:txBody>
      <dsp:txXfrm>
        <a:off x="453780" y="2322783"/>
        <a:ext cx="1420993" cy="8345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C2340-EE2B-466A-8D0D-7C3003F1E670}">
      <dsp:nvSpPr>
        <dsp:cNvPr id="0" name=""/>
        <dsp:cNvSpPr/>
      </dsp:nvSpPr>
      <dsp:spPr>
        <a:xfrm>
          <a:off x="601832" y="-2962"/>
          <a:ext cx="2301535" cy="2301535"/>
        </a:xfrm>
        <a:prstGeom prst="circularArrow">
          <a:avLst>
            <a:gd name="adj1" fmla="val 5274"/>
            <a:gd name="adj2" fmla="val 312630"/>
            <a:gd name="adj3" fmla="val 14360946"/>
            <a:gd name="adj4" fmla="val 17049710"/>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3EF886-456C-4855-81D2-B0426B0DA01D}">
      <dsp:nvSpPr>
        <dsp:cNvPr id="0" name=""/>
        <dsp:cNvSpPr/>
      </dsp:nvSpPr>
      <dsp:spPr>
        <a:xfrm>
          <a:off x="1348252" y="1521"/>
          <a:ext cx="808694" cy="4043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Contracts and SMPs</a:t>
          </a:r>
        </a:p>
      </dsp:txBody>
      <dsp:txXfrm>
        <a:off x="1367991" y="21260"/>
        <a:ext cx="769216" cy="364869"/>
      </dsp:txXfrm>
    </dsp:sp>
    <dsp:sp modelId="{D08F5D50-F9A0-4C7F-B4E6-D131A6E820F2}">
      <dsp:nvSpPr>
        <dsp:cNvPr id="0" name=""/>
        <dsp:cNvSpPr/>
      </dsp:nvSpPr>
      <dsp:spPr>
        <a:xfrm>
          <a:off x="2156848" y="468364"/>
          <a:ext cx="808694" cy="4043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Studies and sites</a:t>
          </a:r>
        </a:p>
      </dsp:txBody>
      <dsp:txXfrm>
        <a:off x="2176587" y="488103"/>
        <a:ext cx="769216" cy="364869"/>
      </dsp:txXfrm>
    </dsp:sp>
    <dsp:sp modelId="{447EF131-7FEA-4636-9F72-37A756370525}">
      <dsp:nvSpPr>
        <dsp:cNvPr id="0" name=""/>
        <dsp:cNvSpPr/>
      </dsp:nvSpPr>
      <dsp:spPr>
        <a:xfrm>
          <a:off x="2156848" y="1402050"/>
          <a:ext cx="808694" cy="4043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Countries</a:t>
          </a:r>
        </a:p>
      </dsp:txBody>
      <dsp:txXfrm>
        <a:off x="2176587" y="1421789"/>
        <a:ext cx="769216" cy="364869"/>
      </dsp:txXfrm>
    </dsp:sp>
    <dsp:sp modelId="{F463A5DE-E334-48DE-BB2F-55F48D626E4B}">
      <dsp:nvSpPr>
        <dsp:cNvPr id="0" name=""/>
        <dsp:cNvSpPr/>
      </dsp:nvSpPr>
      <dsp:spPr>
        <a:xfrm>
          <a:off x="1348252" y="1868893"/>
          <a:ext cx="808694" cy="4043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Studies per compound</a:t>
          </a:r>
        </a:p>
      </dsp:txBody>
      <dsp:txXfrm>
        <a:off x="1367991" y="1888632"/>
        <a:ext cx="769216" cy="364869"/>
      </dsp:txXfrm>
    </dsp:sp>
    <dsp:sp modelId="{AA30FB7F-79FF-42EB-9BEE-0AEEB6F8F12B}">
      <dsp:nvSpPr>
        <dsp:cNvPr id="0" name=""/>
        <dsp:cNvSpPr/>
      </dsp:nvSpPr>
      <dsp:spPr>
        <a:xfrm>
          <a:off x="539656" y="1402050"/>
          <a:ext cx="808694" cy="4043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Resource consumption</a:t>
          </a:r>
        </a:p>
      </dsp:txBody>
      <dsp:txXfrm>
        <a:off x="559395" y="1421789"/>
        <a:ext cx="769216" cy="364869"/>
      </dsp:txXfrm>
    </dsp:sp>
    <dsp:sp modelId="{E2DA3EC2-EB15-4C75-95E0-6F7E464FDCC5}">
      <dsp:nvSpPr>
        <dsp:cNvPr id="0" name=""/>
        <dsp:cNvSpPr/>
      </dsp:nvSpPr>
      <dsp:spPr>
        <a:xfrm>
          <a:off x="539656" y="468364"/>
          <a:ext cx="808694" cy="4043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Country Rules</a:t>
          </a:r>
        </a:p>
      </dsp:txBody>
      <dsp:txXfrm>
        <a:off x="559395" y="488103"/>
        <a:ext cx="769216" cy="3648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AAA92-DCA5-4720-A737-0DDD88C1B960}">
      <dsp:nvSpPr>
        <dsp:cNvPr id="0" name=""/>
        <dsp:cNvSpPr/>
      </dsp:nvSpPr>
      <dsp:spPr>
        <a:xfrm>
          <a:off x="1609852" y="401031"/>
          <a:ext cx="3698449" cy="1911336"/>
        </a:xfrm>
        <a:prstGeom prst="rect">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1524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09F8DC11-7FA5-4ADD-BFCD-FC9A036B5E15}">
      <dsp:nvSpPr>
        <dsp:cNvPr id="0" name=""/>
        <dsp:cNvSpPr/>
      </dsp:nvSpPr>
      <dsp:spPr>
        <a:xfrm>
          <a:off x="1720380" y="624564"/>
          <a:ext cx="1717441" cy="1635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r>
            <a:rPr lang="en-US" sz="1600" b="1" kern="1200" dirty="0"/>
            <a:t>Study Level</a:t>
          </a:r>
        </a:p>
        <a:p>
          <a:pPr marL="114300" lvl="1" indent="-114300" algn="l" defTabSz="533400">
            <a:lnSpc>
              <a:spcPct val="90000"/>
            </a:lnSpc>
            <a:spcBef>
              <a:spcPct val="0"/>
            </a:spcBef>
            <a:spcAft>
              <a:spcPct val="15000"/>
            </a:spcAft>
            <a:buChar char="•"/>
          </a:pPr>
          <a:r>
            <a:rPr lang="en-US" sz="1200" kern="1200" dirty="0"/>
            <a:t>Multiple teams defining rules increase fragmentation and risk</a:t>
          </a:r>
        </a:p>
        <a:p>
          <a:pPr marL="114300" lvl="1" indent="-114300" algn="l" defTabSz="533400">
            <a:lnSpc>
              <a:spcPct val="90000"/>
            </a:lnSpc>
            <a:spcBef>
              <a:spcPct val="0"/>
            </a:spcBef>
            <a:spcAft>
              <a:spcPct val="15000"/>
            </a:spcAft>
            <a:buChar char="•"/>
          </a:pPr>
          <a:r>
            <a:rPr lang="en-US" sz="1200" kern="1200" dirty="0"/>
            <a:t>Cost incurred by all studies for same report to same recipient(s)</a:t>
          </a:r>
        </a:p>
        <a:p>
          <a:pPr marL="114300" lvl="1" indent="-114300" algn="l" defTabSz="533400">
            <a:lnSpc>
              <a:spcPct val="90000"/>
            </a:lnSpc>
            <a:spcBef>
              <a:spcPct val="0"/>
            </a:spcBef>
            <a:spcAft>
              <a:spcPct val="15000"/>
            </a:spcAft>
            <a:buChar char="•"/>
          </a:pPr>
          <a:endParaRPr lang="en-US" sz="1200" kern="1200" dirty="0"/>
        </a:p>
      </dsp:txBody>
      <dsp:txXfrm>
        <a:off x="1720380" y="624564"/>
        <a:ext cx="1717441" cy="1635124"/>
      </dsp:txXfrm>
    </dsp:sp>
    <dsp:sp modelId="{E0DAEA7A-F0C4-45CE-B146-1846E898DAC8}">
      <dsp:nvSpPr>
        <dsp:cNvPr id="0" name=""/>
        <dsp:cNvSpPr/>
      </dsp:nvSpPr>
      <dsp:spPr>
        <a:xfrm>
          <a:off x="3476081" y="624564"/>
          <a:ext cx="1717441" cy="1635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r>
            <a:rPr lang="en-US" sz="1600" b="1" kern="1200" dirty="0"/>
            <a:t>Compound Level</a:t>
          </a:r>
        </a:p>
        <a:p>
          <a:pPr marL="114300" lvl="1" indent="-114300" algn="l" defTabSz="533400">
            <a:lnSpc>
              <a:spcPct val="90000"/>
            </a:lnSpc>
            <a:spcBef>
              <a:spcPct val="0"/>
            </a:spcBef>
            <a:spcAft>
              <a:spcPct val="15000"/>
            </a:spcAft>
            <a:buChar char="•"/>
          </a:pPr>
          <a:r>
            <a:rPr lang="en-US" sz="1200" kern="1200" dirty="0"/>
            <a:t>Global Rules per country controlled process</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Single costs incurred is “shared” across all studies using the compound</a:t>
          </a:r>
        </a:p>
      </dsp:txBody>
      <dsp:txXfrm>
        <a:off x="3476081" y="624564"/>
        <a:ext cx="1717441" cy="1635124"/>
      </dsp:txXfrm>
    </dsp:sp>
    <dsp:sp modelId="{E337EDE7-1853-4108-ABA8-DD9925DD1AE7}">
      <dsp:nvSpPr>
        <dsp:cNvPr id="0" name=""/>
        <dsp:cNvSpPr/>
      </dsp:nvSpPr>
      <dsp:spPr>
        <a:xfrm>
          <a:off x="5181601" y="0"/>
          <a:ext cx="722685" cy="722685"/>
        </a:xfrm>
        <a:prstGeom prst="plus">
          <a:avLst>
            <a:gd name="adj" fmla="val 3281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98EC8A8-9FF7-42A1-8E95-7BBC91E5B1E4}">
      <dsp:nvSpPr>
        <dsp:cNvPr id="0" name=""/>
        <dsp:cNvSpPr/>
      </dsp:nvSpPr>
      <dsp:spPr>
        <a:xfrm>
          <a:off x="735419" y="151480"/>
          <a:ext cx="680174" cy="233089"/>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5A8BD01-8D47-4F2C-9CE4-242151A777D0}">
      <dsp:nvSpPr>
        <dsp:cNvPr id="0" name=""/>
        <dsp:cNvSpPr/>
      </dsp:nvSpPr>
      <dsp:spPr>
        <a:xfrm>
          <a:off x="3459077" y="628060"/>
          <a:ext cx="425" cy="1561701"/>
        </a:xfrm>
        <a:prstGeom prst="line">
          <a:avLst/>
        </a:pr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10C720-0813-4A06-A924-79354E29C892}">
      <dsp:nvSpPr>
        <dsp:cNvPr id="0" name=""/>
        <dsp:cNvSpPr/>
      </dsp:nvSpPr>
      <dsp:spPr>
        <a:xfrm>
          <a:off x="12142" y="109953"/>
          <a:ext cx="1148533" cy="1464966"/>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4B3463-4C3E-46E7-82C0-95239FF70F21}">
      <dsp:nvSpPr>
        <dsp:cNvPr id="0" name=""/>
        <dsp:cNvSpPr/>
      </dsp:nvSpPr>
      <dsp:spPr>
        <a:xfrm>
          <a:off x="58084" y="637340"/>
          <a:ext cx="884370" cy="87897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16840" tIns="116840" rIns="116840" bIns="116840" numCol="1" spcCol="1270" anchor="b" anchorCtr="0">
          <a:noAutofit/>
        </a:bodyPr>
        <a:lstStyle/>
        <a:p>
          <a:pPr marL="0" lvl="0" indent="0" algn="l" defTabSz="2044700">
            <a:lnSpc>
              <a:spcPct val="90000"/>
            </a:lnSpc>
            <a:spcBef>
              <a:spcPct val="0"/>
            </a:spcBef>
            <a:spcAft>
              <a:spcPct val="35000"/>
            </a:spcAft>
            <a:buNone/>
          </a:pPr>
          <a:endParaRPr lang="en-US" sz="4600" kern="1200" dirty="0"/>
        </a:p>
      </dsp:txBody>
      <dsp:txXfrm>
        <a:off x="58084" y="637340"/>
        <a:ext cx="884370" cy="878979"/>
      </dsp:txXfrm>
    </dsp:sp>
    <dsp:sp modelId="{9A8E51EE-29C9-41DF-89E1-5DF9A17DDF2F}">
      <dsp:nvSpPr>
        <dsp:cNvPr id="0" name=""/>
        <dsp:cNvSpPr/>
      </dsp:nvSpPr>
      <dsp:spPr>
        <a:xfrm>
          <a:off x="962905" y="36704"/>
          <a:ext cx="395540" cy="39554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6000" b="-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6EBF32-A11C-4806-87B2-4FC058C12006}">
      <dsp:nvSpPr>
        <dsp:cNvPr id="0" name=""/>
        <dsp:cNvSpPr/>
      </dsp:nvSpPr>
      <dsp:spPr>
        <a:xfrm>
          <a:off x="1358446" y="36704"/>
          <a:ext cx="839210" cy="395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24130" rIns="48260" bIns="24130" numCol="1" spcCol="1270" anchor="ctr" anchorCtr="0">
          <a:noAutofit/>
        </a:bodyPr>
        <a:lstStyle/>
        <a:p>
          <a:pPr marL="0" lvl="0" indent="0" algn="l" defTabSz="844550">
            <a:lnSpc>
              <a:spcPct val="90000"/>
            </a:lnSpc>
            <a:spcBef>
              <a:spcPct val="0"/>
            </a:spcBef>
            <a:spcAft>
              <a:spcPct val="35000"/>
            </a:spcAft>
            <a:buNone/>
          </a:pPr>
          <a:r>
            <a:rPr lang="en-US" sz="1900" kern="1200" dirty="0"/>
            <a:t>Study 1</a:t>
          </a:r>
        </a:p>
      </dsp:txBody>
      <dsp:txXfrm>
        <a:off x="1358446" y="36704"/>
        <a:ext cx="839210" cy="395540"/>
      </dsp:txXfrm>
    </dsp:sp>
    <dsp:sp modelId="{4E9727E8-9258-46F5-B8DC-868D922B74A1}">
      <dsp:nvSpPr>
        <dsp:cNvPr id="0" name=""/>
        <dsp:cNvSpPr/>
      </dsp:nvSpPr>
      <dsp:spPr>
        <a:xfrm>
          <a:off x="962905" y="503442"/>
          <a:ext cx="395540" cy="39554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6000" b="-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91CDCA-62A4-4546-8250-BF5106FDF6C3}">
      <dsp:nvSpPr>
        <dsp:cNvPr id="0" name=""/>
        <dsp:cNvSpPr/>
      </dsp:nvSpPr>
      <dsp:spPr>
        <a:xfrm>
          <a:off x="1358446" y="503442"/>
          <a:ext cx="839210" cy="395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24130" rIns="48260" bIns="24130" numCol="1" spcCol="1270" anchor="ctr" anchorCtr="0">
          <a:noAutofit/>
        </a:bodyPr>
        <a:lstStyle/>
        <a:p>
          <a:pPr marL="0" lvl="0" indent="0" algn="l" defTabSz="844550">
            <a:lnSpc>
              <a:spcPct val="90000"/>
            </a:lnSpc>
            <a:spcBef>
              <a:spcPct val="0"/>
            </a:spcBef>
            <a:spcAft>
              <a:spcPct val="35000"/>
            </a:spcAft>
            <a:buNone/>
          </a:pPr>
          <a:r>
            <a:rPr lang="en-US" sz="1900" kern="1200" dirty="0"/>
            <a:t>Study 2</a:t>
          </a:r>
        </a:p>
      </dsp:txBody>
      <dsp:txXfrm>
        <a:off x="1358446" y="503442"/>
        <a:ext cx="839210" cy="395540"/>
      </dsp:txXfrm>
    </dsp:sp>
    <dsp:sp modelId="{D6664F0C-72B3-4293-989F-88F0EDEE4351}">
      <dsp:nvSpPr>
        <dsp:cNvPr id="0" name=""/>
        <dsp:cNvSpPr/>
      </dsp:nvSpPr>
      <dsp:spPr>
        <a:xfrm>
          <a:off x="962905" y="970181"/>
          <a:ext cx="395540" cy="39554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6000" b="-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423E08-B74F-4B0E-943A-3305CE938EE2}">
      <dsp:nvSpPr>
        <dsp:cNvPr id="0" name=""/>
        <dsp:cNvSpPr/>
      </dsp:nvSpPr>
      <dsp:spPr>
        <a:xfrm>
          <a:off x="1358446" y="970181"/>
          <a:ext cx="839210" cy="395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24130" rIns="48260" bIns="24130" numCol="1" spcCol="1270" anchor="ctr" anchorCtr="0">
          <a:noAutofit/>
        </a:bodyPr>
        <a:lstStyle/>
        <a:p>
          <a:pPr marL="0" lvl="0" indent="0" algn="l" defTabSz="844550">
            <a:lnSpc>
              <a:spcPct val="90000"/>
            </a:lnSpc>
            <a:spcBef>
              <a:spcPct val="0"/>
            </a:spcBef>
            <a:spcAft>
              <a:spcPct val="35000"/>
            </a:spcAft>
            <a:buNone/>
          </a:pPr>
          <a:r>
            <a:rPr lang="en-US" sz="1900" kern="1200" dirty="0"/>
            <a:t>Study 3</a:t>
          </a:r>
        </a:p>
      </dsp:txBody>
      <dsp:txXfrm>
        <a:off x="1358446" y="970181"/>
        <a:ext cx="839210" cy="3955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767BCC-3226-404F-887E-68E46736026A}">
      <dsp:nvSpPr>
        <dsp:cNvPr id="0" name=""/>
        <dsp:cNvSpPr/>
      </dsp:nvSpPr>
      <dsp:spPr>
        <a:xfrm>
          <a:off x="170729" y="114372"/>
          <a:ext cx="1194696" cy="1523847"/>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181672-6E66-4AAE-964C-F0947B8C61BC}">
      <dsp:nvSpPr>
        <dsp:cNvPr id="0" name=""/>
        <dsp:cNvSpPr/>
      </dsp:nvSpPr>
      <dsp:spPr>
        <a:xfrm>
          <a:off x="218517" y="662957"/>
          <a:ext cx="919916" cy="91430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b" anchorCtr="0">
          <a:noAutofit/>
        </a:bodyPr>
        <a:lstStyle/>
        <a:p>
          <a:pPr marL="0" lvl="0" indent="0" algn="l" defTabSz="2133600">
            <a:lnSpc>
              <a:spcPct val="90000"/>
            </a:lnSpc>
            <a:spcBef>
              <a:spcPct val="0"/>
            </a:spcBef>
            <a:spcAft>
              <a:spcPct val="35000"/>
            </a:spcAft>
            <a:buNone/>
          </a:pPr>
          <a:endParaRPr lang="en-US" sz="4800" kern="1200" dirty="0"/>
        </a:p>
      </dsp:txBody>
      <dsp:txXfrm>
        <a:off x="218517" y="662957"/>
        <a:ext cx="919916" cy="914308"/>
      </dsp:txXfrm>
    </dsp:sp>
    <dsp:sp modelId="{377DC5D6-AC90-4A65-9AB7-A4815A8D772F}">
      <dsp:nvSpPr>
        <dsp:cNvPr id="0" name=""/>
        <dsp:cNvSpPr/>
      </dsp:nvSpPr>
      <dsp:spPr>
        <a:xfrm>
          <a:off x="1159706" y="38180"/>
          <a:ext cx="411438" cy="41143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6000" b="-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CCCC7A-3591-4CB5-B46D-4FCF4A598643}">
      <dsp:nvSpPr>
        <dsp:cNvPr id="0" name=""/>
        <dsp:cNvSpPr/>
      </dsp:nvSpPr>
      <dsp:spPr>
        <a:xfrm>
          <a:off x="1571145" y="38180"/>
          <a:ext cx="467925" cy="411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16510" rIns="33020" bIns="16510" numCol="1" spcCol="1270" anchor="ctr" anchorCtr="0">
          <a:noAutofit/>
        </a:bodyPr>
        <a:lstStyle/>
        <a:p>
          <a:pPr marL="0" lvl="0" indent="0" algn="l" defTabSz="577850">
            <a:lnSpc>
              <a:spcPct val="90000"/>
            </a:lnSpc>
            <a:spcBef>
              <a:spcPct val="0"/>
            </a:spcBef>
            <a:spcAft>
              <a:spcPct val="35000"/>
            </a:spcAft>
            <a:buNone/>
          </a:pPr>
          <a:r>
            <a:rPr lang="en-US" sz="1300" kern="1200" dirty="0"/>
            <a:t>Study 1,2,3</a:t>
          </a:r>
        </a:p>
      </dsp:txBody>
      <dsp:txXfrm>
        <a:off x="1571145" y="38180"/>
        <a:ext cx="467925" cy="4114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9FDAB8-AEDB-445B-8FF5-220750969543}">
      <dsp:nvSpPr>
        <dsp:cNvPr id="0" name=""/>
        <dsp:cNvSpPr/>
      </dsp:nvSpPr>
      <dsp:spPr>
        <a:xfrm>
          <a:off x="3524" y="259094"/>
          <a:ext cx="1660506" cy="1660506"/>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35A46A-E799-4560-B1C8-71CF55C16B73}">
      <dsp:nvSpPr>
        <dsp:cNvPr id="0" name=""/>
        <dsp:cNvSpPr/>
      </dsp:nvSpPr>
      <dsp:spPr>
        <a:xfrm>
          <a:off x="295276" y="1292228"/>
          <a:ext cx="1660506" cy="16605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Investigator</a:t>
          </a:r>
        </a:p>
        <a:p>
          <a:pPr marL="57150" lvl="1" indent="-57150" algn="l" defTabSz="444500">
            <a:lnSpc>
              <a:spcPct val="90000"/>
            </a:lnSpc>
            <a:spcBef>
              <a:spcPct val="0"/>
            </a:spcBef>
            <a:spcAft>
              <a:spcPct val="15000"/>
            </a:spcAft>
            <a:buChar char="•"/>
          </a:pPr>
          <a:r>
            <a:rPr lang="en-US" sz="1000" kern="1200" dirty="0"/>
            <a:t>SAE reporting</a:t>
          </a:r>
        </a:p>
        <a:p>
          <a:pPr marL="114300" lvl="2" indent="-57150" algn="l" defTabSz="444500">
            <a:lnSpc>
              <a:spcPct val="90000"/>
            </a:lnSpc>
            <a:spcBef>
              <a:spcPct val="0"/>
            </a:spcBef>
            <a:spcAft>
              <a:spcPct val="15000"/>
            </a:spcAft>
            <a:buChar char="•"/>
          </a:pPr>
          <a:r>
            <a:rPr lang="en-US" sz="1000" kern="1200" dirty="0"/>
            <a:t>24 hrs of becoming aware</a:t>
          </a:r>
        </a:p>
        <a:p>
          <a:pPr marL="57150" lvl="1" indent="-57150" algn="l" defTabSz="444500">
            <a:lnSpc>
              <a:spcPct val="90000"/>
            </a:lnSpc>
            <a:spcBef>
              <a:spcPct val="0"/>
            </a:spcBef>
            <a:spcAft>
              <a:spcPct val="15000"/>
            </a:spcAft>
            <a:buChar char="•"/>
          </a:pPr>
          <a:r>
            <a:rPr lang="en-US" sz="1000" kern="1200" dirty="0"/>
            <a:t>AE reporting</a:t>
          </a:r>
        </a:p>
        <a:p>
          <a:pPr marL="114300" lvl="2" indent="-57150" algn="l" defTabSz="444500">
            <a:lnSpc>
              <a:spcPct val="90000"/>
            </a:lnSpc>
            <a:spcBef>
              <a:spcPct val="0"/>
            </a:spcBef>
            <a:spcAft>
              <a:spcPct val="15000"/>
            </a:spcAft>
            <a:buChar char="•"/>
          </a:pPr>
          <a:r>
            <a:rPr lang="en-US" sz="1000" kern="1200" dirty="0"/>
            <a:t>CRF/EDC</a:t>
          </a:r>
        </a:p>
      </dsp:txBody>
      <dsp:txXfrm>
        <a:off x="343911" y="1340863"/>
        <a:ext cx="1563236" cy="1563236"/>
      </dsp:txXfrm>
    </dsp:sp>
    <dsp:sp modelId="{C650EE7B-D68C-4D3E-9184-DDBABF9C207A}">
      <dsp:nvSpPr>
        <dsp:cNvPr id="0" name=""/>
        <dsp:cNvSpPr/>
      </dsp:nvSpPr>
      <dsp:spPr>
        <a:xfrm>
          <a:off x="1983881" y="889849"/>
          <a:ext cx="319850" cy="3989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1983881" y="969648"/>
        <a:ext cx="223895" cy="239398"/>
      </dsp:txXfrm>
    </dsp:sp>
    <dsp:sp modelId="{4B26916F-9C9B-4AD5-8CAA-72F85B527284}">
      <dsp:nvSpPr>
        <dsp:cNvPr id="0" name=""/>
        <dsp:cNvSpPr/>
      </dsp:nvSpPr>
      <dsp:spPr>
        <a:xfrm>
          <a:off x="2577889" y="259094"/>
          <a:ext cx="1660506" cy="1660506"/>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5000" r="-6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E56DD0-5C49-4BED-8A6F-2D94600A0DB9}">
      <dsp:nvSpPr>
        <dsp:cNvPr id="0" name=""/>
        <dsp:cNvSpPr/>
      </dsp:nvSpPr>
      <dsp:spPr>
        <a:xfrm>
          <a:off x="2848204" y="1255398"/>
          <a:ext cx="1660506" cy="16605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Sponsor</a:t>
          </a:r>
        </a:p>
        <a:p>
          <a:pPr marL="57150" lvl="1" indent="-57150" algn="l" defTabSz="444500">
            <a:lnSpc>
              <a:spcPct val="90000"/>
            </a:lnSpc>
            <a:spcBef>
              <a:spcPct val="0"/>
            </a:spcBef>
            <a:spcAft>
              <a:spcPct val="15000"/>
            </a:spcAft>
            <a:buChar char="•"/>
          </a:pPr>
          <a:r>
            <a:rPr lang="en-US" sz="1000" kern="1200" dirty="0"/>
            <a:t>Safety Database</a:t>
          </a:r>
        </a:p>
        <a:p>
          <a:pPr marL="57150" lvl="1" indent="-57150" algn="l" defTabSz="444500">
            <a:lnSpc>
              <a:spcPct val="90000"/>
            </a:lnSpc>
            <a:spcBef>
              <a:spcPct val="0"/>
            </a:spcBef>
            <a:spcAft>
              <a:spcPct val="15000"/>
            </a:spcAft>
            <a:buChar char="•"/>
          </a:pPr>
          <a:r>
            <a:rPr lang="en-US" sz="1000" kern="1200" dirty="0"/>
            <a:t>ICSR Clinical Trial</a:t>
          </a:r>
        </a:p>
        <a:p>
          <a:pPr marL="57150" lvl="1" indent="-57150" algn="l" defTabSz="444500">
            <a:lnSpc>
              <a:spcPct val="90000"/>
            </a:lnSpc>
            <a:spcBef>
              <a:spcPct val="0"/>
            </a:spcBef>
            <a:spcAft>
              <a:spcPct val="15000"/>
            </a:spcAft>
            <a:buChar char="•"/>
          </a:pPr>
          <a:r>
            <a:rPr lang="en-US" sz="1000" kern="1200" dirty="0"/>
            <a:t>Spontaneous Reports</a:t>
          </a:r>
        </a:p>
        <a:p>
          <a:pPr marL="57150" lvl="1" indent="-57150" algn="l" defTabSz="444500">
            <a:lnSpc>
              <a:spcPct val="90000"/>
            </a:lnSpc>
            <a:spcBef>
              <a:spcPct val="0"/>
            </a:spcBef>
            <a:spcAft>
              <a:spcPct val="15000"/>
            </a:spcAft>
            <a:buChar char="•"/>
          </a:pPr>
          <a:r>
            <a:rPr lang="en-US" sz="1000" kern="1200" dirty="0"/>
            <a:t>Reference Safety Information</a:t>
          </a:r>
        </a:p>
        <a:p>
          <a:pPr marL="57150" lvl="1" indent="-57150" algn="l" defTabSz="444500">
            <a:lnSpc>
              <a:spcPct val="90000"/>
            </a:lnSpc>
            <a:spcBef>
              <a:spcPct val="0"/>
            </a:spcBef>
            <a:spcAft>
              <a:spcPct val="15000"/>
            </a:spcAft>
            <a:buChar char="•"/>
          </a:pPr>
          <a:r>
            <a:rPr lang="en-US" sz="1000" kern="1200" dirty="0"/>
            <a:t>Health Authorities</a:t>
          </a:r>
        </a:p>
      </dsp:txBody>
      <dsp:txXfrm>
        <a:off x="2896839" y="1304033"/>
        <a:ext cx="1563236" cy="1563236"/>
      </dsp:txXfrm>
    </dsp:sp>
    <dsp:sp modelId="{94830E2D-14CC-4D35-80C8-B4A4C1DC1137}">
      <dsp:nvSpPr>
        <dsp:cNvPr id="0" name=""/>
        <dsp:cNvSpPr/>
      </dsp:nvSpPr>
      <dsp:spPr>
        <a:xfrm>
          <a:off x="4558246" y="889849"/>
          <a:ext cx="319850" cy="3989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4558246" y="969648"/>
        <a:ext cx="223895" cy="239398"/>
      </dsp:txXfrm>
    </dsp:sp>
    <dsp:sp modelId="{CB84A043-8127-4734-A358-6B29561330B0}">
      <dsp:nvSpPr>
        <dsp:cNvPr id="0" name=""/>
        <dsp:cNvSpPr/>
      </dsp:nvSpPr>
      <dsp:spPr>
        <a:xfrm>
          <a:off x="5152253" y="259094"/>
          <a:ext cx="1660506" cy="1660506"/>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72000" r="-7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5401C7-268C-4ADC-9D2D-2F12223F841B}">
      <dsp:nvSpPr>
        <dsp:cNvPr id="0" name=""/>
        <dsp:cNvSpPr/>
      </dsp:nvSpPr>
      <dsp:spPr>
        <a:xfrm>
          <a:off x="5422568" y="1255398"/>
          <a:ext cx="1660506" cy="16605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Investigator/Ethics</a:t>
          </a:r>
        </a:p>
        <a:p>
          <a:pPr marL="57150" lvl="1" indent="-57150" algn="l" defTabSz="444500">
            <a:lnSpc>
              <a:spcPct val="90000"/>
            </a:lnSpc>
            <a:spcBef>
              <a:spcPct val="0"/>
            </a:spcBef>
            <a:spcAft>
              <a:spcPct val="15000"/>
            </a:spcAft>
            <a:buChar char="•"/>
          </a:pPr>
          <a:r>
            <a:rPr lang="en-US" sz="1000" kern="1200" dirty="0"/>
            <a:t>Local law</a:t>
          </a:r>
        </a:p>
        <a:p>
          <a:pPr marL="57150" lvl="1" indent="-57150" algn="l" defTabSz="444500">
            <a:lnSpc>
              <a:spcPct val="90000"/>
            </a:lnSpc>
            <a:spcBef>
              <a:spcPct val="0"/>
            </a:spcBef>
            <a:spcAft>
              <a:spcPct val="15000"/>
            </a:spcAft>
            <a:buChar char="•"/>
          </a:pPr>
          <a:r>
            <a:rPr lang="en-US" sz="1000" kern="1200" dirty="0"/>
            <a:t>SUSAR</a:t>
          </a:r>
        </a:p>
        <a:p>
          <a:pPr marL="57150" lvl="1" indent="-57150" algn="l" defTabSz="444500">
            <a:lnSpc>
              <a:spcPct val="90000"/>
            </a:lnSpc>
            <a:spcBef>
              <a:spcPct val="0"/>
            </a:spcBef>
            <a:spcAft>
              <a:spcPct val="15000"/>
            </a:spcAft>
            <a:buChar char="•"/>
          </a:pPr>
          <a:r>
            <a:rPr lang="en-US" sz="1000" kern="1200" dirty="0"/>
            <a:t>Line Listing</a:t>
          </a:r>
        </a:p>
        <a:p>
          <a:pPr marL="57150" lvl="1" indent="-57150" algn="l" defTabSz="444500">
            <a:lnSpc>
              <a:spcPct val="90000"/>
            </a:lnSpc>
            <a:spcBef>
              <a:spcPct val="0"/>
            </a:spcBef>
            <a:spcAft>
              <a:spcPct val="15000"/>
            </a:spcAft>
            <a:buChar char="•"/>
          </a:pPr>
          <a:r>
            <a:rPr lang="en-US" sz="1000" kern="1200" dirty="0"/>
            <a:t>“Dear Investigator Letters”</a:t>
          </a:r>
        </a:p>
        <a:p>
          <a:pPr marL="57150" lvl="1" indent="-57150" algn="l" defTabSz="444500">
            <a:lnSpc>
              <a:spcPct val="90000"/>
            </a:lnSpc>
            <a:spcBef>
              <a:spcPct val="0"/>
            </a:spcBef>
            <a:spcAft>
              <a:spcPct val="15000"/>
            </a:spcAft>
            <a:buChar char="•"/>
          </a:pPr>
          <a:r>
            <a:rPr lang="en-US" sz="1000" kern="1200" dirty="0"/>
            <a:t>Urgent Safety Measure</a:t>
          </a:r>
        </a:p>
        <a:p>
          <a:pPr marL="57150" lvl="1" indent="-57150" algn="l" defTabSz="444500">
            <a:lnSpc>
              <a:spcPct val="90000"/>
            </a:lnSpc>
            <a:spcBef>
              <a:spcPct val="0"/>
            </a:spcBef>
            <a:spcAft>
              <a:spcPct val="15000"/>
            </a:spcAft>
            <a:buChar char="•"/>
          </a:pPr>
          <a:r>
            <a:rPr lang="en-US" sz="1000" kern="1200" dirty="0"/>
            <a:t>Annual updates</a:t>
          </a:r>
        </a:p>
      </dsp:txBody>
      <dsp:txXfrm>
        <a:off x="5471203" y="1304033"/>
        <a:ext cx="1563236" cy="1563236"/>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4.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layout5.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588BED-342F-41B2-8D65-9CC9644A0BAB}" type="datetimeFigureOut">
              <a:rPr lang="en-US" smtClean="0"/>
              <a:t>9/26/2018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99B627-2F74-4A29-89D1-5838688BDE05}" type="slidenum">
              <a:rPr lang="en-US" smtClean="0"/>
              <a:t>‹#›</a:t>
            </a:fld>
            <a:endParaRPr lang="en-US" dirty="0"/>
          </a:p>
        </p:txBody>
      </p:sp>
    </p:spTree>
    <p:extLst>
      <p:ext uri="{BB962C8B-B14F-4D97-AF65-F5344CB8AC3E}">
        <p14:creationId xmlns:p14="http://schemas.microsoft.com/office/powerpoint/2010/main" val="2599233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Shape 164"/>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228600" marR="0" lvl="0" indent="-228600" algn="l" rtl="0">
              <a:spcBef>
                <a:spcPts val="0"/>
              </a:spcBef>
              <a:spcAft>
                <a:spcPts val="0"/>
              </a:spcAft>
              <a:buAutoNum type="arabicPeriod"/>
            </a:pPr>
            <a:endParaRPr lang="en-US" sz="1200" b="0" i="0" u="none" strike="noStrike" cap="none" dirty="0">
              <a:solidFill>
                <a:schemeClr val="dk1"/>
              </a:solidFill>
              <a:latin typeface="+mn-lt"/>
              <a:ea typeface="Calibri"/>
              <a:cs typeface="Calibri"/>
              <a:sym typeface="Calibri"/>
            </a:endParaRPr>
          </a:p>
        </p:txBody>
      </p:sp>
      <p:sp>
        <p:nvSpPr>
          <p:cNvPr id="165" name="Shape 165"/>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a:t>
            </a:fld>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48471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 the nature of safety</a:t>
            </a:r>
            <a:r>
              <a:rPr lang="en-US" baseline="0" dirty="0"/>
              <a:t> information</a:t>
            </a:r>
          </a:p>
          <a:p>
            <a:r>
              <a:rPr lang="en-US" baseline="0" dirty="0"/>
              <a:t>Develop Expert networks</a:t>
            </a:r>
          </a:p>
          <a:p>
            <a:r>
              <a:rPr lang="en-US" baseline="0" dirty="0"/>
              <a:t>Monitor and continual improvement</a:t>
            </a:r>
            <a:endParaRPr lang="en-US" dirty="0"/>
          </a:p>
        </p:txBody>
      </p:sp>
      <p:sp>
        <p:nvSpPr>
          <p:cNvPr id="4" name="Slide Number Placeholder 3"/>
          <p:cNvSpPr>
            <a:spLocks noGrp="1"/>
          </p:cNvSpPr>
          <p:nvPr>
            <p:ph type="sldNum" sz="quarter" idx="10"/>
          </p:nvPr>
        </p:nvSpPr>
        <p:spPr/>
        <p:txBody>
          <a:bodyPr/>
          <a:lstStyle/>
          <a:p>
            <a:fld id="{8699B627-2F74-4A29-89D1-5838688BDE05}" type="slidenum">
              <a:rPr lang="en-US" smtClean="0"/>
              <a:t>12</a:t>
            </a:fld>
            <a:endParaRPr lang="en-US" dirty="0"/>
          </a:p>
        </p:txBody>
      </p:sp>
    </p:spTree>
    <p:extLst>
      <p:ext uri="{BB962C8B-B14F-4D97-AF65-F5344CB8AC3E}">
        <p14:creationId xmlns:p14="http://schemas.microsoft.com/office/powerpoint/2010/main" val="4222338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 the nature of safety</a:t>
            </a:r>
            <a:r>
              <a:rPr lang="en-US" baseline="0" dirty="0"/>
              <a:t> information</a:t>
            </a:r>
          </a:p>
          <a:p>
            <a:r>
              <a:rPr lang="en-US" baseline="0" dirty="0"/>
              <a:t>Develop Expert networks</a:t>
            </a:r>
          </a:p>
          <a:p>
            <a:r>
              <a:rPr lang="en-US" baseline="0" dirty="0"/>
              <a:t>Monitor and continual improvement</a:t>
            </a:r>
            <a:endParaRPr lang="en-US" dirty="0"/>
          </a:p>
        </p:txBody>
      </p:sp>
      <p:sp>
        <p:nvSpPr>
          <p:cNvPr id="4" name="Slide Number Placeholder 3"/>
          <p:cNvSpPr>
            <a:spLocks noGrp="1"/>
          </p:cNvSpPr>
          <p:nvPr>
            <p:ph type="sldNum" sz="quarter" idx="10"/>
          </p:nvPr>
        </p:nvSpPr>
        <p:spPr/>
        <p:txBody>
          <a:bodyPr/>
          <a:lstStyle/>
          <a:p>
            <a:fld id="{8699B627-2F74-4A29-89D1-5838688BDE05}" type="slidenum">
              <a:rPr lang="en-US" smtClean="0"/>
              <a:t>13</a:t>
            </a:fld>
            <a:endParaRPr lang="en-US" dirty="0"/>
          </a:p>
        </p:txBody>
      </p:sp>
    </p:spTree>
    <p:extLst>
      <p:ext uri="{BB962C8B-B14F-4D97-AF65-F5344CB8AC3E}">
        <p14:creationId xmlns:p14="http://schemas.microsoft.com/office/powerpoint/2010/main" val="4160688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Shape 193"/>
          <p:cNvSpPr txBox="1">
            <a:spLocks noGrp="1"/>
          </p:cNvSpPr>
          <p:nvPr>
            <p:ph type="body" idx="1"/>
          </p:nvPr>
        </p:nvSpPr>
        <p:spPr>
          <a:xfrm>
            <a:off x="701040" y="4415790"/>
            <a:ext cx="5608200" cy="4183500"/>
          </a:xfrm>
          <a:prstGeom prst="rect">
            <a:avLst/>
          </a:prstGeom>
          <a:noFill/>
          <a:ln>
            <a:noFill/>
          </a:ln>
        </p:spPr>
        <p:txBody>
          <a:bodyPr spcFirstLastPara="1" wrap="square" lIns="93175" tIns="46575" rIns="93175" bIns="46575" anchor="t" anchorCtr="0">
            <a:noAutofit/>
          </a:bodyPr>
          <a:lstStyle/>
          <a:p>
            <a:pPr marL="1543050" marR="0" lvl="3" indent="-95250" algn="l" rtl="0">
              <a:lnSpc>
                <a:spcPct val="100000"/>
              </a:lnSpc>
              <a:spcBef>
                <a:spcPts val="0"/>
              </a:spcBef>
              <a:spcAft>
                <a:spcPts val="0"/>
              </a:spcAft>
              <a:buClr>
                <a:schemeClr val="dk1"/>
              </a:buClr>
              <a:buSzPts val="1200"/>
              <a:buFont typeface="Arial"/>
              <a:buNone/>
            </a:pPr>
            <a:r>
              <a:rPr lang="en-US" sz="1200" b="0" i="0" u="none" strike="noStrike" cap="none" dirty="0">
                <a:solidFill>
                  <a:schemeClr val="dk1"/>
                </a:solidFill>
                <a:latin typeface="Calibri"/>
                <a:ea typeface="Calibri"/>
                <a:cs typeface="Calibri"/>
                <a:sym typeface="Calibri"/>
              </a:rPr>
              <a:t>Share with you the methodology and background that</a:t>
            </a:r>
            <a:r>
              <a:rPr lang="en-US" sz="1200" b="0" i="0" u="none" strike="noStrike" cap="none" baseline="0" dirty="0">
                <a:solidFill>
                  <a:schemeClr val="dk1"/>
                </a:solidFill>
                <a:latin typeface="Calibri"/>
                <a:ea typeface="Calibri"/>
                <a:cs typeface="Calibri"/>
                <a:sym typeface="Calibri"/>
              </a:rPr>
              <a:t> went into  defining the Safety Portal and its support structure. Step 1 was to implement basic </a:t>
            </a:r>
            <a:r>
              <a:rPr lang="en-US" sz="1200" b="0" i="0" u="none" strike="noStrike" cap="none" dirty="0">
                <a:solidFill>
                  <a:schemeClr val="dk1"/>
                </a:solidFill>
                <a:latin typeface="Calibri"/>
                <a:ea typeface="Calibri"/>
                <a:cs typeface="Calibri"/>
                <a:sym typeface="Calibri"/>
              </a:rPr>
              <a:t>process management methodology (six sigma) to</a:t>
            </a:r>
            <a:r>
              <a:rPr lang="en-US" sz="1200" b="0" i="0" u="none" strike="noStrike" cap="none" baseline="0" dirty="0">
                <a:solidFill>
                  <a:schemeClr val="dk1"/>
                </a:solidFill>
                <a:latin typeface="Calibri"/>
                <a:ea typeface="Calibri"/>
                <a:cs typeface="Calibri"/>
                <a:sym typeface="Calibri"/>
              </a:rPr>
              <a:t> identify the problems and put in place the right solution. </a:t>
            </a:r>
          </a:p>
          <a:p>
            <a:pPr marL="1543050" marR="0" lvl="3" indent="-95250" algn="l" rtl="0">
              <a:lnSpc>
                <a:spcPct val="100000"/>
              </a:lnSpc>
              <a:spcBef>
                <a:spcPts val="0"/>
              </a:spcBef>
              <a:spcAft>
                <a:spcPts val="0"/>
              </a:spcAft>
              <a:buClr>
                <a:schemeClr val="dk1"/>
              </a:buClr>
              <a:buSzPts val="1200"/>
              <a:buFont typeface="Arial"/>
              <a:buNone/>
            </a:pPr>
            <a:endParaRPr lang="en-US" sz="1200" b="0" i="0" u="none" strike="noStrike" cap="none" baseline="0" dirty="0">
              <a:solidFill>
                <a:schemeClr val="dk1"/>
              </a:solidFill>
              <a:latin typeface="Calibri"/>
              <a:ea typeface="Calibri"/>
              <a:cs typeface="Calibri"/>
              <a:sym typeface="Calibri"/>
            </a:endParaRPr>
          </a:p>
          <a:p>
            <a:pPr marL="1543050" marR="0" lvl="3" indent="-95250" algn="l" rtl="0">
              <a:lnSpc>
                <a:spcPct val="100000"/>
              </a:lnSpc>
              <a:spcBef>
                <a:spcPts val="0"/>
              </a:spcBef>
              <a:spcAft>
                <a:spcPts val="0"/>
              </a:spcAft>
              <a:buClr>
                <a:schemeClr val="dk1"/>
              </a:buClr>
              <a:buSzPts val="1200"/>
              <a:buFont typeface="Arial"/>
              <a:buNone/>
            </a:pPr>
            <a:r>
              <a:rPr lang="en-US" sz="1200" b="1" i="0" u="none" strike="noStrike" cap="none" baseline="0" dirty="0">
                <a:solidFill>
                  <a:schemeClr val="dk1"/>
                </a:solidFill>
                <a:latin typeface="Calibri"/>
                <a:ea typeface="Calibri"/>
                <a:cs typeface="Calibri"/>
                <a:sym typeface="Calibri"/>
              </a:rPr>
              <a:t>Global Harmonization </a:t>
            </a:r>
            <a:r>
              <a:rPr lang="en-US" sz="1200" b="0" i="0" u="none" strike="noStrike" cap="none" baseline="0" dirty="0">
                <a:solidFill>
                  <a:schemeClr val="dk1"/>
                </a:solidFill>
                <a:latin typeface="Calibri"/>
                <a:ea typeface="Calibri"/>
                <a:cs typeface="Calibri"/>
                <a:sym typeface="Calibri"/>
              </a:rPr>
              <a:t>–need to look at your own internal processes and understand how safety letters are produced before sorting out how to make them available and then define the rules, accountabilities and how to apply it consistently and for which studies.</a:t>
            </a:r>
          </a:p>
          <a:p>
            <a:pPr marL="1543050" marR="0" lvl="3" indent="-95250" algn="l" rtl="0">
              <a:lnSpc>
                <a:spcPct val="100000"/>
              </a:lnSpc>
              <a:spcBef>
                <a:spcPts val="0"/>
              </a:spcBef>
              <a:spcAft>
                <a:spcPts val="0"/>
              </a:spcAft>
              <a:buClr>
                <a:schemeClr val="dk1"/>
              </a:buClr>
              <a:buSzPts val="1200"/>
              <a:buFont typeface="Arial"/>
              <a:buNone/>
            </a:pPr>
            <a:endParaRPr lang="en-US" sz="1200" b="0" i="0" u="none" strike="noStrike" cap="none" baseline="0" dirty="0">
              <a:solidFill>
                <a:schemeClr val="dk1"/>
              </a:solidFill>
              <a:latin typeface="Calibri"/>
              <a:ea typeface="Calibri"/>
              <a:cs typeface="Calibri"/>
              <a:sym typeface="Calibri"/>
            </a:endParaRPr>
          </a:p>
          <a:p>
            <a:pPr marL="1543050" marR="0" lvl="3" indent="-95250" algn="l" rtl="0">
              <a:lnSpc>
                <a:spcPct val="100000"/>
              </a:lnSpc>
              <a:spcBef>
                <a:spcPts val="0"/>
              </a:spcBef>
              <a:spcAft>
                <a:spcPts val="0"/>
              </a:spcAft>
              <a:buClr>
                <a:schemeClr val="dk1"/>
              </a:buClr>
              <a:buSzPts val="1200"/>
              <a:buFont typeface="Arial"/>
              <a:buNone/>
            </a:pPr>
            <a:r>
              <a:rPr lang="en-US" sz="1200" b="1" i="0" u="none" strike="noStrike" cap="none" baseline="0" dirty="0">
                <a:solidFill>
                  <a:schemeClr val="dk1"/>
                </a:solidFill>
                <a:latin typeface="Calibri"/>
                <a:ea typeface="Calibri"/>
                <a:cs typeface="Calibri"/>
                <a:sym typeface="Calibri"/>
              </a:rPr>
              <a:t>Precision Distribution </a:t>
            </a:r>
            <a:r>
              <a:rPr lang="en-US" sz="1200" b="0" i="0" u="none" strike="noStrike" cap="none" baseline="0" dirty="0">
                <a:solidFill>
                  <a:schemeClr val="dk1"/>
                </a:solidFill>
                <a:latin typeface="Calibri"/>
                <a:ea typeface="Calibri"/>
                <a:cs typeface="Calibri"/>
                <a:sym typeface="Calibri"/>
              </a:rPr>
              <a:t>– defined the process that will be applied and how it fit in with other process, took control of country rules and defined them based on our understanding of safety letter characteristic and feedback we have been receiving over the last several years and lastly called out that the management of a compound safety profile is not a study accountability but a compound level and as such should be managed that way(means they get one alert no matter how many studies or partners they work with!). Sites work with so many different teams and managing it within a study subjects them to over distribution and fragmentation from the start.</a:t>
            </a:r>
          </a:p>
          <a:p>
            <a:pPr marL="1543050" marR="0" lvl="3" indent="-95250" algn="l" rtl="0">
              <a:lnSpc>
                <a:spcPct val="100000"/>
              </a:lnSpc>
              <a:spcBef>
                <a:spcPts val="0"/>
              </a:spcBef>
              <a:spcAft>
                <a:spcPts val="0"/>
              </a:spcAft>
              <a:buClr>
                <a:schemeClr val="dk1"/>
              </a:buClr>
              <a:buSzPts val="1200"/>
              <a:buFont typeface="Arial"/>
              <a:buNone/>
            </a:pPr>
            <a:endParaRPr lang="en-US" sz="1200" b="0" i="0" u="none" strike="noStrike" cap="none" baseline="0" dirty="0">
              <a:solidFill>
                <a:schemeClr val="dk1"/>
              </a:solidFill>
              <a:latin typeface="Calibri"/>
              <a:ea typeface="Calibri"/>
              <a:cs typeface="Calibri"/>
              <a:sym typeface="Calibri"/>
            </a:endParaRPr>
          </a:p>
          <a:p>
            <a:pPr marL="1543050" marR="0" lvl="3" indent="-95250" algn="l" rtl="0">
              <a:lnSpc>
                <a:spcPct val="100000"/>
              </a:lnSpc>
              <a:spcBef>
                <a:spcPts val="0"/>
              </a:spcBef>
              <a:spcAft>
                <a:spcPts val="0"/>
              </a:spcAft>
              <a:buClr>
                <a:schemeClr val="dk1"/>
              </a:buClr>
              <a:buSzPts val="1200"/>
              <a:buFont typeface="Arial"/>
              <a:buNone/>
            </a:pPr>
            <a:r>
              <a:rPr lang="en-US" sz="1200" b="1" i="0" u="none" strike="noStrike" cap="none" baseline="0" dirty="0">
                <a:solidFill>
                  <a:schemeClr val="dk1"/>
                </a:solidFill>
                <a:latin typeface="Calibri"/>
                <a:ea typeface="Calibri"/>
                <a:cs typeface="Calibri"/>
                <a:sym typeface="Calibri"/>
              </a:rPr>
              <a:t>Unburden Resources </a:t>
            </a:r>
            <a:r>
              <a:rPr lang="en-US" sz="1200" b="0" i="0" u="none" strike="noStrike" cap="none" baseline="0" dirty="0">
                <a:solidFill>
                  <a:schemeClr val="dk1"/>
                </a:solidFill>
                <a:latin typeface="Calibri"/>
                <a:ea typeface="Calibri"/>
                <a:cs typeface="Calibri"/>
                <a:sym typeface="Calibri"/>
              </a:rPr>
              <a:t>– focused on the roles who use both produce safety letters, receive safety letters and those accountable for site and study management, incorporated there feedback and tried to make it easier and reducing the work they need to do – made training easier and shorter and role based, made email alerts recipient friendly (just tell me what I need to know so I can decide what to do), made reports available that help you answer questions you need answers to and when and how to use them. We also looked at single sign on with other systems, and simplified archiving too for a site and built in better control on how to stop safety letters for sites that have no active patients.</a:t>
            </a:r>
          </a:p>
          <a:p>
            <a:pPr marL="1543050" marR="0" lvl="3" indent="-95250" algn="l" rtl="0">
              <a:lnSpc>
                <a:spcPct val="100000"/>
              </a:lnSpc>
              <a:spcBef>
                <a:spcPts val="0"/>
              </a:spcBef>
              <a:spcAft>
                <a:spcPts val="0"/>
              </a:spcAft>
              <a:buClr>
                <a:schemeClr val="dk1"/>
              </a:buClr>
              <a:buSzPts val="1200"/>
              <a:buFont typeface="Arial"/>
              <a:buNone/>
            </a:pPr>
            <a:endParaRPr lang="en-US" sz="1200" b="0" i="0" u="none" strike="noStrike" cap="none" baseline="0" dirty="0">
              <a:solidFill>
                <a:schemeClr val="dk1"/>
              </a:solidFill>
              <a:latin typeface="Calibri"/>
              <a:ea typeface="Calibri"/>
              <a:cs typeface="Calibri"/>
              <a:sym typeface="Calibri"/>
            </a:endParaRPr>
          </a:p>
          <a:p>
            <a:pPr marL="1543050" marR="0" lvl="3" indent="-95250" algn="l" rtl="0">
              <a:lnSpc>
                <a:spcPct val="100000"/>
              </a:lnSpc>
              <a:spcBef>
                <a:spcPts val="0"/>
              </a:spcBef>
              <a:spcAft>
                <a:spcPts val="0"/>
              </a:spcAft>
              <a:buClr>
                <a:schemeClr val="dk1"/>
              </a:buClr>
              <a:buSzPts val="1200"/>
              <a:buFont typeface="Arial"/>
              <a:buNone/>
            </a:pPr>
            <a:r>
              <a:rPr lang="en-US" sz="1200" b="1" i="0" u="none" strike="noStrike" cap="none" baseline="0" dirty="0">
                <a:solidFill>
                  <a:schemeClr val="dk1"/>
                </a:solidFill>
                <a:latin typeface="Calibri"/>
                <a:ea typeface="Calibri"/>
                <a:cs typeface="Calibri"/>
                <a:sym typeface="Calibri"/>
              </a:rPr>
              <a:t>Quality Oversight </a:t>
            </a:r>
            <a:r>
              <a:rPr lang="en-US" sz="1200" b="0" i="0" u="none" strike="noStrike" cap="none" baseline="0" dirty="0">
                <a:solidFill>
                  <a:schemeClr val="dk1"/>
                </a:solidFill>
                <a:latin typeface="Calibri"/>
                <a:ea typeface="Calibri"/>
                <a:cs typeface="Calibri"/>
                <a:sym typeface="Calibri"/>
              </a:rPr>
              <a:t>– Built in along with the design and included oversight of the common pain points through metrics and dashboard reporting. As part of the governance and health checks, quality oversight activities also ensure the sustainability of the solution and takes into account feedback. In addition, ensured compliance by putting in controls on country rules and role based training. </a:t>
            </a:r>
            <a:endParaRPr sz="1200" b="0" i="0" u="none" strike="noStrike" cap="none" dirty="0">
              <a:solidFill>
                <a:schemeClr val="dk1"/>
              </a:solidFill>
              <a:latin typeface="Calibri"/>
              <a:ea typeface="Calibri"/>
              <a:cs typeface="Calibri"/>
              <a:sym typeface="Calibri"/>
            </a:endParaRPr>
          </a:p>
        </p:txBody>
      </p:sp>
      <p:sp>
        <p:nvSpPr>
          <p:cNvPr id="194" name="Shape 194"/>
          <p:cNvSpPr txBox="1">
            <a:spLocks noGrp="1"/>
          </p:cNvSpPr>
          <p:nvPr>
            <p:ph type="sldNum" idx="12"/>
          </p:nvPr>
        </p:nvSpPr>
        <p:spPr>
          <a:xfrm>
            <a:off x="3970938" y="8829967"/>
            <a:ext cx="3037800" cy="46470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14</a:t>
            </a:fld>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97320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Shape 164"/>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228600" marR="0" lvl="0" indent="-228600" algn="l" rtl="0">
              <a:spcBef>
                <a:spcPts val="0"/>
              </a:spcBef>
              <a:spcAft>
                <a:spcPts val="0"/>
              </a:spcAft>
              <a:buAutoNum type="arabicPeriod"/>
            </a:pPr>
            <a:endParaRPr lang="en-US" sz="1200" b="0" i="0" u="none" strike="noStrike" cap="none" dirty="0">
              <a:solidFill>
                <a:schemeClr val="dk1"/>
              </a:solidFill>
              <a:latin typeface="+mn-lt"/>
              <a:ea typeface="Calibri"/>
              <a:cs typeface="Calibri"/>
              <a:sym typeface="Calibri"/>
            </a:endParaRPr>
          </a:p>
        </p:txBody>
      </p:sp>
      <p:sp>
        <p:nvSpPr>
          <p:cNvPr id="165" name="Shape 165"/>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15</a:t>
            </a:fld>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1356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Kristy to mention ‘Obligatory Disclaimer’</a:t>
            </a:r>
          </a:p>
        </p:txBody>
      </p:sp>
      <p:sp>
        <p:nvSpPr>
          <p:cNvPr id="4" name="Slide Number Placeholder 3"/>
          <p:cNvSpPr>
            <a:spLocks noGrp="1"/>
          </p:cNvSpPr>
          <p:nvPr>
            <p:ph type="sldNum" sz="quarter" idx="10"/>
          </p:nvPr>
        </p:nvSpPr>
        <p:spPr/>
        <p:txBody>
          <a:bodyPr/>
          <a:lstStyle/>
          <a:p>
            <a:fld id="{876EAB95-C33A-41B4-A577-9B90604B9ED0}" type="slidenum">
              <a:rPr lang="en-US" smtClean="0"/>
              <a:t>3</a:t>
            </a:fld>
            <a:endParaRPr lang="en-US" dirty="0"/>
          </a:p>
        </p:txBody>
      </p:sp>
    </p:spTree>
    <p:extLst>
      <p:ext uri="{BB962C8B-B14F-4D97-AF65-F5344CB8AC3E}">
        <p14:creationId xmlns:p14="http://schemas.microsoft.com/office/powerpoint/2010/main" val="2129347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baseline="0" dirty="0"/>
              <a:t>Lack of global harmonization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Unclear rules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Is there a global rule that all countries comply with</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Accountability</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Who is accountable for defining or interpreting what local law is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Consistency and application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How do you keep everyone trained and informed</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How do you apply these rules or decisions once made across all countries and sites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baseline="0" dirty="0"/>
              <a:t>Result of over distribution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Fragmented process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Is there a global rule that all countries comply with</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Multiple interpretations of local law</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Often would send everything “just in case”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Study level distribution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We work with  large number of study teams, and partners and often they took it upon themselves to provides sites with safety information</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Our sites on average are doing 3-4 studies often with the same compounds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baseline="0" dirty="0"/>
              <a:t>Resources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Sites and IRBs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Sorting out the multiple documents and why there are discrepancies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IRB submissions, communicating with other site staff, archiving and tracking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Study Teams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Expending resources to ensure sites and IRB got the necessary information</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Insourced and outsourced studies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Monitors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Tracking, reconciliation and archiving</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Managing gaps manually</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baseline="0" dirty="0"/>
              <a:t>Quality Oversight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Accountabilities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Who is accountable to ensure sites and IRB/IEC are receiving the right information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Fragmented process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 resources need to oversee a process that is managed multiple ways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Addressing gaps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Evidence of compliance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baseline="0" dirty="0"/>
          </a:p>
          <a:p>
            <a:endParaRPr lang="en-US" dirty="0"/>
          </a:p>
        </p:txBody>
      </p:sp>
      <p:sp>
        <p:nvSpPr>
          <p:cNvPr id="4" name="Slide Number Placeholder 3"/>
          <p:cNvSpPr>
            <a:spLocks noGrp="1"/>
          </p:cNvSpPr>
          <p:nvPr>
            <p:ph type="sldNum" sz="quarter" idx="10"/>
          </p:nvPr>
        </p:nvSpPr>
        <p:spPr/>
        <p:txBody>
          <a:bodyPr/>
          <a:lstStyle/>
          <a:p>
            <a:fld id="{8699B627-2F74-4A29-89D1-5838688BDE05}" type="slidenum">
              <a:rPr lang="en-US" smtClean="0"/>
              <a:t>5</a:t>
            </a:fld>
            <a:endParaRPr lang="en-US" dirty="0"/>
          </a:p>
        </p:txBody>
      </p:sp>
    </p:spTree>
    <p:extLst>
      <p:ext uri="{BB962C8B-B14F-4D97-AF65-F5344CB8AC3E}">
        <p14:creationId xmlns:p14="http://schemas.microsoft.com/office/powerpoint/2010/main" val="3493879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99B627-2F74-4A29-89D1-5838688BDE05}" type="slidenum">
              <a:rPr lang="en-US" smtClean="0"/>
              <a:t>6</a:t>
            </a:fld>
            <a:endParaRPr lang="en-US" dirty="0"/>
          </a:p>
        </p:txBody>
      </p:sp>
    </p:spTree>
    <p:extLst>
      <p:ext uri="{BB962C8B-B14F-4D97-AF65-F5344CB8AC3E}">
        <p14:creationId xmlns:p14="http://schemas.microsoft.com/office/powerpoint/2010/main" val="238532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Study teams typically accountable for defining rules and reporting safety information</a:t>
            </a:r>
          </a:p>
          <a:p>
            <a:r>
              <a:rPr lang="en-US" dirty="0"/>
              <a:t>Clinical trial sites typically participate in multiple studies with the same compound</a:t>
            </a:r>
          </a:p>
          <a:p>
            <a:endParaRPr lang="en-US" dirty="0"/>
          </a:p>
          <a:p>
            <a:endParaRPr lang="en-US" dirty="0"/>
          </a:p>
          <a:p>
            <a:pPr lvl="0"/>
            <a:r>
              <a:rPr lang="en-US" dirty="0"/>
              <a:t>Inconsistent application</a:t>
            </a:r>
          </a:p>
          <a:p>
            <a:pPr lvl="0"/>
            <a:r>
              <a:rPr lang="en-US" dirty="0"/>
              <a:t>Repeat payments for duplicate reports</a:t>
            </a:r>
          </a:p>
          <a:p>
            <a:endParaRPr lang="en-US" dirty="0"/>
          </a:p>
          <a:p>
            <a:endParaRPr lang="en-US" dirty="0"/>
          </a:p>
          <a:p>
            <a:endParaRPr lang="en-US" dirty="0"/>
          </a:p>
          <a:p>
            <a:endParaRPr lang="en-US" dirty="0"/>
          </a:p>
          <a:p>
            <a:r>
              <a:rPr lang="en-US" dirty="0"/>
              <a:t>Understand the nature of safety</a:t>
            </a:r>
            <a:r>
              <a:rPr lang="en-US" baseline="0" dirty="0"/>
              <a:t> information</a:t>
            </a:r>
          </a:p>
          <a:p>
            <a:r>
              <a:rPr lang="en-US" baseline="0" dirty="0"/>
              <a:t>Develop Expert networks</a:t>
            </a:r>
          </a:p>
          <a:p>
            <a:r>
              <a:rPr lang="en-US" baseline="0" dirty="0"/>
              <a:t>Monitor and continual improvement</a:t>
            </a:r>
          </a:p>
          <a:p>
            <a:endParaRPr lang="en-US" baseline="0" dirty="0"/>
          </a:p>
          <a:p>
            <a:endParaRPr lang="en-US" dirty="0"/>
          </a:p>
          <a:p>
            <a:pPr lvl="1"/>
            <a:r>
              <a:rPr lang="en-US" dirty="0"/>
              <a:t>Inconsistent application of rules</a:t>
            </a:r>
          </a:p>
          <a:p>
            <a:pPr lvl="2"/>
            <a:r>
              <a:rPr lang="en-US" dirty="0"/>
              <a:t>Sites receive duplicate or different types of information (or none) for the same compound in different studies</a:t>
            </a:r>
          </a:p>
          <a:p>
            <a:pPr lvl="2"/>
            <a:r>
              <a:rPr lang="en-US" dirty="0"/>
              <a:t>Additional time needed to address administrative aspects</a:t>
            </a:r>
          </a:p>
          <a:p>
            <a:pPr lvl="1"/>
            <a:r>
              <a:rPr lang="en-US" dirty="0"/>
              <a:t>No standard cost model</a:t>
            </a:r>
          </a:p>
          <a:p>
            <a:pPr lvl="2"/>
            <a:r>
              <a:rPr lang="en-US" dirty="0"/>
              <a:t>Cost variance x – x</a:t>
            </a:r>
          </a:p>
          <a:p>
            <a:endParaRPr lang="en-US" dirty="0"/>
          </a:p>
        </p:txBody>
      </p:sp>
      <p:sp>
        <p:nvSpPr>
          <p:cNvPr id="4" name="Slide Number Placeholder 3"/>
          <p:cNvSpPr>
            <a:spLocks noGrp="1"/>
          </p:cNvSpPr>
          <p:nvPr>
            <p:ph type="sldNum" sz="quarter" idx="10"/>
          </p:nvPr>
        </p:nvSpPr>
        <p:spPr/>
        <p:txBody>
          <a:bodyPr/>
          <a:lstStyle/>
          <a:p>
            <a:fld id="{8699B627-2F74-4A29-89D1-5838688BDE05}" type="slidenum">
              <a:rPr lang="en-US" smtClean="0"/>
              <a:t>7</a:t>
            </a:fld>
            <a:endParaRPr lang="en-US" dirty="0"/>
          </a:p>
        </p:txBody>
      </p:sp>
    </p:spTree>
    <p:extLst>
      <p:ext uri="{BB962C8B-B14F-4D97-AF65-F5344CB8AC3E}">
        <p14:creationId xmlns:p14="http://schemas.microsoft.com/office/powerpoint/2010/main" val="1723892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Study teams typically accountable for defining rules and reporting safety information</a:t>
            </a:r>
          </a:p>
          <a:p>
            <a:r>
              <a:rPr lang="en-US" dirty="0"/>
              <a:t>Clinical trial sites typically participate in multiple studies with the same compound</a:t>
            </a:r>
          </a:p>
          <a:p>
            <a:endParaRPr lang="en-US" dirty="0"/>
          </a:p>
          <a:p>
            <a:endParaRPr lang="en-US" dirty="0"/>
          </a:p>
          <a:p>
            <a:pPr lvl="0"/>
            <a:r>
              <a:rPr lang="en-US" dirty="0"/>
              <a:t>Inconsistent application</a:t>
            </a:r>
          </a:p>
          <a:p>
            <a:pPr lvl="0"/>
            <a:r>
              <a:rPr lang="en-US" dirty="0"/>
              <a:t>Repeat payments for duplicate reports</a:t>
            </a:r>
          </a:p>
          <a:p>
            <a:endParaRPr lang="en-US" dirty="0"/>
          </a:p>
          <a:p>
            <a:endParaRPr lang="en-US" dirty="0"/>
          </a:p>
          <a:p>
            <a:endParaRPr lang="en-US" dirty="0"/>
          </a:p>
          <a:p>
            <a:endParaRPr lang="en-US" dirty="0"/>
          </a:p>
          <a:p>
            <a:r>
              <a:rPr lang="en-US" dirty="0"/>
              <a:t>Understand the nature of safety</a:t>
            </a:r>
            <a:r>
              <a:rPr lang="en-US" baseline="0" dirty="0"/>
              <a:t> information</a:t>
            </a:r>
          </a:p>
          <a:p>
            <a:r>
              <a:rPr lang="en-US" baseline="0" dirty="0"/>
              <a:t>Develop Expert networks</a:t>
            </a:r>
          </a:p>
          <a:p>
            <a:r>
              <a:rPr lang="en-US" baseline="0" dirty="0"/>
              <a:t>Monitor and continual improvement</a:t>
            </a:r>
          </a:p>
          <a:p>
            <a:endParaRPr lang="en-US" baseline="0" dirty="0"/>
          </a:p>
          <a:p>
            <a:endParaRPr lang="en-US" dirty="0"/>
          </a:p>
          <a:p>
            <a:pPr lvl="1"/>
            <a:r>
              <a:rPr lang="en-US" dirty="0"/>
              <a:t>Inconsistent application of rules</a:t>
            </a:r>
          </a:p>
          <a:p>
            <a:pPr lvl="2"/>
            <a:r>
              <a:rPr lang="en-US" dirty="0"/>
              <a:t>Sites receive duplicate or different types of information (or none) for the same compound in different studies</a:t>
            </a:r>
          </a:p>
          <a:p>
            <a:pPr lvl="2"/>
            <a:r>
              <a:rPr lang="en-US" dirty="0"/>
              <a:t>Additional time needed to address administrative aspects</a:t>
            </a:r>
          </a:p>
          <a:p>
            <a:pPr lvl="1"/>
            <a:r>
              <a:rPr lang="en-US" dirty="0"/>
              <a:t>No standard cost model</a:t>
            </a:r>
          </a:p>
          <a:p>
            <a:pPr lvl="2"/>
            <a:r>
              <a:rPr lang="en-US" dirty="0"/>
              <a:t>Cost variance x – x</a:t>
            </a:r>
          </a:p>
          <a:p>
            <a:endParaRPr lang="en-US" dirty="0"/>
          </a:p>
        </p:txBody>
      </p:sp>
      <p:sp>
        <p:nvSpPr>
          <p:cNvPr id="4" name="Slide Number Placeholder 3"/>
          <p:cNvSpPr>
            <a:spLocks noGrp="1"/>
          </p:cNvSpPr>
          <p:nvPr>
            <p:ph type="sldNum" sz="quarter" idx="10"/>
          </p:nvPr>
        </p:nvSpPr>
        <p:spPr/>
        <p:txBody>
          <a:bodyPr/>
          <a:lstStyle/>
          <a:p>
            <a:fld id="{8699B627-2F74-4A29-89D1-5838688BDE05}" type="slidenum">
              <a:rPr lang="en-US" smtClean="0"/>
              <a:t>8</a:t>
            </a:fld>
            <a:endParaRPr lang="en-US" dirty="0"/>
          </a:p>
        </p:txBody>
      </p:sp>
    </p:spTree>
    <p:extLst>
      <p:ext uri="{BB962C8B-B14F-4D97-AF65-F5344CB8AC3E}">
        <p14:creationId xmlns:p14="http://schemas.microsoft.com/office/powerpoint/2010/main" val="3293274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99B627-2F74-4A29-89D1-5838688BDE05}" type="slidenum">
              <a:rPr lang="en-US" smtClean="0"/>
              <a:t>9</a:t>
            </a:fld>
            <a:endParaRPr lang="en-US" dirty="0"/>
          </a:p>
        </p:txBody>
      </p:sp>
    </p:spTree>
    <p:extLst>
      <p:ext uri="{BB962C8B-B14F-4D97-AF65-F5344CB8AC3E}">
        <p14:creationId xmlns:p14="http://schemas.microsoft.com/office/powerpoint/2010/main" val="3485366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Focus on what you can do and take action</a:t>
            </a:r>
          </a:p>
          <a:p>
            <a:pPr lvl="1"/>
            <a:r>
              <a:rPr lang="en-US" dirty="0"/>
              <a:t>Monitor regulatory environment</a:t>
            </a:r>
          </a:p>
          <a:p>
            <a:pPr lvl="1"/>
            <a:r>
              <a:rPr lang="en-US" dirty="0"/>
              <a:t>Intelligent flexible systems</a:t>
            </a:r>
          </a:p>
          <a:p>
            <a:pPr lvl="1"/>
            <a:r>
              <a:rPr lang="en-US" dirty="0"/>
              <a:t>Alignment of process and systems</a:t>
            </a:r>
          </a:p>
          <a:p>
            <a:endParaRPr lang="en-US" dirty="0"/>
          </a:p>
        </p:txBody>
      </p:sp>
      <p:sp>
        <p:nvSpPr>
          <p:cNvPr id="4" name="Slide Number Placeholder 3"/>
          <p:cNvSpPr>
            <a:spLocks noGrp="1"/>
          </p:cNvSpPr>
          <p:nvPr>
            <p:ph type="sldNum" sz="quarter" idx="10"/>
          </p:nvPr>
        </p:nvSpPr>
        <p:spPr/>
        <p:txBody>
          <a:bodyPr/>
          <a:lstStyle/>
          <a:p>
            <a:fld id="{8699B627-2F74-4A29-89D1-5838688BDE05}" type="slidenum">
              <a:rPr lang="en-US" smtClean="0"/>
              <a:t>10</a:t>
            </a:fld>
            <a:endParaRPr lang="en-US" dirty="0"/>
          </a:p>
        </p:txBody>
      </p:sp>
    </p:spTree>
    <p:extLst>
      <p:ext uri="{BB962C8B-B14F-4D97-AF65-F5344CB8AC3E}">
        <p14:creationId xmlns:p14="http://schemas.microsoft.com/office/powerpoint/2010/main" val="2876343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Develop expert networks</a:t>
            </a:r>
          </a:p>
          <a:p>
            <a:endParaRPr lang="en-US" dirty="0"/>
          </a:p>
        </p:txBody>
      </p:sp>
      <p:sp>
        <p:nvSpPr>
          <p:cNvPr id="4" name="Slide Number Placeholder 3"/>
          <p:cNvSpPr>
            <a:spLocks noGrp="1"/>
          </p:cNvSpPr>
          <p:nvPr>
            <p:ph type="sldNum" sz="quarter" idx="10"/>
          </p:nvPr>
        </p:nvSpPr>
        <p:spPr/>
        <p:txBody>
          <a:bodyPr/>
          <a:lstStyle/>
          <a:p>
            <a:fld id="{8699B627-2F74-4A29-89D1-5838688BDE05}" type="slidenum">
              <a:rPr lang="en-US" smtClean="0"/>
              <a:t>11</a:t>
            </a:fld>
            <a:endParaRPr lang="en-US" dirty="0"/>
          </a:p>
        </p:txBody>
      </p:sp>
    </p:spTree>
    <p:extLst>
      <p:ext uri="{BB962C8B-B14F-4D97-AF65-F5344CB8AC3E}">
        <p14:creationId xmlns:p14="http://schemas.microsoft.com/office/powerpoint/2010/main" val="2076683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8.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9.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1.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2.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b="1">
                <a:solidFill>
                  <a:srgbClr val="2166B3"/>
                </a:solidFill>
                <a:latin typeface="Arial Narrow" pitchFamily="34" charset="0"/>
                <a:ea typeface="Tahoma" pitchFamily="34" charset="0"/>
                <a:cs typeface="Tahoma"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lumMod val="85000"/>
                    <a:lumOff val="15000"/>
                  </a:schemeClr>
                </a:solidFill>
                <a:latin typeface="Arial Narrow"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Slide Number Placeholder 5"/>
          <p:cNvSpPr>
            <a:spLocks noGrp="1"/>
          </p:cNvSpPr>
          <p:nvPr>
            <p:ph type="sldNum" sz="quarter" idx="12"/>
          </p:nvPr>
        </p:nvSpPr>
        <p:spPr>
          <a:xfrm>
            <a:off x="467139" y="6237771"/>
            <a:ext cx="2133600" cy="365125"/>
          </a:xfrm>
          <a:prstGeom prst="rect">
            <a:avLst/>
          </a:prstGeom>
        </p:spPr>
        <p:txBody>
          <a:bodyPr/>
          <a:lstStyle>
            <a:lvl1pPr>
              <a:defRPr>
                <a:solidFill>
                  <a:srgbClr val="848B95"/>
                </a:solidFill>
                <a:latin typeface="Arial Narrow" pitchFamily="34" charset="0"/>
              </a:defRPr>
            </a:lvl1pPr>
          </a:lstStyle>
          <a:p>
            <a:fld id="{2966A162-A962-B34B-84C2-12CAD987FB34}" type="slidenum">
              <a:rPr lang="en-US" smtClean="0"/>
              <a:pPr/>
              <a:t>‹#›</a:t>
            </a:fld>
            <a:endParaRPr lang="en-US" dirty="0"/>
          </a:p>
        </p:txBody>
      </p:sp>
      <p:sp>
        <p:nvSpPr>
          <p:cNvPr id="5" name="Rectangle 4"/>
          <p:cNvSpPr/>
          <p:nvPr userDrawn="1"/>
        </p:nvSpPr>
        <p:spPr>
          <a:xfrm>
            <a:off x="8107680" y="6290733"/>
            <a:ext cx="731520" cy="276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with Hex">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6169CF1B-4A19-4C83-A058-399B2CD5C927}" type="slidenum">
              <a:rPr lang="en-US" smtClean="0"/>
              <a:pPr/>
              <a:t>‹#›</a:t>
            </a:fld>
            <a:endParaRPr lang="en-US" dirty="0"/>
          </a:p>
        </p:txBody>
      </p:sp>
      <p:sp>
        <p:nvSpPr>
          <p:cNvPr id="6" name="Title 1"/>
          <p:cNvSpPr>
            <a:spLocks noGrp="1"/>
          </p:cNvSpPr>
          <p:nvPr>
            <p:ph type="ctrTitle"/>
          </p:nvPr>
        </p:nvSpPr>
        <p:spPr>
          <a:xfrm>
            <a:off x="1143000" y="1989574"/>
            <a:ext cx="6858000" cy="1520389"/>
          </a:xfrm>
          <a:prstGeom prst="rect">
            <a:avLst/>
          </a:prstGeom>
        </p:spPr>
        <p:txBody>
          <a:bodyPr anchor="t">
            <a:normAutofit/>
          </a:bodyPr>
          <a:lstStyle>
            <a:lvl1pPr algn="ctr">
              <a:defRPr sz="3300"/>
            </a:lvl1pPr>
          </a:lstStyle>
          <a:p>
            <a:r>
              <a:rPr lang="en-US" dirty="0"/>
              <a:t>Click to edit Master title style</a:t>
            </a:r>
          </a:p>
        </p:txBody>
      </p:sp>
      <p:sp>
        <p:nvSpPr>
          <p:cNvPr id="7" name="Subtitle 2"/>
          <p:cNvSpPr>
            <a:spLocks noGrp="1"/>
          </p:cNvSpPr>
          <p:nvPr>
            <p:ph type="subTitle" idx="1"/>
          </p:nvPr>
        </p:nvSpPr>
        <p:spPr>
          <a:xfrm>
            <a:off x="1143000" y="3602038"/>
            <a:ext cx="6858000" cy="1655762"/>
          </a:xfrm>
          <a:prstGeom prst="rect">
            <a:avLst/>
          </a:prstGeom>
        </p:spPr>
        <p:txBody>
          <a:bodyPr>
            <a:normAutofit/>
          </a:bodyPr>
          <a:lstStyle>
            <a:lvl1pPr marL="0" indent="0" algn="ctr">
              <a:buNone/>
              <a:defRPr sz="24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custDataLst>
      <p:tags r:id="rId1"/>
    </p:custDataLst>
    <p:extLst>
      <p:ext uri="{BB962C8B-B14F-4D97-AF65-F5344CB8AC3E}">
        <p14:creationId xmlns:p14="http://schemas.microsoft.com/office/powerpoint/2010/main" val="2682241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Content with Hex">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6169CF1B-4A19-4C83-A058-399B2CD5C927}" type="slidenum">
              <a:rPr lang="en-US" smtClean="0"/>
              <a:pPr/>
              <a:t>‹#›</a:t>
            </a:fld>
            <a:endParaRPr lang="en-US" dirty="0"/>
          </a:p>
        </p:txBody>
      </p:sp>
      <p:sp>
        <p:nvSpPr>
          <p:cNvPr id="6" name="Title Placeholder 1"/>
          <p:cNvSpPr>
            <a:spLocks noGrp="1"/>
          </p:cNvSpPr>
          <p:nvPr>
            <p:ph type="title"/>
          </p:nvPr>
        </p:nvSpPr>
        <p:spPr>
          <a:xfrm>
            <a:off x="628650" y="123966"/>
            <a:ext cx="7886700" cy="730145"/>
          </a:xfrm>
          <a:prstGeom prst="rect">
            <a:avLst/>
          </a:prstGeom>
        </p:spPr>
        <p:txBody>
          <a:bodyPr vert="horz" lIns="91440" tIns="45720" rIns="91440" bIns="45720" rtlCol="0" anchor="ctr">
            <a:normAutofit/>
          </a:bodyPr>
          <a:lstStyle/>
          <a:p>
            <a:r>
              <a:rPr lang="en-US" dirty="0"/>
              <a:t>Click to edit Master title style</a:t>
            </a:r>
          </a:p>
        </p:txBody>
      </p:sp>
      <p:sp>
        <p:nvSpPr>
          <p:cNvPr id="7" name="Content Placeholder 11"/>
          <p:cNvSpPr>
            <a:spLocks noGrp="1"/>
          </p:cNvSpPr>
          <p:nvPr>
            <p:ph sz="quarter" idx="13"/>
          </p:nvPr>
        </p:nvSpPr>
        <p:spPr>
          <a:xfrm>
            <a:off x="628650" y="1505045"/>
            <a:ext cx="7886700" cy="4711435"/>
          </a:xfrm>
          <a:prstGeom prst="rect">
            <a:avLst/>
          </a:prstGeom>
        </p:spPr>
        <p:txBody>
          <a:bodyPr/>
          <a:lstStyle>
            <a:lvl1pPr>
              <a:defRPr sz="1650">
                <a:solidFill>
                  <a:schemeClr val="tx1">
                    <a:lumMod val="75000"/>
                    <a:lumOff val="25000"/>
                  </a:schemeClr>
                </a:solidFill>
              </a:defRPr>
            </a:lvl1pPr>
            <a:lvl2pPr>
              <a:defRPr sz="1500">
                <a:solidFill>
                  <a:schemeClr val="tx1">
                    <a:lumMod val="75000"/>
                    <a:lumOff val="25000"/>
                  </a:schemeClr>
                </a:solidFill>
              </a:defRPr>
            </a:lvl2pPr>
            <a:lvl3pPr>
              <a:defRPr sz="135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4"/>
          <p:cNvSpPr>
            <a:spLocks noGrp="1"/>
          </p:cNvSpPr>
          <p:nvPr>
            <p:ph sz="quarter" idx="14" hasCustomPrompt="1"/>
          </p:nvPr>
        </p:nvSpPr>
        <p:spPr>
          <a:xfrm>
            <a:off x="628650" y="885505"/>
            <a:ext cx="7886700" cy="619540"/>
          </a:xfrm>
          <a:prstGeom prst="rect">
            <a:avLst/>
          </a:prstGeom>
        </p:spPr>
        <p:txBody>
          <a:bodyPr/>
          <a:lstStyle>
            <a:lvl1pPr marL="0" indent="0">
              <a:buNone/>
              <a:defRPr sz="2250" i="1">
                <a:solidFill>
                  <a:srgbClr val="2166B3"/>
                </a:solidFill>
                <a:latin typeface="Arial Narrow" pitchFamily="34" charset="0"/>
              </a:defRPr>
            </a:lvl1pPr>
            <a:lvl5pPr marL="1371600" indent="0">
              <a:buNone/>
              <a:defRPr/>
            </a:lvl5pPr>
          </a:lstStyle>
          <a:p>
            <a:pPr lvl="0"/>
            <a:r>
              <a:rPr lang="en-US" dirty="0"/>
              <a:t>Subtitle</a:t>
            </a:r>
          </a:p>
        </p:txBody>
      </p:sp>
    </p:spTree>
    <p:custDataLst>
      <p:tags r:id="rId1"/>
    </p:custDataLst>
    <p:extLst>
      <p:ext uri="{BB962C8B-B14F-4D97-AF65-F5344CB8AC3E}">
        <p14:creationId xmlns:p14="http://schemas.microsoft.com/office/powerpoint/2010/main" val="1894299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6169CF1B-4A19-4C83-A058-399B2CD5C927}" type="slidenum">
              <a:rPr lang="en-US" smtClean="0"/>
              <a:pPr/>
              <a:t>‹#›</a:t>
            </a:fld>
            <a:endParaRPr lang="en-US" dirty="0"/>
          </a:p>
        </p:txBody>
      </p:sp>
    </p:spTree>
    <p:extLst>
      <p:ext uri="{BB962C8B-B14F-4D97-AF65-F5344CB8AC3E}">
        <p14:creationId xmlns:p14="http://schemas.microsoft.com/office/powerpoint/2010/main" val="3107507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ontent with Hex">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6169CF1B-4A19-4C83-A058-399B2CD5C927}" type="slidenum">
              <a:rPr lang="en-US" smtClean="0"/>
              <a:pPr/>
              <a:t>‹#›</a:t>
            </a:fld>
            <a:endParaRPr lang="en-US" dirty="0"/>
          </a:p>
        </p:txBody>
      </p:sp>
      <p:sp>
        <p:nvSpPr>
          <p:cNvPr id="6" name="Title Placeholder 1"/>
          <p:cNvSpPr>
            <a:spLocks noGrp="1"/>
          </p:cNvSpPr>
          <p:nvPr>
            <p:ph type="title"/>
          </p:nvPr>
        </p:nvSpPr>
        <p:spPr>
          <a:xfrm>
            <a:off x="628650" y="123966"/>
            <a:ext cx="7886700" cy="730145"/>
          </a:xfrm>
          <a:prstGeom prst="rect">
            <a:avLst/>
          </a:prstGeom>
        </p:spPr>
        <p:txBody>
          <a:bodyPr vert="horz" lIns="91440" tIns="45720" rIns="91440" bIns="45720" rtlCol="0" anchor="ctr">
            <a:normAutofit/>
          </a:bodyPr>
          <a:lstStyle/>
          <a:p>
            <a:r>
              <a:rPr lang="en-US" dirty="0"/>
              <a:t>Click to edit Master title style</a:t>
            </a:r>
          </a:p>
        </p:txBody>
      </p:sp>
      <p:sp>
        <p:nvSpPr>
          <p:cNvPr id="7" name="Content Placeholder 11"/>
          <p:cNvSpPr>
            <a:spLocks noGrp="1"/>
          </p:cNvSpPr>
          <p:nvPr>
            <p:ph sz="quarter" idx="13"/>
          </p:nvPr>
        </p:nvSpPr>
        <p:spPr>
          <a:xfrm>
            <a:off x="628650" y="1004400"/>
            <a:ext cx="7886700" cy="5212080"/>
          </a:xfrm>
          <a:prstGeom prst="rect">
            <a:avLst/>
          </a:prstGeom>
        </p:spPr>
        <p:txBody>
          <a:bodyPr/>
          <a:lstStyle>
            <a:lvl1pPr>
              <a:defRPr sz="1650">
                <a:solidFill>
                  <a:schemeClr val="tx1">
                    <a:lumMod val="75000"/>
                    <a:lumOff val="25000"/>
                  </a:schemeClr>
                </a:solidFill>
              </a:defRPr>
            </a:lvl1pPr>
            <a:lvl2pPr>
              <a:defRPr sz="1500">
                <a:solidFill>
                  <a:schemeClr val="tx1">
                    <a:lumMod val="75000"/>
                    <a:lumOff val="25000"/>
                  </a:schemeClr>
                </a:solidFill>
              </a:defRPr>
            </a:lvl2pPr>
            <a:lvl3pPr>
              <a:defRPr sz="135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058008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with Hex">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001487"/>
            <a:ext cx="3886200" cy="5175477"/>
          </a:xfrm>
          <a:prstGeom prst="rect">
            <a:avLst/>
          </a:prstGeom>
        </p:spPr>
        <p:txBody>
          <a:bodyPr/>
          <a:lstStyle>
            <a:lvl1pPr>
              <a:defRPr sz="1650">
                <a:solidFill>
                  <a:schemeClr val="tx1">
                    <a:lumMod val="75000"/>
                    <a:lumOff val="25000"/>
                  </a:schemeClr>
                </a:solidFill>
              </a:defRPr>
            </a:lvl1pPr>
            <a:lvl2pPr>
              <a:defRPr sz="1500">
                <a:solidFill>
                  <a:schemeClr val="tx1">
                    <a:lumMod val="75000"/>
                    <a:lumOff val="25000"/>
                  </a:schemeClr>
                </a:solidFill>
              </a:defRPr>
            </a:lvl2pPr>
            <a:lvl3pPr>
              <a:defRPr sz="135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001487"/>
            <a:ext cx="3886200" cy="5175477"/>
          </a:xfrm>
          <a:prstGeom prst="rect">
            <a:avLst/>
          </a:prstGeom>
        </p:spPr>
        <p:txBody>
          <a:bodyPr/>
          <a:lstStyle>
            <a:lvl1pPr>
              <a:defRPr sz="1650">
                <a:solidFill>
                  <a:schemeClr val="tx1">
                    <a:lumMod val="75000"/>
                    <a:lumOff val="25000"/>
                  </a:schemeClr>
                </a:solidFill>
              </a:defRPr>
            </a:lvl1pPr>
            <a:lvl2pPr>
              <a:defRPr sz="1500">
                <a:solidFill>
                  <a:schemeClr val="tx1">
                    <a:lumMod val="75000"/>
                    <a:lumOff val="25000"/>
                  </a:schemeClr>
                </a:solidFill>
              </a:defRPr>
            </a:lvl2pPr>
            <a:lvl3pPr>
              <a:defRPr sz="135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p:cNvSpPr>
            <a:spLocks noGrp="1"/>
          </p:cNvSpPr>
          <p:nvPr>
            <p:ph type="title"/>
          </p:nvPr>
        </p:nvSpPr>
        <p:spPr>
          <a:xfrm>
            <a:off x="628650" y="123966"/>
            <a:ext cx="7886700" cy="730145"/>
          </a:xfrm>
          <a:prstGeom prst="rect">
            <a:avLst/>
          </a:prstGeom>
        </p:spPr>
        <p:txBody>
          <a:bodyPr vert="horz" lIns="91440" tIns="45720" rIns="91440" bIns="45720" rtlCol="0" anchor="ctr">
            <a:normAutofit/>
          </a:bodyPr>
          <a:lstStyle/>
          <a:p>
            <a:r>
              <a:rPr lang="en-US" dirty="0"/>
              <a:t>Click to edit Master title style</a:t>
            </a:r>
          </a:p>
        </p:txBody>
      </p:sp>
      <p:sp>
        <p:nvSpPr>
          <p:cNvPr id="10" name="Slide Number Placeholder 3"/>
          <p:cNvSpPr>
            <a:spLocks noGrp="1"/>
          </p:cNvSpPr>
          <p:nvPr>
            <p:ph type="sldNum" sz="quarter" idx="11"/>
          </p:nvPr>
        </p:nvSpPr>
        <p:spPr>
          <a:xfrm>
            <a:off x="628650" y="6251848"/>
            <a:ext cx="771826" cy="365125"/>
          </a:xfrm>
        </p:spPr>
        <p:txBody>
          <a:bodyPr/>
          <a:lstStyle/>
          <a:p>
            <a:fld id="{6169CF1B-4A19-4C83-A058-399B2CD5C927}" type="slidenum">
              <a:rPr lang="en-US" smtClean="0"/>
              <a:pPr/>
              <a:t>‹#›</a:t>
            </a:fld>
            <a:endParaRPr lang="en-US" dirty="0"/>
          </a:p>
        </p:txBody>
      </p:sp>
    </p:spTree>
    <p:custDataLst>
      <p:tags r:id="rId1"/>
    </p:custDataLst>
    <p:extLst>
      <p:ext uri="{BB962C8B-B14F-4D97-AF65-F5344CB8AC3E}">
        <p14:creationId xmlns:p14="http://schemas.microsoft.com/office/powerpoint/2010/main" val="1148046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with Hex">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010604"/>
            <a:ext cx="3868340" cy="574357"/>
          </a:xfrm>
          <a:prstGeom prst="rect">
            <a:avLst/>
          </a:prstGeom>
        </p:spPr>
        <p:txBody>
          <a:bodyPr anchor="b"/>
          <a:lstStyle>
            <a:lvl1pPr marL="0" indent="0">
              <a:buNone/>
              <a:defRPr sz="1800" b="1">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629842" y="1741453"/>
            <a:ext cx="3868340" cy="4448210"/>
          </a:xfrm>
          <a:prstGeom prst="rect">
            <a:avLst/>
          </a:prstGeom>
        </p:spPr>
        <p:txBody>
          <a:bodyPr/>
          <a:lstStyle>
            <a:lvl1pPr>
              <a:defRPr sz="1650">
                <a:solidFill>
                  <a:schemeClr val="tx1">
                    <a:lumMod val="75000"/>
                    <a:lumOff val="25000"/>
                  </a:schemeClr>
                </a:solidFill>
              </a:defRPr>
            </a:lvl1pPr>
            <a:lvl2pPr>
              <a:defRPr sz="1500">
                <a:solidFill>
                  <a:schemeClr val="tx1">
                    <a:lumMod val="75000"/>
                    <a:lumOff val="25000"/>
                  </a:schemeClr>
                </a:solidFill>
              </a:defRPr>
            </a:lvl2pPr>
            <a:lvl3pPr>
              <a:defRPr sz="135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010604"/>
            <a:ext cx="3887391" cy="574357"/>
          </a:xfrm>
          <a:prstGeom prst="rect">
            <a:avLst/>
          </a:prstGeom>
        </p:spPr>
        <p:txBody>
          <a:bodyPr anchor="b"/>
          <a:lstStyle>
            <a:lvl1pPr marL="0" indent="0">
              <a:buNone/>
              <a:defRPr sz="1800" b="1">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29150" y="1803637"/>
            <a:ext cx="3887391" cy="4448210"/>
          </a:xfrm>
          <a:prstGeom prst="rect">
            <a:avLst/>
          </a:prstGeom>
        </p:spPr>
        <p:txBody>
          <a:bodyPr/>
          <a:lstStyle>
            <a:lvl1pPr>
              <a:defRPr sz="1650">
                <a:solidFill>
                  <a:schemeClr val="tx1">
                    <a:lumMod val="75000"/>
                    <a:lumOff val="25000"/>
                  </a:schemeClr>
                </a:solidFill>
              </a:defRPr>
            </a:lvl1pPr>
            <a:lvl2pPr>
              <a:defRPr sz="1500">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Placeholder 1"/>
          <p:cNvSpPr>
            <a:spLocks noGrp="1"/>
          </p:cNvSpPr>
          <p:nvPr>
            <p:ph type="title"/>
          </p:nvPr>
        </p:nvSpPr>
        <p:spPr>
          <a:xfrm>
            <a:off x="628650" y="123966"/>
            <a:ext cx="7886700" cy="730145"/>
          </a:xfrm>
          <a:prstGeom prst="rect">
            <a:avLst/>
          </a:prstGeom>
        </p:spPr>
        <p:txBody>
          <a:bodyPr vert="horz" lIns="91440" tIns="45720" rIns="91440" bIns="45720" rtlCol="0" anchor="ctr">
            <a:normAutofit/>
          </a:bodyPr>
          <a:lstStyle/>
          <a:p>
            <a:r>
              <a:rPr lang="en-US" dirty="0"/>
              <a:t>Click to edit Master title style</a:t>
            </a:r>
          </a:p>
        </p:txBody>
      </p:sp>
      <p:sp>
        <p:nvSpPr>
          <p:cNvPr id="12" name="Slide Number Placeholder 3"/>
          <p:cNvSpPr>
            <a:spLocks noGrp="1"/>
          </p:cNvSpPr>
          <p:nvPr>
            <p:ph type="sldNum" sz="quarter" idx="11"/>
          </p:nvPr>
        </p:nvSpPr>
        <p:spPr>
          <a:xfrm>
            <a:off x="628650" y="6251848"/>
            <a:ext cx="771826" cy="365125"/>
          </a:xfrm>
        </p:spPr>
        <p:txBody>
          <a:bodyPr/>
          <a:lstStyle/>
          <a:p>
            <a:fld id="{6169CF1B-4A19-4C83-A058-399B2CD5C927}" type="slidenum">
              <a:rPr lang="en-US" smtClean="0"/>
              <a:pPr/>
              <a:t>‹#›</a:t>
            </a:fld>
            <a:endParaRPr lang="en-US" dirty="0"/>
          </a:p>
        </p:txBody>
      </p:sp>
    </p:spTree>
    <p:custDataLst>
      <p:tags r:id="rId1"/>
    </p:custDataLst>
    <p:extLst>
      <p:ext uri="{BB962C8B-B14F-4D97-AF65-F5344CB8AC3E}">
        <p14:creationId xmlns:p14="http://schemas.microsoft.com/office/powerpoint/2010/main" val="396811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ection with Hex">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6169CF1B-4A19-4C83-A058-399B2CD5C927}" type="slidenum">
              <a:rPr lang="en-US" smtClean="0"/>
              <a:pPr/>
              <a:t>‹#›</a:t>
            </a:fld>
            <a:endParaRPr lang="en-US" dirty="0"/>
          </a:p>
        </p:txBody>
      </p:sp>
      <p:sp>
        <p:nvSpPr>
          <p:cNvPr id="8" name="Title 1"/>
          <p:cNvSpPr>
            <a:spLocks noGrp="1"/>
          </p:cNvSpPr>
          <p:nvPr>
            <p:ph type="ctrTitle"/>
          </p:nvPr>
        </p:nvSpPr>
        <p:spPr>
          <a:xfrm>
            <a:off x="630624" y="3941763"/>
            <a:ext cx="6858000" cy="1520389"/>
          </a:xfrm>
          <a:prstGeom prst="rect">
            <a:avLst/>
          </a:prstGeom>
        </p:spPr>
        <p:txBody>
          <a:bodyPr anchor="t">
            <a:normAutofit/>
          </a:bodyPr>
          <a:lstStyle>
            <a:lvl1pPr algn="l">
              <a:defRPr sz="3300"/>
            </a:lvl1pPr>
          </a:lstStyle>
          <a:p>
            <a:r>
              <a:rPr lang="en-US" dirty="0"/>
              <a:t>Click to edit Master title style</a:t>
            </a:r>
          </a:p>
        </p:txBody>
      </p:sp>
      <p:sp>
        <p:nvSpPr>
          <p:cNvPr id="9" name="Subtitle 2"/>
          <p:cNvSpPr>
            <a:spLocks noGrp="1"/>
          </p:cNvSpPr>
          <p:nvPr>
            <p:ph type="subTitle" idx="1"/>
          </p:nvPr>
        </p:nvSpPr>
        <p:spPr>
          <a:xfrm>
            <a:off x="630624" y="2286000"/>
            <a:ext cx="6858000" cy="1655762"/>
          </a:xfrm>
          <a:prstGeom prst="rect">
            <a:avLst/>
          </a:prstGeom>
        </p:spPr>
        <p:txBody>
          <a:bodyPr anchor="b">
            <a:normAutofit/>
          </a:bodyPr>
          <a:lstStyle>
            <a:lvl1pPr marL="0" indent="0" algn="l">
              <a:buNone/>
              <a:defRPr sz="24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custDataLst>
      <p:tags r:id="rId1"/>
    </p:custDataLst>
    <p:extLst>
      <p:ext uri="{BB962C8B-B14F-4D97-AF65-F5344CB8AC3E}">
        <p14:creationId xmlns:p14="http://schemas.microsoft.com/office/powerpoint/2010/main" val="1378059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with Hex">
    <p:spTree>
      <p:nvGrpSpPr>
        <p:cNvPr id="1" name=""/>
        <p:cNvGrpSpPr/>
        <p:nvPr/>
      </p:nvGrpSpPr>
      <p:grpSpPr>
        <a:xfrm>
          <a:off x="0" y="0"/>
          <a:ext cx="0" cy="0"/>
          <a:chOff x="0" y="0"/>
          <a:chExt cx="0" cy="0"/>
        </a:xfrm>
      </p:grpSpPr>
      <p:sp>
        <p:nvSpPr>
          <p:cNvPr id="3" name="Rectangle 2"/>
          <p:cNvSpPr/>
          <p:nvPr userDrawn="1"/>
        </p:nvSpPr>
        <p:spPr>
          <a:xfrm>
            <a:off x="7410203" y="5628904"/>
            <a:ext cx="1629889" cy="1229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Placeholder 1"/>
          <p:cNvSpPr>
            <a:spLocks noGrp="1"/>
          </p:cNvSpPr>
          <p:nvPr>
            <p:ph type="title"/>
          </p:nvPr>
        </p:nvSpPr>
        <p:spPr>
          <a:xfrm>
            <a:off x="628650" y="123966"/>
            <a:ext cx="7886700" cy="730145"/>
          </a:xfrm>
          <a:prstGeom prst="rect">
            <a:avLst/>
          </a:prstGeom>
        </p:spPr>
        <p:txBody>
          <a:bodyPr vert="horz" lIns="91440" tIns="45720" rIns="91440" bIns="45720" rtlCol="0" anchor="ctr">
            <a:normAutofit/>
          </a:bodyPr>
          <a:lstStyle/>
          <a:p>
            <a:r>
              <a:rPr lang="en-US" dirty="0"/>
              <a:t>Click to edit Master title style</a:t>
            </a:r>
          </a:p>
        </p:txBody>
      </p:sp>
    </p:spTree>
    <p:custDataLst>
      <p:tags r:id="rId1"/>
    </p:custDataLst>
    <p:extLst>
      <p:ext uri="{BB962C8B-B14F-4D97-AF65-F5344CB8AC3E}">
        <p14:creationId xmlns:p14="http://schemas.microsoft.com/office/powerpoint/2010/main" val="32007876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with Hex">
    <p:spTree>
      <p:nvGrpSpPr>
        <p:cNvPr id="1" name=""/>
        <p:cNvGrpSpPr/>
        <p:nvPr/>
      </p:nvGrpSpPr>
      <p:grpSpPr>
        <a:xfrm>
          <a:off x="0" y="0"/>
          <a:ext cx="0" cy="0"/>
          <a:chOff x="0" y="0"/>
          <a:chExt cx="0" cy="0"/>
        </a:xfrm>
      </p:grpSpPr>
      <p:sp>
        <p:nvSpPr>
          <p:cNvPr id="7" name="Rectangle 6"/>
          <p:cNvSpPr/>
          <p:nvPr userDrawn="1"/>
        </p:nvSpPr>
        <p:spPr>
          <a:xfrm>
            <a:off x="7423219" y="5566788"/>
            <a:ext cx="1720781" cy="1175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custDataLst>
      <p:tags r:id="rId1"/>
    </p:custDataLst>
    <p:extLst>
      <p:ext uri="{BB962C8B-B14F-4D97-AF65-F5344CB8AC3E}">
        <p14:creationId xmlns:p14="http://schemas.microsoft.com/office/powerpoint/2010/main" val="422704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ext with HEX">
    <p:spTree>
      <p:nvGrpSpPr>
        <p:cNvPr id="1" name=""/>
        <p:cNvGrpSpPr/>
        <p:nvPr/>
      </p:nvGrpSpPr>
      <p:grpSpPr>
        <a:xfrm>
          <a:off x="0" y="0"/>
          <a:ext cx="0" cy="0"/>
          <a:chOff x="0" y="0"/>
          <a:chExt cx="0" cy="0"/>
        </a:xfrm>
      </p:grpSpPr>
      <p:sp>
        <p:nvSpPr>
          <p:cNvPr id="2" name="Title 1"/>
          <p:cNvSpPr>
            <a:spLocks noGrp="1"/>
          </p:cNvSpPr>
          <p:nvPr>
            <p:ph type="title"/>
          </p:nvPr>
        </p:nvSpPr>
        <p:spPr>
          <a:xfrm>
            <a:off x="457200" y="66260"/>
            <a:ext cx="8229600" cy="609600"/>
          </a:xfrm>
          <a:prstGeom prst="rect">
            <a:avLst/>
          </a:prstGeom>
          <a:ln>
            <a:noFill/>
          </a:ln>
        </p:spPr>
        <p:txBody>
          <a:bodyPr/>
          <a:lstStyle>
            <a:lvl1pPr algn="l">
              <a:defRPr lang="en-US" sz="3000" b="1" kern="1200" baseline="0" dirty="0">
                <a:solidFill>
                  <a:srgbClr val="2166B3"/>
                </a:solidFill>
                <a:latin typeface="Arial Narrow" pitchFamily="34" charset="0"/>
                <a:ea typeface="Tahoma" pitchFamily="34" charset="0"/>
                <a:cs typeface="Tahoma" pitchFamily="34" charset="0"/>
              </a:defRPr>
            </a:lvl1pPr>
          </a:lstStyle>
          <a:p>
            <a:pPr marL="0" marR="0" lvl="0" algn="l" defTabSz="342900" rtl="0" eaLnBrk="1" fontAlgn="base" latinLnBrk="0" hangingPunct="1">
              <a:lnSpc>
                <a:spcPct val="100000"/>
              </a:lnSpc>
              <a:spcBef>
                <a:spcPct val="0"/>
              </a:spcBef>
              <a:spcAft>
                <a:spcPct val="0"/>
              </a:spcAft>
              <a:buClrTx/>
              <a:buSzTx/>
              <a:buFontTx/>
              <a:buNone/>
              <a:tabLst/>
              <a:defRPr/>
            </a:pPr>
            <a:endParaRPr lang="en-US" dirty="0"/>
          </a:p>
        </p:txBody>
      </p:sp>
      <p:sp>
        <p:nvSpPr>
          <p:cNvPr id="3" name="Content Placeholder 2"/>
          <p:cNvSpPr>
            <a:spLocks noGrp="1"/>
          </p:cNvSpPr>
          <p:nvPr>
            <p:ph idx="1"/>
          </p:nvPr>
        </p:nvSpPr>
        <p:spPr>
          <a:xfrm>
            <a:off x="457200" y="1417638"/>
            <a:ext cx="8229600" cy="4830763"/>
          </a:xfrm>
          <a:prstGeom prst="rect">
            <a:avLst/>
          </a:prstGeom>
        </p:spPr>
        <p:txBody>
          <a:bodyPr/>
          <a:lstStyle>
            <a:lvl1pPr marL="257175" indent="-257175">
              <a:buClr>
                <a:srgbClr val="2166B3"/>
              </a:buClr>
              <a:buSzPct val="80000"/>
              <a:buFont typeface="Wingdings 2" pitchFamily="18" charset="2"/>
              <a:buChar char=""/>
              <a:defRPr sz="2100">
                <a:solidFill>
                  <a:srgbClr val="404040"/>
                </a:solidFill>
                <a:latin typeface="Arial Narrow" pitchFamily="34" charset="0"/>
                <a:ea typeface="Tahoma" pitchFamily="34" charset="0"/>
                <a:cs typeface="Tahoma" pitchFamily="34" charset="0"/>
              </a:defRPr>
            </a:lvl1pPr>
            <a:lvl2pPr>
              <a:defRPr sz="1800">
                <a:solidFill>
                  <a:srgbClr val="404040"/>
                </a:solidFill>
                <a:latin typeface="Arial Narrow" pitchFamily="34" charset="0"/>
                <a:ea typeface="Tahoma" pitchFamily="34" charset="0"/>
                <a:cs typeface="Tahoma" pitchFamily="34" charset="0"/>
              </a:defRPr>
            </a:lvl2pPr>
            <a:lvl3pPr marL="857250" indent="-171450">
              <a:buClr>
                <a:srgbClr val="2166B3"/>
              </a:buClr>
              <a:buSzPct val="80000"/>
              <a:buFont typeface="Wingdings 3" pitchFamily="18" charset="2"/>
              <a:buChar char=""/>
              <a:defRPr sz="1500">
                <a:solidFill>
                  <a:srgbClr val="404040"/>
                </a:solidFill>
                <a:latin typeface="Arial Narrow" pitchFamily="34" charset="0"/>
                <a:ea typeface="Tahoma" pitchFamily="34" charset="0"/>
                <a:cs typeface="Tahoma" pitchFamily="34" charset="0"/>
              </a:defRPr>
            </a:lvl3pPr>
            <a:lvl4pPr>
              <a:defRPr sz="1350">
                <a:solidFill>
                  <a:srgbClr val="404040"/>
                </a:solidFill>
                <a:latin typeface="Arial Narrow" pitchFamily="34" charset="0"/>
                <a:ea typeface="Tahoma" pitchFamily="34" charset="0"/>
                <a:cs typeface="Tahoma" pitchFamily="34" charset="0"/>
              </a:defRPr>
            </a:lvl4pPr>
            <a:lvl5pPr>
              <a:buClr>
                <a:srgbClr val="2166B3"/>
              </a:buClr>
              <a:defRPr sz="1350">
                <a:solidFill>
                  <a:srgbClr val="404040"/>
                </a:solidFill>
                <a:latin typeface="Arial Narrow" pitchFamily="34" charset="0"/>
                <a:ea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3"/>
          </p:nvPr>
        </p:nvSpPr>
        <p:spPr>
          <a:xfrm>
            <a:off x="457200" y="675860"/>
            <a:ext cx="8229600" cy="619540"/>
          </a:xfrm>
          <a:prstGeom prst="rect">
            <a:avLst/>
          </a:prstGeom>
        </p:spPr>
        <p:txBody>
          <a:bodyPr/>
          <a:lstStyle>
            <a:lvl1pPr marL="0" indent="0">
              <a:buNone/>
              <a:defRPr sz="2250" i="1">
                <a:solidFill>
                  <a:srgbClr val="2166B3"/>
                </a:solidFill>
                <a:latin typeface="Arial Narrow" pitchFamily="34" charset="0"/>
              </a:defRPr>
            </a:lvl1pPr>
            <a:lvl5pPr marL="1371600" indent="0">
              <a:buNone/>
              <a:defRPr/>
            </a:lvl5pPr>
          </a:lstStyle>
          <a:p>
            <a:pPr lvl="0"/>
            <a:endParaRPr lang="en-US" dirty="0"/>
          </a:p>
        </p:txBody>
      </p:sp>
      <p:sp>
        <p:nvSpPr>
          <p:cNvPr id="9" name="TextBox 8"/>
          <p:cNvSpPr txBox="1"/>
          <p:nvPr userDrawn="1"/>
        </p:nvSpPr>
        <p:spPr>
          <a:xfrm>
            <a:off x="457200" y="6242836"/>
            <a:ext cx="3429000" cy="253916"/>
          </a:xfrm>
          <a:prstGeom prst="rect">
            <a:avLst/>
          </a:prstGeom>
          <a:noFill/>
        </p:spPr>
        <p:txBody>
          <a:bodyPr wrap="square" rtlCol="0">
            <a:spAutoFit/>
          </a:bodyPr>
          <a:lstStyle/>
          <a:p>
            <a:pPr defTabSz="342900"/>
            <a:fld id="{0F4C809A-E429-4AFE-AF28-257D1AF478E2}" type="slidenum">
              <a:rPr lang="en-US" sz="1050">
                <a:solidFill>
                  <a:srgbClr val="6A7371"/>
                </a:solidFill>
                <a:latin typeface="Arial Narrow" pitchFamily="34" charset="0"/>
              </a:rPr>
              <a:pPr defTabSz="342900"/>
              <a:t>‹#›</a:t>
            </a:fld>
            <a:endParaRPr lang="en-US" sz="1050" dirty="0">
              <a:solidFill>
                <a:srgbClr val="6A7371"/>
              </a:solidFill>
              <a:latin typeface="Arial Narrow" pitchFamily="34" charset="0"/>
            </a:endParaRPr>
          </a:p>
        </p:txBody>
      </p:sp>
    </p:spTree>
    <p:custDataLst>
      <p:tags r:id="rId1"/>
    </p:custDataLst>
    <p:extLst>
      <p:ext uri="{BB962C8B-B14F-4D97-AF65-F5344CB8AC3E}">
        <p14:creationId xmlns:p14="http://schemas.microsoft.com/office/powerpoint/2010/main" val="1059413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with HEX">
    <p:spTree>
      <p:nvGrpSpPr>
        <p:cNvPr id="1" name=""/>
        <p:cNvGrpSpPr/>
        <p:nvPr/>
      </p:nvGrpSpPr>
      <p:grpSpPr>
        <a:xfrm>
          <a:off x="0" y="0"/>
          <a:ext cx="0" cy="0"/>
          <a:chOff x="0" y="0"/>
          <a:chExt cx="0" cy="0"/>
        </a:xfrm>
      </p:grpSpPr>
      <p:sp>
        <p:nvSpPr>
          <p:cNvPr id="2" name="Title 1"/>
          <p:cNvSpPr>
            <a:spLocks noGrp="1"/>
          </p:cNvSpPr>
          <p:nvPr>
            <p:ph type="title"/>
          </p:nvPr>
        </p:nvSpPr>
        <p:spPr>
          <a:xfrm>
            <a:off x="457200" y="66260"/>
            <a:ext cx="8229600" cy="609600"/>
          </a:xfrm>
          <a:prstGeom prst="rect">
            <a:avLst/>
          </a:prstGeom>
          <a:ln>
            <a:noFill/>
          </a:ln>
        </p:spPr>
        <p:txBody>
          <a:bodyPr/>
          <a:lstStyle>
            <a:lvl1pPr algn="l">
              <a:defRPr lang="en-US" sz="4400" b="1" kern="1200" baseline="0" dirty="0">
                <a:solidFill>
                  <a:srgbClr val="2166B3"/>
                </a:solidFill>
                <a:latin typeface="Arial Narrow" pitchFamily="34" charset="0"/>
                <a:ea typeface="Tahoma" pitchFamily="34" charset="0"/>
                <a:cs typeface="Tahoma" pitchFamily="34" charset="0"/>
              </a:defRPr>
            </a:lvl1pPr>
          </a:lstStyle>
          <a:p>
            <a:pPr marL="0" marR="0" lvl="0" algn="l" defTabSz="457200" rtl="0" eaLnBrk="1" fontAlgn="base" latinLnBrk="0" hangingPunct="1">
              <a:lnSpc>
                <a:spcPct val="100000"/>
              </a:lnSpc>
              <a:spcBef>
                <a:spcPct val="0"/>
              </a:spcBef>
              <a:spcAft>
                <a:spcPct val="0"/>
              </a:spcAft>
              <a:buClrTx/>
              <a:buSzTx/>
              <a:buFontTx/>
              <a:buNone/>
              <a:tabLst/>
              <a:defRPr/>
            </a:pPr>
            <a:endParaRPr lang="en-US" dirty="0"/>
          </a:p>
        </p:txBody>
      </p:sp>
      <p:sp>
        <p:nvSpPr>
          <p:cNvPr id="3" name="Content Placeholder 2"/>
          <p:cNvSpPr>
            <a:spLocks noGrp="1"/>
          </p:cNvSpPr>
          <p:nvPr>
            <p:ph idx="1"/>
          </p:nvPr>
        </p:nvSpPr>
        <p:spPr>
          <a:xfrm>
            <a:off x="457200" y="1417637"/>
            <a:ext cx="8229600" cy="4830763"/>
          </a:xfrm>
          <a:prstGeom prst="rect">
            <a:avLst/>
          </a:prstGeom>
        </p:spPr>
        <p:txBody>
          <a:bodyPr/>
          <a:lstStyle>
            <a:lvl1pPr marL="342900" indent="-342900">
              <a:buClr>
                <a:srgbClr val="2166B3"/>
              </a:buClr>
              <a:buSzPct val="80000"/>
              <a:buFont typeface="Wingdings 2" pitchFamily="18" charset="2"/>
              <a:buChar char=""/>
              <a:defRPr sz="2800">
                <a:solidFill>
                  <a:srgbClr val="404040"/>
                </a:solidFill>
                <a:latin typeface="Arial Narrow" pitchFamily="34" charset="0"/>
                <a:ea typeface="Tahoma" pitchFamily="34" charset="0"/>
                <a:cs typeface="Tahoma" pitchFamily="34" charset="0"/>
              </a:defRPr>
            </a:lvl1pPr>
            <a:lvl2pPr>
              <a:defRPr sz="2400">
                <a:solidFill>
                  <a:srgbClr val="404040"/>
                </a:solidFill>
                <a:latin typeface="Arial Narrow" pitchFamily="34" charset="0"/>
                <a:ea typeface="Tahoma" pitchFamily="34" charset="0"/>
                <a:cs typeface="Tahoma" pitchFamily="34" charset="0"/>
              </a:defRPr>
            </a:lvl2pPr>
            <a:lvl3pPr marL="1143000" indent="-228600">
              <a:buClr>
                <a:srgbClr val="2166B3"/>
              </a:buClr>
              <a:buSzPct val="80000"/>
              <a:buFont typeface="Wingdings 3" pitchFamily="18" charset="2"/>
              <a:buChar char=""/>
              <a:defRPr sz="2000">
                <a:solidFill>
                  <a:srgbClr val="404040"/>
                </a:solidFill>
                <a:latin typeface="Arial Narrow" pitchFamily="34" charset="0"/>
                <a:ea typeface="Tahoma" pitchFamily="34" charset="0"/>
                <a:cs typeface="Tahoma" pitchFamily="34" charset="0"/>
              </a:defRPr>
            </a:lvl3pPr>
            <a:lvl4pPr>
              <a:defRPr sz="1800">
                <a:solidFill>
                  <a:srgbClr val="404040"/>
                </a:solidFill>
                <a:latin typeface="Arial Narrow" pitchFamily="34" charset="0"/>
                <a:ea typeface="Tahoma" pitchFamily="34" charset="0"/>
                <a:cs typeface="Tahoma" pitchFamily="34" charset="0"/>
              </a:defRPr>
            </a:lvl4pPr>
            <a:lvl5pPr>
              <a:buClr>
                <a:srgbClr val="2166B3"/>
              </a:buClr>
              <a:defRPr sz="1800">
                <a:solidFill>
                  <a:srgbClr val="404040"/>
                </a:solidFill>
                <a:latin typeface="Arial Narrow" pitchFamily="34" charset="0"/>
                <a:ea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3"/>
          </p:nvPr>
        </p:nvSpPr>
        <p:spPr>
          <a:xfrm>
            <a:off x="457200" y="675860"/>
            <a:ext cx="8229600" cy="619540"/>
          </a:xfrm>
          <a:prstGeom prst="rect">
            <a:avLst/>
          </a:prstGeom>
        </p:spPr>
        <p:txBody>
          <a:bodyPr/>
          <a:lstStyle>
            <a:lvl1pPr marL="0" indent="0">
              <a:buNone/>
              <a:defRPr sz="3000" i="1">
                <a:solidFill>
                  <a:srgbClr val="2166B3"/>
                </a:solidFill>
                <a:latin typeface="Arial Narrow" pitchFamily="34" charset="0"/>
              </a:defRPr>
            </a:lvl1pPr>
            <a:lvl5pPr marL="1828800" indent="0">
              <a:buNone/>
              <a:defRPr/>
            </a:lvl5pPr>
          </a:lstStyle>
          <a:p>
            <a:pPr lvl="0"/>
            <a:endParaRPr lang="en-US" dirty="0"/>
          </a:p>
        </p:txBody>
      </p:sp>
      <p:sp>
        <p:nvSpPr>
          <p:cNvPr id="9" name="TextBox 8"/>
          <p:cNvSpPr txBox="1"/>
          <p:nvPr userDrawn="1"/>
        </p:nvSpPr>
        <p:spPr>
          <a:xfrm>
            <a:off x="457200" y="6242835"/>
            <a:ext cx="3429000" cy="307777"/>
          </a:xfrm>
          <a:prstGeom prst="rect">
            <a:avLst/>
          </a:prstGeom>
          <a:noFill/>
        </p:spPr>
        <p:txBody>
          <a:bodyPr wrap="square" rtlCol="0">
            <a:spAutoFit/>
          </a:bodyPr>
          <a:lstStyle/>
          <a:p>
            <a:fld id="{0F4C809A-E429-4AFE-AF28-257D1AF478E2}" type="slidenum">
              <a:rPr lang="en-US" sz="1400" smtClean="0">
                <a:solidFill>
                  <a:srgbClr val="6A7371"/>
                </a:solidFill>
                <a:latin typeface="Arial Narrow" pitchFamily="34" charset="0"/>
              </a:rPr>
              <a:t>‹#›</a:t>
            </a:fld>
            <a:endParaRPr lang="en-US" sz="1400" dirty="0">
              <a:solidFill>
                <a:srgbClr val="6A7371"/>
              </a:solidFill>
              <a:latin typeface="Arial Narrow" pitchFamily="34" charset="0"/>
            </a:endParaRPr>
          </a:p>
        </p:txBody>
      </p:sp>
      <p:sp>
        <p:nvSpPr>
          <p:cNvPr id="6" name="Rectangle 5"/>
          <p:cNvSpPr/>
          <p:nvPr userDrawn="1"/>
        </p:nvSpPr>
        <p:spPr>
          <a:xfrm>
            <a:off x="8107680" y="6290733"/>
            <a:ext cx="731520" cy="276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838202"/>
            <a:ext cx="8229600" cy="48767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b="0"/>
            </a:lvl1pPr>
          </a:lstStyle>
          <a:p>
            <a:r>
              <a:rPr lang="en-US" dirty="0"/>
              <a:t>Client Name / Date</a:t>
            </a:r>
          </a:p>
        </p:txBody>
      </p:sp>
      <p:sp>
        <p:nvSpPr>
          <p:cNvPr id="6" name="Slide Number Placeholder 5"/>
          <p:cNvSpPr>
            <a:spLocks noGrp="1"/>
          </p:cNvSpPr>
          <p:nvPr>
            <p:ph type="sldNum" sz="quarter" idx="12"/>
          </p:nvPr>
        </p:nvSpPr>
        <p:spPr/>
        <p:txBody>
          <a:bodyPr/>
          <a:lstStyle/>
          <a:p>
            <a:fld id="{3C9523F6-AB29-422F-BF36-83FE09959E8F}" type="slidenum">
              <a:rPr lang="en-US" smtClean="0"/>
              <a:t>‹#›</a:t>
            </a:fld>
            <a:endParaRPr lang="en-US" dirty="0"/>
          </a:p>
        </p:txBody>
      </p:sp>
    </p:spTree>
    <p:custDataLst>
      <p:tags r:id="rId1"/>
    </p:custDataLst>
    <p:extLst>
      <p:ext uri="{BB962C8B-B14F-4D97-AF65-F5344CB8AC3E}">
        <p14:creationId xmlns:p14="http://schemas.microsoft.com/office/powerpoint/2010/main" val="12363456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Hex)">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2A92A57-BC21-4076-97B6-05BF34DABA6D}"/>
              </a:ext>
            </a:extLst>
          </p:cNvPr>
          <p:cNvSpPr/>
          <p:nvPr userDrawn="1"/>
        </p:nvSpPr>
        <p:spPr>
          <a:xfrm>
            <a:off x="5000990" y="1016001"/>
            <a:ext cx="3764689" cy="3803155"/>
          </a:xfrm>
          <a:custGeom>
            <a:avLst/>
            <a:gdLst>
              <a:gd name="connsiteX0" fmla="*/ 5729517 w 9597978"/>
              <a:gd name="connsiteY0" fmla="*/ 5996615 h 7272035"/>
              <a:gd name="connsiteX1" fmla="*/ 6571295 w 9597978"/>
              <a:gd name="connsiteY1" fmla="*/ 5996615 h 7272035"/>
              <a:gd name="connsiteX2" fmla="*/ 6890150 w 9597978"/>
              <a:gd name="connsiteY2" fmla="*/ 6634325 h 7272035"/>
              <a:gd name="connsiteX3" fmla="*/ 6571295 w 9597978"/>
              <a:gd name="connsiteY3" fmla="*/ 7272035 h 7272035"/>
              <a:gd name="connsiteX4" fmla="*/ 5729517 w 9597978"/>
              <a:gd name="connsiteY4" fmla="*/ 7272035 h 7272035"/>
              <a:gd name="connsiteX5" fmla="*/ 5410662 w 9597978"/>
              <a:gd name="connsiteY5" fmla="*/ 6634325 h 7272035"/>
              <a:gd name="connsiteX6" fmla="*/ 7083429 w 9597978"/>
              <a:gd name="connsiteY6" fmla="*/ 5246026 h 7272035"/>
              <a:gd name="connsiteX7" fmla="*/ 7925207 w 9597978"/>
              <a:gd name="connsiteY7" fmla="*/ 5246026 h 7272035"/>
              <a:gd name="connsiteX8" fmla="*/ 8244062 w 9597978"/>
              <a:gd name="connsiteY8" fmla="*/ 5883736 h 7272035"/>
              <a:gd name="connsiteX9" fmla="*/ 7925207 w 9597978"/>
              <a:gd name="connsiteY9" fmla="*/ 6521446 h 7272035"/>
              <a:gd name="connsiteX10" fmla="*/ 7083429 w 9597978"/>
              <a:gd name="connsiteY10" fmla="*/ 6521446 h 7272035"/>
              <a:gd name="connsiteX11" fmla="*/ 6764574 w 9597978"/>
              <a:gd name="connsiteY11" fmla="*/ 5883736 h 7272035"/>
              <a:gd name="connsiteX12" fmla="*/ 3015098 w 9597978"/>
              <a:gd name="connsiteY12" fmla="*/ 4510575 h 7272035"/>
              <a:gd name="connsiteX13" fmla="*/ 3856876 w 9597978"/>
              <a:gd name="connsiteY13" fmla="*/ 4510575 h 7272035"/>
              <a:gd name="connsiteX14" fmla="*/ 4175731 w 9597978"/>
              <a:gd name="connsiteY14" fmla="*/ 5148285 h 7272035"/>
              <a:gd name="connsiteX15" fmla="*/ 3856876 w 9597978"/>
              <a:gd name="connsiteY15" fmla="*/ 5785995 h 7272035"/>
              <a:gd name="connsiteX16" fmla="*/ 3015098 w 9597978"/>
              <a:gd name="connsiteY16" fmla="*/ 5785995 h 7272035"/>
              <a:gd name="connsiteX17" fmla="*/ 2696243 w 9597978"/>
              <a:gd name="connsiteY17" fmla="*/ 5148285 h 7272035"/>
              <a:gd name="connsiteX18" fmla="*/ 8437345 w 9597978"/>
              <a:gd name="connsiteY18" fmla="*/ 4510574 h 7272035"/>
              <a:gd name="connsiteX19" fmla="*/ 9279123 w 9597978"/>
              <a:gd name="connsiteY19" fmla="*/ 4510574 h 7272035"/>
              <a:gd name="connsiteX20" fmla="*/ 9597978 w 9597978"/>
              <a:gd name="connsiteY20" fmla="*/ 5148284 h 7272035"/>
              <a:gd name="connsiteX21" fmla="*/ 9279123 w 9597978"/>
              <a:gd name="connsiteY21" fmla="*/ 5785994 h 7272035"/>
              <a:gd name="connsiteX22" fmla="*/ 8437345 w 9597978"/>
              <a:gd name="connsiteY22" fmla="*/ 5785994 h 7272035"/>
              <a:gd name="connsiteX23" fmla="*/ 8118490 w 9597978"/>
              <a:gd name="connsiteY23" fmla="*/ 5148284 h 7272035"/>
              <a:gd name="connsiteX24" fmla="*/ 7083429 w 9597978"/>
              <a:gd name="connsiteY24" fmla="*/ 3750859 h 7272035"/>
              <a:gd name="connsiteX25" fmla="*/ 7925207 w 9597978"/>
              <a:gd name="connsiteY25" fmla="*/ 3750859 h 7272035"/>
              <a:gd name="connsiteX26" fmla="*/ 8244062 w 9597978"/>
              <a:gd name="connsiteY26" fmla="*/ 4388569 h 7272035"/>
              <a:gd name="connsiteX27" fmla="*/ 7925207 w 9597978"/>
              <a:gd name="connsiteY27" fmla="*/ 5026279 h 7272035"/>
              <a:gd name="connsiteX28" fmla="*/ 7083429 w 9597978"/>
              <a:gd name="connsiteY28" fmla="*/ 5026279 h 7272035"/>
              <a:gd name="connsiteX29" fmla="*/ 6764574 w 9597978"/>
              <a:gd name="connsiteY29" fmla="*/ 4388569 h 7272035"/>
              <a:gd name="connsiteX30" fmla="*/ 4368909 w 9597978"/>
              <a:gd name="connsiteY30" fmla="*/ 3750859 h 7272035"/>
              <a:gd name="connsiteX31" fmla="*/ 5210687 w 9597978"/>
              <a:gd name="connsiteY31" fmla="*/ 3750859 h 7272035"/>
              <a:gd name="connsiteX32" fmla="*/ 5529542 w 9597978"/>
              <a:gd name="connsiteY32" fmla="*/ 4388569 h 7272035"/>
              <a:gd name="connsiteX33" fmla="*/ 5210687 w 9597978"/>
              <a:gd name="connsiteY33" fmla="*/ 5026279 h 7272035"/>
              <a:gd name="connsiteX34" fmla="*/ 4368909 w 9597978"/>
              <a:gd name="connsiteY34" fmla="*/ 5026279 h 7272035"/>
              <a:gd name="connsiteX35" fmla="*/ 4050054 w 9597978"/>
              <a:gd name="connsiteY35" fmla="*/ 4388569 h 7272035"/>
              <a:gd name="connsiteX36" fmla="*/ 5729517 w 9597978"/>
              <a:gd name="connsiteY36" fmla="*/ 3008119 h 7272035"/>
              <a:gd name="connsiteX37" fmla="*/ 6571295 w 9597978"/>
              <a:gd name="connsiteY37" fmla="*/ 3008119 h 7272035"/>
              <a:gd name="connsiteX38" fmla="*/ 6890150 w 9597978"/>
              <a:gd name="connsiteY38" fmla="*/ 3645828 h 7272035"/>
              <a:gd name="connsiteX39" fmla="*/ 6571295 w 9597978"/>
              <a:gd name="connsiteY39" fmla="*/ 4283538 h 7272035"/>
              <a:gd name="connsiteX40" fmla="*/ 5729517 w 9597978"/>
              <a:gd name="connsiteY40" fmla="*/ 4283538 h 7272035"/>
              <a:gd name="connsiteX41" fmla="*/ 5410662 w 9597978"/>
              <a:gd name="connsiteY41" fmla="*/ 3645828 h 7272035"/>
              <a:gd name="connsiteX42" fmla="*/ 8437345 w 9597978"/>
              <a:gd name="connsiteY42" fmla="*/ 3008119 h 7272035"/>
              <a:gd name="connsiteX43" fmla="*/ 9279123 w 9597978"/>
              <a:gd name="connsiteY43" fmla="*/ 3008119 h 7272035"/>
              <a:gd name="connsiteX44" fmla="*/ 9597978 w 9597978"/>
              <a:gd name="connsiteY44" fmla="*/ 3645827 h 7272035"/>
              <a:gd name="connsiteX45" fmla="*/ 9279123 w 9597978"/>
              <a:gd name="connsiteY45" fmla="*/ 4283537 h 7272035"/>
              <a:gd name="connsiteX46" fmla="*/ 8437345 w 9597978"/>
              <a:gd name="connsiteY46" fmla="*/ 4283537 h 7272035"/>
              <a:gd name="connsiteX47" fmla="*/ 8118490 w 9597978"/>
              <a:gd name="connsiteY47" fmla="*/ 3645827 h 7272035"/>
              <a:gd name="connsiteX48" fmla="*/ 1663697 w 9597978"/>
              <a:gd name="connsiteY48" fmla="*/ 2241112 h 7272035"/>
              <a:gd name="connsiteX49" fmla="*/ 2505475 w 9597978"/>
              <a:gd name="connsiteY49" fmla="*/ 2241112 h 7272035"/>
              <a:gd name="connsiteX50" fmla="*/ 2824330 w 9597978"/>
              <a:gd name="connsiteY50" fmla="*/ 2878822 h 7272035"/>
              <a:gd name="connsiteX51" fmla="*/ 2505475 w 9597978"/>
              <a:gd name="connsiteY51" fmla="*/ 3516531 h 7272035"/>
              <a:gd name="connsiteX52" fmla="*/ 1663697 w 9597978"/>
              <a:gd name="connsiteY52" fmla="*/ 3516531 h 7272035"/>
              <a:gd name="connsiteX53" fmla="*/ 1344842 w 9597978"/>
              <a:gd name="connsiteY53" fmla="*/ 2878822 h 7272035"/>
              <a:gd name="connsiteX54" fmla="*/ 4368909 w 9597978"/>
              <a:gd name="connsiteY54" fmla="*/ 2241110 h 7272035"/>
              <a:gd name="connsiteX55" fmla="*/ 5210687 w 9597978"/>
              <a:gd name="connsiteY55" fmla="*/ 2241110 h 7272035"/>
              <a:gd name="connsiteX56" fmla="*/ 5529542 w 9597978"/>
              <a:gd name="connsiteY56" fmla="*/ 2878820 h 7272035"/>
              <a:gd name="connsiteX57" fmla="*/ 5210687 w 9597978"/>
              <a:gd name="connsiteY57" fmla="*/ 3516530 h 7272035"/>
              <a:gd name="connsiteX58" fmla="*/ 4368909 w 9597978"/>
              <a:gd name="connsiteY58" fmla="*/ 3516530 h 7272035"/>
              <a:gd name="connsiteX59" fmla="*/ 4050054 w 9597978"/>
              <a:gd name="connsiteY59" fmla="*/ 2878820 h 7272035"/>
              <a:gd name="connsiteX60" fmla="*/ 5729517 w 9597978"/>
              <a:gd name="connsiteY60" fmla="*/ 1504059 h 7272035"/>
              <a:gd name="connsiteX61" fmla="*/ 6571295 w 9597978"/>
              <a:gd name="connsiteY61" fmla="*/ 1504059 h 7272035"/>
              <a:gd name="connsiteX62" fmla="*/ 6890150 w 9597978"/>
              <a:gd name="connsiteY62" fmla="*/ 2141769 h 7272035"/>
              <a:gd name="connsiteX63" fmla="*/ 6571295 w 9597978"/>
              <a:gd name="connsiteY63" fmla="*/ 2779479 h 7272035"/>
              <a:gd name="connsiteX64" fmla="*/ 5729517 w 9597978"/>
              <a:gd name="connsiteY64" fmla="*/ 2779479 h 7272035"/>
              <a:gd name="connsiteX65" fmla="*/ 5410662 w 9597978"/>
              <a:gd name="connsiteY65" fmla="*/ 2141769 h 7272035"/>
              <a:gd name="connsiteX66" fmla="*/ 3015098 w 9597978"/>
              <a:gd name="connsiteY66" fmla="*/ 1504059 h 7272035"/>
              <a:gd name="connsiteX67" fmla="*/ 3856876 w 9597978"/>
              <a:gd name="connsiteY67" fmla="*/ 1504059 h 7272035"/>
              <a:gd name="connsiteX68" fmla="*/ 4175731 w 9597978"/>
              <a:gd name="connsiteY68" fmla="*/ 2141769 h 7272035"/>
              <a:gd name="connsiteX69" fmla="*/ 3856876 w 9597978"/>
              <a:gd name="connsiteY69" fmla="*/ 2779479 h 7272035"/>
              <a:gd name="connsiteX70" fmla="*/ 3015098 w 9597978"/>
              <a:gd name="connsiteY70" fmla="*/ 2779479 h 7272035"/>
              <a:gd name="connsiteX71" fmla="*/ 2696243 w 9597978"/>
              <a:gd name="connsiteY71" fmla="*/ 2141769 h 7272035"/>
              <a:gd name="connsiteX72" fmla="*/ 318855 w 9597978"/>
              <a:gd name="connsiteY72" fmla="*/ 1504059 h 7272035"/>
              <a:gd name="connsiteX73" fmla="*/ 1160633 w 9597978"/>
              <a:gd name="connsiteY73" fmla="*/ 1504059 h 7272035"/>
              <a:gd name="connsiteX74" fmla="*/ 1479488 w 9597978"/>
              <a:gd name="connsiteY74" fmla="*/ 2141768 h 7272035"/>
              <a:gd name="connsiteX75" fmla="*/ 1160633 w 9597978"/>
              <a:gd name="connsiteY75" fmla="*/ 2779479 h 7272035"/>
              <a:gd name="connsiteX76" fmla="*/ 318855 w 9597978"/>
              <a:gd name="connsiteY76" fmla="*/ 2779479 h 7272035"/>
              <a:gd name="connsiteX77" fmla="*/ 0 w 9597978"/>
              <a:gd name="connsiteY77" fmla="*/ 2141768 h 7272035"/>
              <a:gd name="connsiteX78" fmla="*/ 7083429 w 9597978"/>
              <a:gd name="connsiteY78" fmla="*/ 752031 h 7272035"/>
              <a:gd name="connsiteX79" fmla="*/ 7925207 w 9597978"/>
              <a:gd name="connsiteY79" fmla="*/ 752031 h 7272035"/>
              <a:gd name="connsiteX80" fmla="*/ 8244062 w 9597978"/>
              <a:gd name="connsiteY80" fmla="*/ 1389741 h 7272035"/>
              <a:gd name="connsiteX81" fmla="*/ 7925207 w 9597978"/>
              <a:gd name="connsiteY81" fmla="*/ 2027450 h 7272035"/>
              <a:gd name="connsiteX82" fmla="*/ 7083429 w 9597978"/>
              <a:gd name="connsiteY82" fmla="*/ 2027450 h 7272035"/>
              <a:gd name="connsiteX83" fmla="*/ 6764574 w 9597978"/>
              <a:gd name="connsiteY83" fmla="*/ 1389741 h 7272035"/>
              <a:gd name="connsiteX84" fmla="*/ 4375602 w 9597978"/>
              <a:gd name="connsiteY84" fmla="*/ 752031 h 7272035"/>
              <a:gd name="connsiteX85" fmla="*/ 5217380 w 9597978"/>
              <a:gd name="connsiteY85" fmla="*/ 752031 h 7272035"/>
              <a:gd name="connsiteX86" fmla="*/ 5536235 w 9597978"/>
              <a:gd name="connsiteY86" fmla="*/ 1389740 h 7272035"/>
              <a:gd name="connsiteX87" fmla="*/ 5217380 w 9597978"/>
              <a:gd name="connsiteY87" fmla="*/ 2027450 h 7272035"/>
              <a:gd name="connsiteX88" fmla="*/ 4375602 w 9597978"/>
              <a:gd name="connsiteY88" fmla="*/ 2027450 h 7272035"/>
              <a:gd name="connsiteX89" fmla="*/ 4056747 w 9597978"/>
              <a:gd name="connsiteY89" fmla="*/ 1389740 h 7272035"/>
              <a:gd name="connsiteX90" fmla="*/ 8437345 w 9597978"/>
              <a:gd name="connsiteY90" fmla="*/ 0 h 7272035"/>
              <a:gd name="connsiteX91" fmla="*/ 9279123 w 9597978"/>
              <a:gd name="connsiteY91" fmla="*/ 0 h 7272035"/>
              <a:gd name="connsiteX92" fmla="*/ 9597978 w 9597978"/>
              <a:gd name="connsiteY92" fmla="*/ 637710 h 7272035"/>
              <a:gd name="connsiteX93" fmla="*/ 9279123 w 9597978"/>
              <a:gd name="connsiteY93" fmla="*/ 1275420 h 7272035"/>
              <a:gd name="connsiteX94" fmla="*/ 8437345 w 9597978"/>
              <a:gd name="connsiteY94" fmla="*/ 1275420 h 7272035"/>
              <a:gd name="connsiteX95" fmla="*/ 8118490 w 9597978"/>
              <a:gd name="connsiteY95" fmla="*/ 637710 h 7272035"/>
              <a:gd name="connsiteX96" fmla="*/ 5729517 w 9597978"/>
              <a:gd name="connsiteY96" fmla="*/ 0 h 7272035"/>
              <a:gd name="connsiteX97" fmla="*/ 6571295 w 9597978"/>
              <a:gd name="connsiteY97" fmla="*/ 0 h 7272035"/>
              <a:gd name="connsiteX98" fmla="*/ 6890150 w 9597978"/>
              <a:gd name="connsiteY98" fmla="*/ 637710 h 7272035"/>
              <a:gd name="connsiteX99" fmla="*/ 6571295 w 9597978"/>
              <a:gd name="connsiteY99" fmla="*/ 1275420 h 7272035"/>
              <a:gd name="connsiteX100" fmla="*/ 5729517 w 9597978"/>
              <a:gd name="connsiteY100" fmla="*/ 1275420 h 7272035"/>
              <a:gd name="connsiteX101" fmla="*/ 5410662 w 9597978"/>
              <a:gd name="connsiteY101" fmla="*/ 637710 h 7272035"/>
              <a:gd name="connsiteX102" fmla="*/ 3006273 w 9597978"/>
              <a:gd name="connsiteY102" fmla="*/ 0 h 7272035"/>
              <a:gd name="connsiteX103" fmla="*/ 3848051 w 9597978"/>
              <a:gd name="connsiteY103" fmla="*/ 0 h 7272035"/>
              <a:gd name="connsiteX104" fmla="*/ 4166906 w 9597978"/>
              <a:gd name="connsiteY104" fmla="*/ 637710 h 7272035"/>
              <a:gd name="connsiteX105" fmla="*/ 3848051 w 9597978"/>
              <a:gd name="connsiteY105" fmla="*/ 1275420 h 7272035"/>
              <a:gd name="connsiteX106" fmla="*/ 3006273 w 9597978"/>
              <a:gd name="connsiteY106" fmla="*/ 1275420 h 7272035"/>
              <a:gd name="connsiteX107" fmla="*/ 2687418 w 9597978"/>
              <a:gd name="connsiteY107" fmla="*/ 637710 h 7272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597978" h="7272035">
                <a:moveTo>
                  <a:pt x="5729517" y="5996615"/>
                </a:moveTo>
                <a:lnTo>
                  <a:pt x="6571295" y="5996615"/>
                </a:lnTo>
                <a:lnTo>
                  <a:pt x="6890150" y="6634325"/>
                </a:lnTo>
                <a:lnTo>
                  <a:pt x="6571295" y="7272035"/>
                </a:lnTo>
                <a:lnTo>
                  <a:pt x="5729517" y="7272035"/>
                </a:lnTo>
                <a:lnTo>
                  <a:pt x="5410662" y="6634325"/>
                </a:lnTo>
                <a:close/>
                <a:moveTo>
                  <a:pt x="7083429" y="5246026"/>
                </a:moveTo>
                <a:lnTo>
                  <a:pt x="7925207" y="5246026"/>
                </a:lnTo>
                <a:lnTo>
                  <a:pt x="8244062" y="5883736"/>
                </a:lnTo>
                <a:lnTo>
                  <a:pt x="7925207" y="6521446"/>
                </a:lnTo>
                <a:lnTo>
                  <a:pt x="7083429" y="6521446"/>
                </a:lnTo>
                <a:lnTo>
                  <a:pt x="6764574" y="5883736"/>
                </a:lnTo>
                <a:close/>
                <a:moveTo>
                  <a:pt x="3015098" y="4510575"/>
                </a:moveTo>
                <a:lnTo>
                  <a:pt x="3856876" y="4510575"/>
                </a:lnTo>
                <a:lnTo>
                  <a:pt x="4175731" y="5148285"/>
                </a:lnTo>
                <a:lnTo>
                  <a:pt x="3856876" y="5785995"/>
                </a:lnTo>
                <a:lnTo>
                  <a:pt x="3015098" y="5785995"/>
                </a:lnTo>
                <a:lnTo>
                  <a:pt x="2696243" y="5148285"/>
                </a:lnTo>
                <a:close/>
                <a:moveTo>
                  <a:pt x="8437345" y="4510574"/>
                </a:moveTo>
                <a:lnTo>
                  <a:pt x="9279123" y="4510574"/>
                </a:lnTo>
                <a:lnTo>
                  <a:pt x="9597978" y="5148284"/>
                </a:lnTo>
                <a:lnTo>
                  <a:pt x="9279123" y="5785994"/>
                </a:lnTo>
                <a:lnTo>
                  <a:pt x="8437345" y="5785994"/>
                </a:lnTo>
                <a:lnTo>
                  <a:pt x="8118490" y="5148284"/>
                </a:lnTo>
                <a:close/>
                <a:moveTo>
                  <a:pt x="7083429" y="3750859"/>
                </a:moveTo>
                <a:lnTo>
                  <a:pt x="7925207" y="3750859"/>
                </a:lnTo>
                <a:lnTo>
                  <a:pt x="8244062" y="4388569"/>
                </a:lnTo>
                <a:lnTo>
                  <a:pt x="7925207" y="5026279"/>
                </a:lnTo>
                <a:lnTo>
                  <a:pt x="7083429" y="5026279"/>
                </a:lnTo>
                <a:lnTo>
                  <a:pt x="6764574" y="4388569"/>
                </a:lnTo>
                <a:close/>
                <a:moveTo>
                  <a:pt x="4368909" y="3750859"/>
                </a:moveTo>
                <a:lnTo>
                  <a:pt x="5210687" y="3750859"/>
                </a:lnTo>
                <a:lnTo>
                  <a:pt x="5529542" y="4388569"/>
                </a:lnTo>
                <a:lnTo>
                  <a:pt x="5210687" y="5026279"/>
                </a:lnTo>
                <a:lnTo>
                  <a:pt x="4368909" y="5026279"/>
                </a:lnTo>
                <a:lnTo>
                  <a:pt x="4050054" y="4388569"/>
                </a:lnTo>
                <a:close/>
                <a:moveTo>
                  <a:pt x="5729517" y="3008119"/>
                </a:moveTo>
                <a:lnTo>
                  <a:pt x="6571295" y="3008119"/>
                </a:lnTo>
                <a:lnTo>
                  <a:pt x="6890150" y="3645828"/>
                </a:lnTo>
                <a:lnTo>
                  <a:pt x="6571295" y="4283538"/>
                </a:lnTo>
                <a:lnTo>
                  <a:pt x="5729517" y="4283538"/>
                </a:lnTo>
                <a:lnTo>
                  <a:pt x="5410662" y="3645828"/>
                </a:lnTo>
                <a:close/>
                <a:moveTo>
                  <a:pt x="8437345" y="3008119"/>
                </a:moveTo>
                <a:lnTo>
                  <a:pt x="9279123" y="3008119"/>
                </a:lnTo>
                <a:lnTo>
                  <a:pt x="9597978" y="3645827"/>
                </a:lnTo>
                <a:lnTo>
                  <a:pt x="9279123" y="4283537"/>
                </a:lnTo>
                <a:lnTo>
                  <a:pt x="8437345" y="4283537"/>
                </a:lnTo>
                <a:lnTo>
                  <a:pt x="8118490" y="3645827"/>
                </a:lnTo>
                <a:close/>
                <a:moveTo>
                  <a:pt x="1663697" y="2241112"/>
                </a:moveTo>
                <a:lnTo>
                  <a:pt x="2505475" y="2241112"/>
                </a:lnTo>
                <a:lnTo>
                  <a:pt x="2824330" y="2878822"/>
                </a:lnTo>
                <a:lnTo>
                  <a:pt x="2505475" y="3516531"/>
                </a:lnTo>
                <a:lnTo>
                  <a:pt x="1663697" y="3516531"/>
                </a:lnTo>
                <a:lnTo>
                  <a:pt x="1344842" y="2878822"/>
                </a:lnTo>
                <a:close/>
                <a:moveTo>
                  <a:pt x="4368909" y="2241110"/>
                </a:moveTo>
                <a:lnTo>
                  <a:pt x="5210687" y="2241110"/>
                </a:lnTo>
                <a:lnTo>
                  <a:pt x="5529542" y="2878820"/>
                </a:lnTo>
                <a:lnTo>
                  <a:pt x="5210687" y="3516530"/>
                </a:lnTo>
                <a:lnTo>
                  <a:pt x="4368909" y="3516530"/>
                </a:lnTo>
                <a:lnTo>
                  <a:pt x="4050054" y="2878820"/>
                </a:lnTo>
                <a:close/>
                <a:moveTo>
                  <a:pt x="5729517" y="1504059"/>
                </a:moveTo>
                <a:lnTo>
                  <a:pt x="6571295" y="1504059"/>
                </a:lnTo>
                <a:lnTo>
                  <a:pt x="6890150" y="2141769"/>
                </a:lnTo>
                <a:lnTo>
                  <a:pt x="6571295" y="2779479"/>
                </a:lnTo>
                <a:lnTo>
                  <a:pt x="5729517" y="2779479"/>
                </a:lnTo>
                <a:lnTo>
                  <a:pt x="5410662" y="2141769"/>
                </a:lnTo>
                <a:close/>
                <a:moveTo>
                  <a:pt x="3015098" y="1504059"/>
                </a:moveTo>
                <a:lnTo>
                  <a:pt x="3856876" y="1504059"/>
                </a:lnTo>
                <a:lnTo>
                  <a:pt x="4175731" y="2141769"/>
                </a:lnTo>
                <a:lnTo>
                  <a:pt x="3856876" y="2779479"/>
                </a:lnTo>
                <a:lnTo>
                  <a:pt x="3015098" y="2779479"/>
                </a:lnTo>
                <a:lnTo>
                  <a:pt x="2696243" y="2141769"/>
                </a:lnTo>
                <a:close/>
                <a:moveTo>
                  <a:pt x="318855" y="1504059"/>
                </a:moveTo>
                <a:lnTo>
                  <a:pt x="1160633" y="1504059"/>
                </a:lnTo>
                <a:lnTo>
                  <a:pt x="1479488" y="2141768"/>
                </a:lnTo>
                <a:lnTo>
                  <a:pt x="1160633" y="2779479"/>
                </a:lnTo>
                <a:lnTo>
                  <a:pt x="318855" y="2779479"/>
                </a:lnTo>
                <a:lnTo>
                  <a:pt x="0" y="2141768"/>
                </a:lnTo>
                <a:close/>
                <a:moveTo>
                  <a:pt x="7083429" y="752031"/>
                </a:moveTo>
                <a:lnTo>
                  <a:pt x="7925207" y="752031"/>
                </a:lnTo>
                <a:lnTo>
                  <a:pt x="8244062" y="1389741"/>
                </a:lnTo>
                <a:lnTo>
                  <a:pt x="7925207" y="2027450"/>
                </a:lnTo>
                <a:lnTo>
                  <a:pt x="7083429" y="2027450"/>
                </a:lnTo>
                <a:lnTo>
                  <a:pt x="6764574" y="1389741"/>
                </a:lnTo>
                <a:close/>
                <a:moveTo>
                  <a:pt x="4375602" y="752031"/>
                </a:moveTo>
                <a:lnTo>
                  <a:pt x="5217380" y="752031"/>
                </a:lnTo>
                <a:lnTo>
                  <a:pt x="5536235" y="1389740"/>
                </a:lnTo>
                <a:lnTo>
                  <a:pt x="5217380" y="2027450"/>
                </a:lnTo>
                <a:lnTo>
                  <a:pt x="4375602" y="2027450"/>
                </a:lnTo>
                <a:lnTo>
                  <a:pt x="4056747" y="1389740"/>
                </a:lnTo>
                <a:close/>
                <a:moveTo>
                  <a:pt x="8437345" y="0"/>
                </a:moveTo>
                <a:lnTo>
                  <a:pt x="9279123" y="0"/>
                </a:lnTo>
                <a:lnTo>
                  <a:pt x="9597978" y="637710"/>
                </a:lnTo>
                <a:lnTo>
                  <a:pt x="9279123" y="1275420"/>
                </a:lnTo>
                <a:lnTo>
                  <a:pt x="8437345" y="1275420"/>
                </a:lnTo>
                <a:lnTo>
                  <a:pt x="8118490" y="637710"/>
                </a:lnTo>
                <a:close/>
                <a:moveTo>
                  <a:pt x="5729517" y="0"/>
                </a:moveTo>
                <a:lnTo>
                  <a:pt x="6571295" y="0"/>
                </a:lnTo>
                <a:lnTo>
                  <a:pt x="6890150" y="637710"/>
                </a:lnTo>
                <a:lnTo>
                  <a:pt x="6571295" y="1275420"/>
                </a:lnTo>
                <a:lnTo>
                  <a:pt x="5729517" y="1275420"/>
                </a:lnTo>
                <a:lnTo>
                  <a:pt x="5410662" y="637710"/>
                </a:lnTo>
                <a:close/>
                <a:moveTo>
                  <a:pt x="3006273" y="0"/>
                </a:moveTo>
                <a:lnTo>
                  <a:pt x="3848051" y="0"/>
                </a:lnTo>
                <a:lnTo>
                  <a:pt x="4166906" y="637710"/>
                </a:lnTo>
                <a:lnTo>
                  <a:pt x="3848051" y="1275420"/>
                </a:lnTo>
                <a:lnTo>
                  <a:pt x="3006273" y="1275420"/>
                </a:lnTo>
                <a:lnTo>
                  <a:pt x="2687418" y="637710"/>
                </a:lnTo>
                <a:close/>
              </a:path>
            </a:pathLst>
          </a:custGeom>
          <a:gradFill>
            <a:gsLst>
              <a:gs pos="0">
                <a:schemeClr val="accent1"/>
              </a:gs>
              <a:gs pos="50000">
                <a:schemeClr val="accent2">
                  <a:alpha val="64000"/>
                </a:schemeClr>
              </a:gs>
              <a:gs pos="100000">
                <a:schemeClr val="accent5">
                  <a:alpha val="6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12" name="Rectangle 11">
            <a:extLst>
              <a:ext uri="{FF2B5EF4-FFF2-40B4-BE49-F238E27FC236}">
                <a16:creationId xmlns:a16="http://schemas.microsoft.com/office/drawing/2014/main" id="{BEBD5F3F-3018-4271-9D28-6E1B7021E988}"/>
              </a:ext>
            </a:extLst>
          </p:cNvPr>
          <p:cNvSpPr/>
          <p:nvPr userDrawn="1"/>
        </p:nvSpPr>
        <p:spPr>
          <a:xfrm>
            <a:off x="0" y="823856"/>
            <a:ext cx="9144000" cy="553567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13" name="Title 1">
            <a:extLst>
              <a:ext uri="{FF2B5EF4-FFF2-40B4-BE49-F238E27FC236}">
                <a16:creationId xmlns:a16="http://schemas.microsoft.com/office/drawing/2014/main" id="{6EECAF6E-9046-4CDA-B282-3FEDC511EDE1}"/>
              </a:ext>
            </a:extLst>
          </p:cNvPr>
          <p:cNvSpPr>
            <a:spLocks noGrp="1"/>
          </p:cNvSpPr>
          <p:nvPr>
            <p:ph type="title" hasCustomPrompt="1"/>
          </p:nvPr>
        </p:nvSpPr>
        <p:spPr>
          <a:xfrm>
            <a:off x="386953" y="286307"/>
            <a:ext cx="6480047" cy="424732"/>
          </a:xfrm>
        </p:spPr>
        <p:txBody>
          <a:bodyPr lIns="0" rIns="0">
            <a:spAutoFit/>
          </a:bodyPr>
          <a:lstStyle>
            <a:lvl1pPr marL="0" algn="l" defTabSz="685800" rtl="0" eaLnBrk="1" latinLnBrk="0" hangingPunct="1">
              <a:lnSpc>
                <a:spcPct val="90000"/>
              </a:lnSpc>
              <a:spcBef>
                <a:spcPct val="0"/>
              </a:spcBef>
              <a:buNone/>
              <a:defRPr lang="en-GB" sz="1800" b="1" kern="1200" dirty="0">
                <a:solidFill>
                  <a:schemeClr val="accent1"/>
                </a:solidFill>
                <a:latin typeface="+mj-lt"/>
                <a:ea typeface="+mj-ea"/>
                <a:cs typeface="+mj-cs"/>
              </a:defRPr>
            </a:lvl1pPr>
          </a:lstStyle>
          <a:p>
            <a:r>
              <a:rPr lang="en-US" dirty="0"/>
              <a:t>Click to edit master title style</a:t>
            </a:r>
            <a:endParaRPr lang="en-GB" dirty="0"/>
          </a:p>
        </p:txBody>
      </p:sp>
    </p:spTree>
    <p:extLst>
      <p:ext uri="{BB962C8B-B14F-4D97-AF65-F5344CB8AC3E}">
        <p14:creationId xmlns:p14="http://schemas.microsoft.com/office/powerpoint/2010/main" val="823118600"/>
      </p:ext>
    </p:extLst>
  </p:cSld>
  <p:clrMapOvr>
    <a:masterClrMapping/>
  </p:clrMapOvr>
  <p:extLst mod="1">
    <p:ext uri="{DCECCB84-F9BA-43D5-87BE-67443E8EF086}">
      <p15:sldGuideLst xmlns:p15="http://schemas.microsoft.com/office/powerpoint/2012/main">
        <p15:guide id="1" orient="horz" pos="2251">
          <p15:clr>
            <a:srgbClr val="FBAE40"/>
          </p15:clr>
        </p15:guide>
        <p15:guide id="2" pos="3840">
          <p15:clr>
            <a:srgbClr val="FBAE40"/>
          </p15:clr>
        </p15:guide>
        <p15:guide id="3" orient="horz" pos="640">
          <p15:clr>
            <a:srgbClr val="FBAE40"/>
          </p15:clr>
        </p15:guide>
        <p15:guide id="4" orient="horz" pos="3861">
          <p15:clr>
            <a:srgbClr val="FBAE40"/>
          </p15:clr>
        </p15:guide>
        <p15:guide id="5" pos="7355">
          <p15:clr>
            <a:srgbClr val="FBAE40"/>
          </p15:clr>
        </p15:guide>
        <p15:guide id="6" pos="325">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57200" y="152400"/>
            <a:ext cx="8229600" cy="563562"/>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accent1"/>
              </a:buClr>
              <a:buSzPts val="2800"/>
              <a:buFont typeface="Arial"/>
              <a:buNone/>
              <a:defRPr sz="2100" b="1" i="0" u="none" strike="noStrike" cap="none">
                <a:solidFill>
                  <a:schemeClr val="accent1"/>
                </a:solidFill>
                <a:latin typeface="Arial"/>
                <a:ea typeface="Arial"/>
                <a:cs typeface="Arial"/>
                <a:sym typeface="Arial"/>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17" name="Shape 17"/>
          <p:cNvSpPr txBox="1">
            <a:spLocks noGrp="1"/>
          </p:cNvSpPr>
          <p:nvPr>
            <p:ph type="ftr" idx="11"/>
          </p:nvPr>
        </p:nvSpPr>
        <p:spPr>
          <a:xfrm>
            <a:off x="2819400" y="6227066"/>
            <a:ext cx="40386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b="0">
                <a:solidFill>
                  <a:srgbClr val="3F3F3F"/>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dirty="0"/>
          </a:p>
        </p:txBody>
      </p:sp>
      <p:sp>
        <p:nvSpPr>
          <p:cNvPr id="18" name="Shape 18"/>
          <p:cNvSpPr txBox="1">
            <a:spLocks noGrp="1"/>
          </p:cNvSpPr>
          <p:nvPr>
            <p:ph type="sldNum" idx="12"/>
          </p:nvPr>
        </p:nvSpPr>
        <p:spPr>
          <a:xfrm>
            <a:off x="457200" y="6227066"/>
            <a:ext cx="213360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900">
                <a:solidFill>
                  <a:srgbClr val="3F3F3F"/>
                </a:solidFill>
                <a:latin typeface="Arial"/>
                <a:ea typeface="Arial"/>
                <a:cs typeface="Arial"/>
                <a:sym typeface="Arial"/>
              </a:defRPr>
            </a:lvl1pPr>
            <a:lvl2pPr marL="0" marR="0" lvl="1" indent="0" algn="l" rtl="0">
              <a:spcBef>
                <a:spcPts val="0"/>
              </a:spcBef>
              <a:buNone/>
              <a:defRPr sz="900">
                <a:solidFill>
                  <a:srgbClr val="3F3F3F"/>
                </a:solidFill>
                <a:latin typeface="Arial"/>
                <a:ea typeface="Arial"/>
                <a:cs typeface="Arial"/>
                <a:sym typeface="Arial"/>
              </a:defRPr>
            </a:lvl2pPr>
            <a:lvl3pPr marL="0" marR="0" lvl="2" indent="0" algn="l" rtl="0">
              <a:spcBef>
                <a:spcPts val="0"/>
              </a:spcBef>
              <a:buNone/>
              <a:defRPr sz="900">
                <a:solidFill>
                  <a:srgbClr val="3F3F3F"/>
                </a:solidFill>
                <a:latin typeface="Arial"/>
                <a:ea typeface="Arial"/>
                <a:cs typeface="Arial"/>
                <a:sym typeface="Arial"/>
              </a:defRPr>
            </a:lvl3pPr>
            <a:lvl4pPr marL="0" marR="0" lvl="3" indent="0" algn="l" rtl="0">
              <a:spcBef>
                <a:spcPts val="0"/>
              </a:spcBef>
              <a:buNone/>
              <a:defRPr sz="900">
                <a:solidFill>
                  <a:srgbClr val="3F3F3F"/>
                </a:solidFill>
                <a:latin typeface="Arial"/>
                <a:ea typeface="Arial"/>
                <a:cs typeface="Arial"/>
                <a:sym typeface="Arial"/>
              </a:defRPr>
            </a:lvl4pPr>
            <a:lvl5pPr marL="0" marR="0" lvl="4" indent="0" algn="l" rtl="0">
              <a:spcBef>
                <a:spcPts val="0"/>
              </a:spcBef>
              <a:buNone/>
              <a:defRPr sz="900">
                <a:solidFill>
                  <a:srgbClr val="3F3F3F"/>
                </a:solidFill>
                <a:latin typeface="Arial"/>
                <a:ea typeface="Arial"/>
                <a:cs typeface="Arial"/>
                <a:sym typeface="Arial"/>
              </a:defRPr>
            </a:lvl5pPr>
            <a:lvl6pPr marL="0" marR="0" lvl="5" indent="0" algn="l" rtl="0">
              <a:spcBef>
                <a:spcPts val="0"/>
              </a:spcBef>
              <a:buNone/>
              <a:defRPr sz="900">
                <a:solidFill>
                  <a:srgbClr val="3F3F3F"/>
                </a:solidFill>
                <a:latin typeface="Arial"/>
                <a:ea typeface="Arial"/>
                <a:cs typeface="Arial"/>
                <a:sym typeface="Arial"/>
              </a:defRPr>
            </a:lvl6pPr>
            <a:lvl7pPr marL="0" marR="0" lvl="6" indent="0" algn="l" rtl="0">
              <a:spcBef>
                <a:spcPts val="0"/>
              </a:spcBef>
              <a:buNone/>
              <a:defRPr sz="900">
                <a:solidFill>
                  <a:srgbClr val="3F3F3F"/>
                </a:solidFill>
                <a:latin typeface="Arial"/>
                <a:ea typeface="Arial"/>
                <a:cs typeface="Arial"/>
                <a:sym typeface="Arial"/>
              </a:defRPr>
            </a:lvl7pPr>
            <a:lvl8pPr marL="0" marR="0" lvl="7" indent="0" algn="l" rtl="0">
              <a:spcBef>
                <a:spcPts val="0"/>
              </a:spcBef>
              <a:buNone/>
              <a:defRPr sz="900">
                <a:solidFill>
                  <a:srgbClr val="3F3F3F"/>
                </a:solidFill>
                <a:latin typeface="Arial"/>
                <a:ea typeface="Arial"/>
                <a:cs typeface="Arial"/>
                <a:sym typeface="Arial"/>
              </a:defRPr>
            </a:lvl8pPr>
            <a:lvl9pPr marL="0" marR="0" lvl="8" indent="0" algn="l" rtl="0">
              <a:spcBef>
                <a:spcPts val="0"/>
              </a:spcBef>
              <a:buNone/>
              <a:defRPr sz="900">
                <a:solidFill>
                  <a:srgbClr val="3F3F3F"/>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38456734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Internal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2"/>
          <p:cNvSpPr>
            <a:spLocks noGrp="1"/>
          </p:cNvSpPr>
          <p:nvPr>
            <p:ph idx="1"/>
          </p:nvPr>
        </p:nvSpPr>
        <p:spPr>
          <a:xfrm>
            <a:off x="2840176" y="890607"/>
            <a:ext cx="5988030" cy="53607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9138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Section heade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B7E5587-BCE4-4D16-BB2F-9C506163EFAF}"/>
              </a:ext>
            </a:extLst>
          </p:cNvPr>
          <p:cNvGrpSpPr/>
          <p:nvPr userDrawn="1"/>
        </p:nvGrpSpPr>
        <p:grpSpPr>
          <a:xfrm>
            <a:off x="0" y="0"/>
            <a:ext cx="9144000" cy="6858000"/>
            <a:chOff x="0" y="0"/>
            <a:chExt cx="12192000" cy="6858000"/>
          </a:xfrm>
        </p:grpSpPr>
        <p:sp>
          <p:nvSpPr>
            <p:cNvPr id="19" name="Rectangle 18">
              <a:extLst>
                <a:ext uri="{FF2B5EF4-FFF2-40B4-BE49-F238E27FC236}">
                  <a16:creationId xmlns:a16="http://schemas.microsoft.com/office/drawing/2014/main" id="{D98B7CF8-93F0-4724-A205-D210E62EF932}"/>
                </a:ext>
              </a:extLst>
            </p:cNvPr>
            <p:cNvSpPr/>
            <p:nvPr userDrawn="1"/>
          </p:nvSpPr>
          <p:spPr>
            <a:xfrm>
              <a:off x="0" y="0"/>
              <a:ext cx="12192000" cy="6858000"/>
            </a:xfrm>
            <a:prstGeom prst="rect">
              <a:avLst/>
            </a:prstGeom>
            <a:gradFill flip="none" rotWithShape="1">
              <a:gsLst>
                <a:gs pos="0">
                  <a:schemeClr val="accent1"/>
                </a:gs>
                <a:gs pos="50000">
                  <a:schemeClr val="accent2"/>
                </a:gs>
                <a:gs pos="100000">
                  <a:schemeClr val="accent5"/>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20" name="Freeform: Shape 19">
              <a:extLst>
                <a:ext uri="{FF2B5EF4-FFF2-40B4-BE49-F238E27FC236}">
                  <a16:creationId xmlns:a16="http://schemas.microsoft.com/office/drawing/2014/main" id="{09C125F3-0EEA-4F71-BA25-37F91BAA6944}"/>
                </a:ext>
              </a:extLst>
            </p:cNvPr>
            <p:cNvSpPr/>
            <p:nvPr userDrawn="1"/>
          </p:nvSpPr>
          <p:spPr>
            <a:xfrm>
              <a:off x="7161289" y="0"/>
              <a:ext cx="5019585" cy="3803155"/>
            </a:xfrm>
            <a:custGeom>
              <a:avLst/>
              <a:gdLst>
                <a:gd name="connsiteX0" fmla="*/ 5729517 w 9597978"/>
                <a:gd name="connsiteY0" fmla="*/ 5996615 h 7272035"/>
                <a:gd name="connsiteX1" fmla="*/ 6571295 w 9597978"/>
                <a:gd name="connsiteY1" fmla="*/ 5996615 h 7272035"/>
                <a:gd name="connsiteX2" fmla="*/ 6890150 w 9597978"/>
                <a:gd name="connsiteY2" fmla="*/ 6634325 h 7272035"/>
                <a:gd name="connsiteX3" fmla="*/ 6571295 w 9597978"/>
                <a:gd name="connsiteY3" fmla="*/ 7272035 h 7272035"/>
                <a:gd name="connsiteX4" fmla="*/ 5729517 w 9597978"/>
                <a:gd name="connsiteY4" fmla="*/ 7272035 h 7272035"/>
                <a:gd name="connsiteX5" fmla="*/ 5410662 w 9597978"/>
                <a:gd name="connsiteY5" fmla="*/ 6634325 h 7272035"/>
                <a:gd name="connsiteX6" fmla="*/ 7083429 w 9597978"/>
                <a:gd name="connsiteY6" fmla="*/ 5246026 h 7272035"/>
                <a:gd name="connsiteX7" fmla="*/ 7925207 w 9597978"/>
                <a:gd name="connsiteY7" fmla="*/ 5246026 h 7272035"/>
                <a:gd name="connsiteX8" fmla="*/ 8244062 w 9597978"/>
                <a:gd name="connsiteY8" fmla="*/ 5883736 h 7272035"/>
                <a:gd name="connsiteX9" fmla="*/ 7925207 w 9597978"/>
                <a:gd name="connsiteY9" fmla="*/ 6521446 h 7272035"/>
                <a:gd name="connsiteX10" fmla="*/ 7083429 w 9597978"/>
                <a:gd name="connsiteY10" fmla="*/ 6521446 h 7272035"/>
                <a:gd name="connsiteX11" fmla="*/ 6764574 w 9597978"/>
                <a:gd name="connsiteY11" fmla="*/ 5883736 h 7272035"/>
                <a:gd name="connsiteX12" fmla="*/ 3015098 w 9597978"/>
                <a:gd name="connsiteY12" fmla="*/ 4510575 h 7272035"/>
                <a:gd name="connsiteX13" fmla="*/ 3856876 w 9597978"/>
                <a:gd name="connsiteY13" fmla="*/ 4510575 h 7272035"/>
                <a:gd name="connsiteX14" fmla="*/ 4175731 w 9597978"/>
                <a:gd name="connsiteY14" fmla="*/ 5148285 h 7272035"/>
                <a:gd name="connsiteX15" fmla="*/ 3856876 w 9597978"/>
                <a:gd name="connsiteY15" fmla="*/ 5785995 h 7272035"/>
                <a:gd name="connsiteX16" fmla="*/ 3015098 w 9597978"/>
                <a:gd name="connsiteY16" fmla="*/ 5785995 h 7272035"/>
                <a:gd name="connsiteX17" fmla="*/ 2696243 w 9597978"/>
                <a:gd name="connsiteY17" fmla="*/ 5148285 h 7272035"/>
                <a:gd name="connsiteX18" fmla="*/ 8437345 w 9597978"/>
                <a:gd name="connsiteY18" fmla="*/ 4510574 h 7272035"/>
                <a:gd name="connsiteX19" fmla="*/ 9279123 w 9597978"/>
                <a:gd name="connsiteY19" fmla="*/ 4510574 h 7272035"/>
                <a:gd name="connsiteX20" fmla="*/ 9597978 w 9597978"/>
                <a:gd name="connsiteY20" fmla="*/ 5148284 h 7272035"/>
                <a:gd name="connsiteX21" fmla="*/ 9279123 w 9597978"/>
                <a:gd name="connsiteY21" fmla="*/ 5785994 h 7272035"/>
                <a:gd name="connsiteX22" fmla="*/ 8437345 w 9597978"/>
                <a:gd name="connsiteY22" fmla="*/ 5785994 h 7272035"/>
                <a:gd name="connsiteX23" fmla="*/ 8118490 w 9597978"/>
                <a:gd name="connsiteY23" fmla="*/ 5148284 h 7272035"/>
                <a:gd name="connsiteX24" fmla="*/ 7083429 w 9597978"/>
                <a:gd name="connsiteY24" fmla="*/ 3750859 h 7272035"/>
                <a:gd name="connsiteX25" fmla="*/ 7925207 w 9597978"/>
                <a:gd name="connsiteY25" fmla="*/ 3750859 h 7272035"/>
                <a:gd name="connsiteX26" fmla="*/ 8244062 w 9597978"/>
                <a:gd name="connsiteY26" fmla="*/ 4388569 h 7272035"/>
                <a:gd name="connsiteX27" fmla="*/ 7925207 w 9597978"/>
                <a:gd name="connsiteY27" fmla="*/ 5026279 h 7272035"/>
                <a:gd name="connsiteX28" fmla="*/ 7083429 w 9597978"/>
                <a:gd name="connsiteY28" fmla="*/ 5026279 h 7272035"/>
                <a:gd name="connsiteX29" fmla="*/ 6764574 w 9597978"/>
                <a:gd name="connsiteY29" fmla="*/ 4388569 h 7272035"/>
                <a:gd name="connsiteX30" fmla="*/ 4368909 w 9597978"/>
                <a:gd name="connsiteY30" fmla="*/ 3750859 h 7272035"/>
                <a:gd name="connsiteX31" fmla="*/ 5210687 w 9597978"/>
                <a:gd name="connsiteY31" fmla="*/ 3750859 h 7272035"/>
                <a:gd name="connsiteX32" fmla="*/ 5529542 w 9597978"/>
                <a:gd name="connsiteY32" fmla="*/ 4388569 h 7272035"/>
                <a:gd name="connsiteX33" fmla="*/ 5210687 w 9597978"/>
                <a:gd name="connsiteY33" fmla="*/ 5026279 h 7272035"/>
                <a:gd name="connsiteX34" fmla="*/ 4368909 w 9597978"/>
                <a:gd name="connsiteY34" fmla="*/ 5026279 h 7272035"/>
                <a:gd name="connsiteX35" fmla="*/ 4050054 w 9597978"/>
                <a:gd name="connsiteY35" fmla="*/ 4388569 h 7272035"/>
                <a:gd name="connsiteX36" fmla="*/ 5729517 w 9597978"/>
                <a:gd name="connsiteY36" fmla="*/ 3008119 h 7272035"/>
                <a:gd name="connsiteX37" fmla="*/ 6571295 w 9597978"/>
                <a:gd name="connsiteY37" fmla="*/ 3008119 h 7272035"/>
                <a:gd name="connsiteX38" fmla="*/ 6890150 w 9597978"/>
                <a:gd name="connsiteY38" fmla="*/ 3645828 h 7272035"/>
                <a:gd name="connsiteX39" fmla="*/ 6571295 w 9597978"/>
                <a:gd name="connsiteY39" fmla="*/ 4283538 h 7272035"/>
                <a:gd name="connsiteX40" fmla="*/ 5729517 w 9597978"/>
                <a:gd name="connsiteY40" fmla="*/ 4283538 h 7272035"/>
                <a:gd name="connsiteX41" fmla="*/ 5410662 w 9597978"/>
                <a:gd name="connsiteY41" fmla="*/ 3645828 h 7272035"/>
                <a:gd name="connsiteX42" fmla="*/ 8437345 w 9597978"/>
                <a:gd name="connsiteY42" fmla="*/ 3008119 h 7272035"/>
                <a:gd name="connsiteX43" fmla="*/ 9279123 w 9597978"/>
                <a:gd name="connsiteY43" fmla="*/ 3008119 h 7272035"/>
                <a:gd name="connsiteX44" fmla="*/ 9597978 w 9597978"/>
                <a:gd name="connsiteY44" fmla="*/ 3645827 h 7272035"/>
                <a:gd name="connsiteX45" fmla="*/ 9279123 w 9597978"/>
                <a:gd name="connsiteY45" fmla="*/ 4283537 h 7272035"/>
                <a:gd name="connsiteX46" fmla="*/ 8437345 w 9597978"/>
                <a:gd name="connsiteY46" fmla="*/ 4283537 h 7272035"/>
                <a:gd name="connsiteX47" fmla="*/ 8118490 w 9597978"/>
                <a:gd name="connsiteY47" fmla="*/ 3645827 h 7272035"/>
                <a:gd name="connsiteX48" fmla="*/ 1663697 w 9597978"/>
                <a:gd name="connsiteY48" fmla="*/ 2241112 h 7272035"/>
                <a:gd name="connsiteX49" fmla="*/ 2505475 w 9597978"/>
                <a:gd name="connsiteY49" fmla="*/ 2241112 h 7272035"/>
                <a:gd name="connsiteX50" fmla="*/ 2824330 w 9597978"/>
                <a:gd name="connsiteY50" fmla="*/ 2878822 h 7272035"/>
                <a:gd name="connsiteX51" fmla="*/ 2505475 w 9597978"/>
                <a:gd name="connsiteY51" fmla="*/ 3516531 h 7272035"/>
                <a:gd name="connsiteX52" fmla="*/ 1663697 w 9597978"/>
                <a:gd name="connsiteY52" fmla="*/ 3516531 h 7272035"/>
                <a:gd name="connsiteX53" fmla="*/ 1344842 w 9597978"/>
                <a:gd name="connsiteY53" fmla="*/ 2878822 h 7272035"/>
                <a:gd name="connsiteX54" fmla="*/ 4368909 w 9597978"/>
                <a:gd name="connsiteY54" fmla="*/ 2241110 h 7272035"/>
                <a:gd name="connsiteX55" fmla="*/ 5210687 w 9597978"/>
                <a:gd name="connsiteY55" fmla="*/ 2241110 h 7272035"/>
                <a:gd name="connsiteX56" fmla="*/ 5529542 w 9597978"/>
                <a:gd name="connsiteY56" fmla="*/ 2878820 h 7272035"/>
                <a:gd name="connsiteX57" fmla="*/ 5210687 w 9597978"/>
                <a:gd name="connsiteY57" fmla="*/ 3516530 h 7272035"/>
                <a:gd name="connsiteX58" fmla="*/ 4368909 w 9597978"/>
                <a:gd name="connsiteY58" fmla="*/ 3516530 h 7272035"/>
                <a:gd name="connsiteX59" fmla="*/ 4050054 w 9597978"/>
                <a:gd name="connsiteY59" fmla="*/ 2878820 h 7272035"/>
                <a:gd name="connsiteX60" fmla="*/ 5729517 w 9597978"/>
                <a:gd name="connsiteY60" fmla="*/ 1504059 h 7272035"/>
                <a:gd name="connsiteX61" fmla="*/ 6571295 w 9597978"/>
                <a:gd name="connsiteY61" fmla="*/ 1504059 h 7272035"/>
                <a:gd name="connsiteX62" fmla="*/ 6890150 w 9597978"/>
                <a:gd name="connsiteY62" fmla="*/ 2141769 h 7272035"/>
                <a:gd name="connsiteX63" fmla="*/ 6571295 w 9597978"/>
                <a:gd name="connsiteY63" fmla="*/ 2779479 h 7272035"/>
                <a:gd name="connsiteX64" fmla="*/ 5729517 w 9597978"/>
                <a:gd name="connsiteY64" fmla="*/ 2779479 h 7272035"/>
                <a:gd name="connsiteX65" fmla="*/ 5410662 w 9597978"/>
                <a:gd name="connsiteY65" fmla="*/ 2141769 h 7272035"/>
                <a:gd name="connsiteX66" fmla="*/ 3015098 w 9597978"/>
                <a:gd name="connsiteY66" fmla="*/ 1504059 h 7272035"/>
                <a:gd name="connsiteX67" fmla="*/ 3856876 w 9597978"/>
                <a:gd name="connsiteY67" fmla="*/ 1504059 h 7272035"/>
                <a:gd name="connsiteX68" fmla="*/ 4175731 w 9597978"/>
                <a:gd name="connsiteY68" fmla="*/ 2141769 h 7272035"/>
                <a:gd name="connsiteX69" fmla="*/ 3856876 w 9597978"/>
                <a:gd name="connsiteY69" fmla="*/ 2779479 h 7272035"/>
                <a:gd name="connsiteX70" fmla="*/ 3015098 w 9597978"/>
                <a:gd name="connsiteY70" fmla="*/ 2779479 h 7272035"/>
                <a:gd name="connsiteX71" fmla="*/ 2696243 w 9597978"/>
                <a:gd name="connsiteY71" fmla="*/ 2141769 h 7272035"/>
                <a:gd name="connsiteX72" fmla="*/ 318855 w 9597978"/>
                <a:gd name="connsiteY72" fmla="*/ 1504059 h 7272035"/>
                <a:gd name="connsiteX73" fmla="*/ 1160633 w 9597978"/>
                <a:gd name="connsiteY73" fmla="*/ 1504059 h 7272035"/>
                <a:gd name="connsiteX74" fmla="*/ 1479488 w 9597978"/>
                <a:gd name="connsiteY74" fmla="*/ 2141768 h 7272035"/>
                <a:gd name="connsiteX75" fmla="*/ 1160633 w 9597978"/>
                <a:gd name="connsiteY75" fmla="*/ 2779479 h 7272035"/>
                <a:gd name="connsiteX76" fmla="*/ 318855 w 9597978"/>
                <a:gd name="connsiteY76" fmla="*/ 2779479 h 7272035"/>
                <a:gd name="connsiteX77" fmla="*/ 0 w 9597978"/>
                <a:gd name="connsiteY77" fmla="*/ 2141768 h 7272035"/>
                <a:gd name="connsiteX78" fmla="*/ 7083429 w 9597978"/>
                <a:gd name="connsiteY78" fmla="*/ 752031 h 7272035"/>
                <a:gd name="connsiteX79" fmla="*/ 7925207 w 9597978"/>
                <a:gd name="connsiteY79" fmla="*/ 752031 h 7272035"/>
                <a:gd name="connsiteX80" fmla="*/ 8244062 w 9597978"/>
                <a:gd name="connsiteY80" fmla="*/ 1389741 h 7272035"/>
                <a:gd name="connsiteX81" fmla="*/ 7925207 w 9597978"/>
                <a:gd name="connsiteY81" fmla="*/ 2027450 h 7272035"/>
                <a:gd name="connsiteX82" fmla="*/ 7083429 w 9597978"/>
                <a:gd name="connsiteY82" fmla="*/ 2027450 h 7272035"/>
                <a:gd name="connsiteX83" fmla="*/ 6764574 w 9597978"/>
                <a:gd name="connsiteY83" fmla="*/ 1389741 h 7272035"/>
                <a:gd name="connsiteX84" fmla="*/ 4375602 w 9597978"/>
                <a:gd name="connsiteY84" fmla="*/ 752031 h 7272035"/>
                <a:gd name="connsiteX85" fmla="*/ 5217380 w 9597978"/>
                <a:gd name="connsiteY85" fmla="*/ 752031 h 7272035"/>
                <a:gd name="connsiteX86" fmla="*/ 5536235 w 9597978"/>
                <a:gd name="connsiteY86" fmla="*/ 1389740 h 7272035"/>
                <a:gd name="connsiteX87" fmla="*/ 5217380 w 9597978"/>
                <a:gd name="connsiteY87" fmla="*/ 2027450 h 7272035"/>
                <a:gd name="connsiteX88" fmla="*/ 4375602 w 9597978"/>
                <a:gd name="connsiteY88" fmla="*/ 2027450 h 7272035"/>
                <a:gd name="connsiteX89" fmla="*/ 4056747 w 9597978"/>
                <a:gd name="connsiteY89" fmla="*/ 1389740 h 7272035"/>
                <a:gd name="connsiteX90" fmla="*/ 8437345 w 9597978"/>
                <a:gd name="connsiteY90" fmla="*/ 0 h 7272035"/>
                <a:gd name="connsiteX91" fmla="*/ 9279123 w 9597978"/>
                <a:gd name="connsiteY91" fmla="*/ 0 h 7272035"/>
                <a:gd name="connsiteX92" fmla="*/ 9597978 w 9597978"/>
                <a:gd name="connsiteY92" fmla="*/ 637710 h 7272035"/>
                <a:gd name="connsiteX93" fmla="*/ 9279123 w 9597978"/>
                <a:gd name="connsiteY93" fmla="*/ 1275420 h 7272035"/>
                <a:gd name="connsiteX94" fmla="*/ 8437345 w 9597978"/>
                <a:gd name="connsiteY94" fmla="*/ 1275420 h 7272035"/>
                <a:gd name="connsiteX95" fmla="*/ 8118490 w 9597978"/>
                <a:gd name="connsiteY95" fmla="*/ 637710 h 7272035"/>
                <a:gd name="connsiteX96" fmla="*/ 5729517 w 9597978"/>
                <a:gd name="connsiteY96" fmla="*/ 0 h 7272035"/>
                <a:gd name="connsiteX97" fmla="*/ 6571295 w 9597978"/>
                <a:gd name="connsiteY97" fmla="*/ 0 h 7272035"/>
                <a:gd name="connsiteX98" fmla="*/ 6890150 w 9597978"/>
                <a:gd name="connsiteY98" fmla="*/ 637710 h 7272035"/>
                <a:gd name="connsiteX99" fmla="*/ 6571295 w 9597978"/>
                <a:gd name="connsiteY99" fmla="*/ 1275420 h 7272035"/>
                <a:gd name="connsiteX100" fmla="*/ 5729517 w 9597978"/>
                <a:gd name="connsiteY100" fmla="*/ 1275420 h 7272035"/>
                <a:gd name="connsiteX101" fmla="*/ 5410662 w 9597978"/>
                <a:gd name="connsiteY101" fmla="*/ 637710 h 7272035"/>
                <a:gd name="connsiteX102" fmla="*/ 3006273 w 9597978"/>
                <a:gd name="connsiteY102" fmla="*/ 0 h 7272035"/>
                <a:gd name="connsiteX103" fmla="*/ 3848051 w 9597978"/>
                <a:gd name="connsiteY103" fmla="*/ 0 h 7272035"/>
                <a:gd name="connsiteX104" fmla="*/ 4166906 w 9597978"/>
                <a:gd name="connsiteY104" fmla="*/ 637710 h 7272035"/>
                <a:gd name="connsiteX105" fmla="*/ 3848051 w 9597978"/>
                <a:gd name="connsiteY105" fmla="*/ 1275420 h 7272035"/>
                <a:gd name="connsiteX106" fmla="*/ 3006273 w 9597978"/>
                <a:gd name="connsiteY106" fmla="*/ 1275420 h 7272035"/>
                <a:gd name="connsiteX107" fmla="*/ 2687418 w 9597978"/>
                <a:gd name="connsiteY107" fmla="*/ 637710 h 7272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597978" h="7272035">
                  <a:moveTo>
                    <a:pt x="5729517" y="5996615"/>
                  </a:moveTo>
                  <a:lnTo>
                    <a:pt x="6571295" y="5996615"/>
                  </a:lnTo>
                  <a:lnTo>
                    <a:pt x="6890150" y="6634325"/>
                  </a:lnTo>
                  <a:lnTo>
                    <a:pt x="6571295" y="7272035"/>
                  </a:lnTo>
                  <a:lnTo>
                    <a:pt x="5729517" y="7272035"/>
                  </a:lnTo>
                  <a:lnTo>
                    <a:pt x="5410662" y="6634325"/>
                  </a:lnTo>
                  <a:close/>
                  <a:moveTo>
                    <a:pt x="7083429" y="5246026"/>
                  </a:moveTo>
                  <a:lnTo>
                    <a:pt x="7925207" y="5246026"/>
                  </a:lnTo>
                  <a:lnTo>
                    <a:pt x="8244062" y="5883736"/>
                  </a:lnTo>
                  <a:lnTo>
                    <a:pt x="7925207" y="6521446"/>
                  </a:lnTo>
                  <a:lnTo>
                    <a:pt x="7083429" y="6521446"/>
                  </a:lnTo>
                  <a:lnTo>
                    <a:pt x="6764574" y="5883736"/>
                  </a:lnTo>
                  <a:close/>
                  <a:moveTo>
                    <a:pt x="3015098" y="4510575"/>
                  </a:moveTo>
                  <a:lnTo>
                    <a:pt x="3856876" y="4510575"/>
                  </a:lnTo>
                  <a:lnTo>
                    <a:pt x="4175731" y="5148285"/>
                  </a:lnTo>
                  <a:lnTo>
                    <a:pt x="3856876" y="5785995"/>
                  </a:lnTo>
                  <a:lnTo>
                    <a:pt x="3015098" y="5785995"/>
                  </a:lnTo>
                  <a:lnTo>
                    <a:pt x="2696243" y="5148285"/>
                  </a:lnTo>
                  <a:close/>
                  <a:moveTo>
                    <a:pt x="8437345" y="4510574"/>
                  </a:moveTo>
                  <a:lnTo>
                    <a:pt x="9279123" y="4510574"/>
                  </a:lnTo>
                  <a:lnTo>
                    <a:pt x="9597978" y="5148284"/>
                  </a:lnTo>
                  <a:lnTo>
                    <a:pt x="9279123" y="5785994"/>
                  </a:lnTo>
                  <a:lnTo>
                    <a:pt x="8437345" y="5785994"/>
                  </a:lnTo>
                  <a:lnTo>
                    <a:pt x="8118490" y="5148284"/>
                  </a:lnTo>
                  <a:close/>
                  <a:moveTo>
                    <a:pt x="7083429" y="3750859"/>
                  </a:moveTo>
                  <a:lnTo>
                    <a:pt x="7925207" y="3750859"/>
                  </a:lnTo>
                  <a:lnTo>
                    <a:pt x="8244062" y="4388569"/>
                  </a:lnTo>
                  <a:lnTo>
                    <a:pt x="7925207" y="5026279"/>
                  </a:lnTo>
                  <a:lnTo>
                    <a:pt x="7083429" y="5026279"/>
                  </a:lnTo>
                  <a:lnTo>
                    <a:pt x="6764574" y="4388569"/>
                  </a:lnTo>
                  <a:close/>
                  <a:moveTo>
                    <a:pt x="4368909" y="3750859"/>
                  </a:moveTo>
                  <a:lnTo>
                    <a:pt x="5210687" y="3750859"/>
                  </a:lnTo>
                  <a:lnTo>
                    <a:pt x="5529542" y="4388569"/>
                  </a:lnTo>
                  <a:lnTo>
                    <a:pt x="5210687" y="5026279"/>
                  </a:lnTo>
                  <a:lnTo>
                    <a:pt x="4368909" y="5026279"/>
                  </a:lnTo>
                  <a:lnTo>
                    <a:pt x="4050054" y="4388569"/>
                  </a:lnTo>
                  <a:close/>
                  <a:moveTo>
                    <a:pt x="5729517" y="3008119"/>
                  </a:moveTo>
                  <a:lnTo>
                    <a:pt x="6571295" y="3008119"/>
                  </a:lnTo>
                  <a:lnTo>
                    <a:pt x="6890150" y="3645828"/>
                  </a:lnTo>
                  <a:lnTo>
                    <a:pt x="6571295" y="4283538"/>
                  </a:lnTo>
                  <a:lnTo>
                    <a:pt x="5729517" y="4283538"/>
                  </a:lnTo>
                  <a:lnTo>
                    <a:pt x="5410662" y="3645828"/>
                  </a:lnTo>
                  <a:close/>
                  <a:moveTo>
                    <a:pt x="8437345" y="3008119"/>
                  </a:moveTo>
                  <a:lnTo>
                    <a:pt x="9279123" y="3008119"/>
                  </a:lnTo>
                  <a:lnTo>
                    <a:pt x="9597978" y="3645827"/>
                  </a:lnTo>
                  <a:lnTo>
                    <a:pt x="9279123" y="4283537"/>
                  </a:lnTo>
                  <a:lnTo>
                    <a:pt x="8437345" y="4283537"/>
                  </a:lnTo>
                  <a:lnTo>
                    <a:pt x="8118490" y="3645827"/>
                  </a:lnTo>
                  <a:close/>
                  <a:moveTo>
                    <a:pt x="1663697" y="2241112"/>
                  </a:moveTo>
                  <a:lnTo>
                    <a:pt x="2505475" y="2241112"/>
                  </a:lnTo>
                  <a:lnTo>
                    <a:pt x="2824330" y="2878822"/>
                  </a:lnTo>
                  <a:lnTo>
                    <a:pt x="2505475" y="3516531"/>
                  </a:lnTo>
                  <a:lnTo>
                    <a:pt x="1663697" y="3516531"/>
                  </a:lnTo>
                  <a:lnTo>
                    <a:pt x="1344842" y="2878822"/>
                  </a:lnTo>
                  <a:close/>
                  <a:moveTo>
                    <a:pt x="4368909" y="2241110"/>
                  </a:moveTo>
                  <a:lnTo>
                    <a:pt x="5210687" y="2241110"/>
                  </a:lnTo>
                  <a:lnTo>
                    <a:pt x="5529542" y="2878820"/>
                  </a:lnTo>
                  <a:lnTo>
                    <a:pt x="5210687" y="3516530"/>
                  </a:lnTo>
                  <a:lnTo>
                    <a:pt x="4368909" y="3516530"/>
                  </a:lnTo>
                  <a:lnTo>
                    <a:pt x="4050054" y="2878820"/>
                  </a:lnTo>
                  <a:close/>
                  <a:moveTo>
                    <a:pt x="5729517" y="1504059"/>
                  </a:moveTo>
                  <a:lnTo>
                    <a:pt x="6571295" y="1504059"/>
                  </a:lnTo>
                  <a:lnTo>
                    <a:pt x="6890150" y="2141769"/>
                  </a:lnTo>
                  <a:lnTo>
                    <a:pt x="6571295" y="2779479"/>
                  </a:lnTo>
                  <a:lnTo>
                    <a:pt x="5729517" y="2779479"/>
                  </a:lnTo>
                  <a:lnTo>
                    <a:pt x="5410662" y="2141769"/>
                  </a:lnTo>
                  <a:close/>
                  <a:moveTo>
                    <a:pt x="3015098" y="1504059"/>
                  </a:moveTo>
                  <a:lnTo>
                    <a:pt x="3856876" y="1504059"/>
                  </a:lnTo>
                  <a:lnTo>
                    <a:pt x="4175731" y="2141769"/>
                  </a:lnTo>
                  <a:lnTo>
                    <a:pt x="3856876" y="2779479"/>
                  </a:lnTo>
                  <a:lnTo>
                    <a:pt x="3015098" y="2779479"/>
                  </a:lnTo>
                  <a:lnTo>
                    <a:pt x="2696243" y="2141769"/>
                  </a:lnTo>
                  <a:close/>
                  <a:moveTo>
                    <a:pt x="318855" y="1504059"/>
                  </a:moveTo>
                  <a:lnTo>
                    <a:pt x="1160633" y="1504059"/>
                  </a:lnTo>
                  <a:lnTo>
                    <a:pt x="1479488" y="2141768"/>
                  </a:lnTo>
                  <a:lnTo>
                    <a:pt x="1160633" y="2779479"/>
                  </a:lnTo>
                  <a:lnTo>
                    <a:pt x="318855" y="2779479"/>
                  </a:lnTo>
                  <a:lnTo>
                    <a:pt x="0" y="2141768"/>
                  </a:lnTo>
                  <a:close/>
                  <a:moveTo>
                    <a:pt x="7083429" y="752031"/>
                  </a:moveTo>
                  <a:lnTo>
                    <a:pt x="7925207" y="752031"/>
                  </a:lnTo>
                  <a:lnTo>
                    <a:pt x="8244062" y="1389741"/>
                  </a:lnTo>
                  <a:lnTo>
                    <a:pt x="7925207" y="2027450"/>
                  </a:lnTo>
                  <a:lnTo>
                    <a:pt x="7083429" y="2027450"/>
                  </a:lnTo>
                  <a:lnTo>
                    <a:pt x="6764574" y="1389741"/>
                  </a:lnTo>
                  <a:close/>
                  <a:moveTo>
                    <a:pt x="4375602" y="752031"/>
                  </a:moveTo>
                  <a:lnTo>
                    <a:pt x="5217380" y="752031"/>
                  </a:lnTo>
                  <a:lnTo>
                    <a:pt x="5536235" y="1389740"/>
                  </a:lnTo>
                  <a:lnTo>
                    <a:pt x="5217380" y="2027450"/>
                  </a:lnTo>
                  <a:lnTo>
                    <a:pt x="4375602" y="2027450"/>
                  </a:lnTo>
                  <a:lnTo>
                    <a:pt x="4056747" y="1389740"/>
                  </a:lnTo>
                  <a:close/>
                  <a:moveTo>
                    <a:pt x="8437345" y="0"/>
                  </a:moveTo>
                  <a:lnTo>
                    <a:pt x="9279123" y="0"/>
                  </a:lnTo>
                  <a:lnTo>
                    <a:pt x="9597978" y="637710"/>
                  </a:lnTo>
                  <a:lnTo>
                    <a:pt x="9279123" y="1275420"/>
                  </a:lnTo>
                  <a:lnTo>
                    <a:pt x="8437345" y="1275420"/>
                  </a:lnTo>
                  <a:lnTo>
                    <a:pt x="8118490" y="637710"/>
                  </a:lnTo>
                  <a:close/>
                  <a:moveTo>
                    <a:pt x="5729517" y="0"/>
                  </a:moveTo>
                  <a:lnTo>
                    <a:pt x="6571295" y="0"/>
                  </a:lnTo>
                  <a:lnTo>
                    <a:pt x="6890150" y="637710"/>
                  </a:lnTo>
                  <a:lnTo>
                    <a:pt x="6571295" y="1275420"/>
                  </a:lnTo>
                  <a:lnTo>
                    <a:pt x="5729517" y="1275420"/>
                  </a:lnTo>
                  <a:lnTo>
                    <a:pt x="5410662" y="637710"/>
                  </a:lnTo>
                  <a:close/>
                  <a:moveTo>
                    <a:pt x="3006273" y="0"/>
                  </a:moveTo>
                  <a:lnTo>
                    <a:pt x="3848051" y="0"/>
                  </a:lnTo>
                  <a:lnTo>
                    <a:pt x="4166906" y="637710"/>
                  </a:lnTo>
                  <a:lnTo>
                    <a:pt x="3848051" y="1275420"/>
                  </a:lnTo>
                  <a:lnTo>
                    <a:pt x="3006273" y="1275420"/>
                  </a:lnTo>
                  <a:lnTo>
                    <a:pt x="2687418" y="6377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sp>
        <p:nvSpPr>
          <p:cNvPr id="2" name="Title 1">
            <a:extLst>
              <a:ext uri="{FF2B5EF4-FFF2-40B4-BE49-F238E27FC236}">
                <a16:creationId xmlns:a16="http://schemas.microsoft.com/office/drawing/2014/main" id="{F11B312F-FC9F-441B-B387-04BCBB44C2E8}"/>
              </a:ext>
            </a:extLst>
          </p:cNvPr>
          <p:cNvSpPr>
            <a:spLocks noGrp="1"/>
          </p:cNvSpPr>
          <p:nvPr userDrawn="1">
            <p:ph type="ctrTitle"/>
          </p:nvPr>
        </p:nvSpPr>
        <p:spPr>
          <a:xfrm>
            <a:off x="606844" y="2718140"/>
            <a:ext cx="5042861" cy="791823"/>
          </a:xfrm>
        </p:spPr>
        <p:txBody>
          <a:bodyPr anchor="ctr">
            <a:normAutofit/>
          </a:bodyPr>
          <a:lstStyle>
            <a:lvl1pPr marL="0" algn="l" defTabSz="685800" rtl="0" eaLnBrk="1" latinLnBrk="0" hangingPunct="1">
              <a:lnSpc>
                <a:spcPct val="90000"/>
              </a:lnSpc>
              <a:spcBef>
                <a:spcPct val="0"/>
              </a:spcBef>
              <a:buNone/>
              <a:defRPr lang="en-GB" sz="2700" kern="1200" dirty="0">
                <a:solidFill>
                  <a:schemeClr val="bg1"/>
                </a:solidFill>
                <a:latin typeface="+mn-lt"/>
                <a:ea typeface="+mj-ea"/>
                <a:cs typeface="Segoe UI Light" panose="020B0502040204020203" pitchFamily="34"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EEE6CE29-DC8A-4691-949E-8B69138B6914}"/>
              </a:ext>
            </a:extLst>
          </p:cNvPr>
          <p:cNvSpPr>
            <a:spLocks noGrp="1"/>
          </p:cNvSpPr>
          <p:nvPr userDrawn="1">
            <p:ph type="subTitle" idx="1"/>
          </p:nvPr>
        </p:nvSpPr>
        <p:spPr>
          <a:xfrm>
            <a:off x="606843" y="3914284"/>
            <a:ext cx="3774296" cy="406976"/>
          </a:xfrm>
        </p:spPr>
        <p:txBody>
          <a:bodyPr anchor="ctr">
            <a:normAutofit/>
          </a:bodyPr>
          <a:lstStyle>
            <a:lvl1pPr marL="0" indent="0" algn="l" defTabSz="685800" rtl="0" eaLnBrk="1" latinLnBrk="0" hangingPunct="1">
              <a:lnSpc>
                <a:spcPct val="70000"/>
              </a:lnSpc>
              <a:spcBef>
                <a:spcPts val="750"/>
              </a:spcBef>
              <a:buFont typeface="Arial" panose="020B0604020202020204" pitchFamily="34" charset="0"/>
              <a:buNone/>
              <a:defRPr lang="en-GB" sz="1950" kern="1200" dirty="0">
                <a:solidFill>
                  <a:schemeClr val="bg1"/>
                </a:solidFill>
                <a:latin typeface="+mn-lt"/>
                <a:ea typeface="+mn-ea"/>
                <a:cs typeface="Segoe UI Light" panose="020B0502040204020203"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cxnSp>
        <p:nvCxnSpPr>
          <p:cNvPr id="37" name="Straight Connector 36">
            <a:extLst>
              <a:ext uri="{FF2B5EF4-FFF2-40B4-BE49-F238E27FC236}">
                <a16:creationId xmlns:a16="http://schemas.microsoft.com/office/drawing/2014/main" id="{6759954C-7EB4-40EF-B0EE-5606018018F6}"/>
              </a:ext>
            </a:extLst>
          </p:cNvPr>
          <p:cNvCxnSpPr/>
          <p:nvPr userDrawn="1"/>
        </p:nvCxnSpPr>
        <p:spPr>
          <a:xfrm>
            <a:off x="606843" y="3726180"/>
            <a:ext cx="587216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502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ext NO HEX">
    <p:spTree>
      <p:nvGrpSpPr>
        <p:cNvPr id="1" name=""/>
        <p:cNvGrpSpPr/>
        <p:nvPr/>
      </p:nvGrpSpPr>
      <p:grpSpPr>
        <a:xfrm>
          <a:off x="0" y="0"/>
          <a:ext cx="0" cy="0"/>
          <a:chOff x="0" y="0"/>
          <a:chExt cx="0" cy="0"/>
        </a:xfrm>
      </p:grpSpPr>
      <p:sp>
        <p:nvSpPr>
          <p:cNvPr id="7" name="Title 1"/>
          <p:cNvSpPr>
            <a:spLocks noGrp="1"/>
          </p:cNvSpPr>
          <p:nvPr>
            <p:ph type="title"/>
          </p:nvPr>
        </p:nvSpPr>
        <p:spPr>
          <a:xfrm>
            <a:off x="457200" y="66260"/>
            <a:ext cx="8229600" cy="609600"/>
          </a:xfrm>
          <a:prstGeom prst="rect">
            <a:avLst/>
          </a:prstGeom>
          <a:ln>
            <a:noFill/>
          </a:ln>
        </p:spPr>
        <p:txBody>
          <a:bodyPr/>
          <a:lstStyle>
            <a:lvl1pPr algn="l">
              <a:defRPr lang="en-US" sz="2700" b="1" kern="1200" baseline="0" dirty="0">
                <a:solidFill>
                  <a:srgbClr val="2166B3"/>
                </a:solidFill>
                <a:latin typeface="Arial Narrow" pitchFamily="34" charset="0"/>
                <a:ea typeface="Tahoma" pitchFamily="34" charset="0"/>
                <a:cs typeface="Tahoma" pitchFamily="34" charset="0"/>
              </a:defRPr>
            </a:lvl1pPr>
          </a:lstStyle>
          <a:p>
            <a:pPr marL="0" marR="0" lvl="0" algn="l" defTabSz="342900" rtl="0" eaLnBrk="1" fontAlgn="base" latinLnBrk="0" hangingPunct="1">
              <a:lnSpc>
                <a:spcPct val="100000"/>
              </a:lnSpc>
              <a:spcBef>
                <a:spcPct val="0"/>
              </a:spcBef>
              <a:spcAft>
                <a:spcPct val="0"/>
              </a:spcAft>
              <a:buClrTx/>
              <a:buSzTx/>
              <a:buFontTx/>
              <a:buNone/>
              <a:tabLst/>
              <a:defRPr/>
            </a:pPr>
            <a:endParaRPr lang="en-US" dirty="0"/>
          </a:p>
        </p:txBody>
      </p:sp>
      <p:sp>
        <p:nvSpPr>
          <p:cNvPr id="8" name="Content Placeholder 2"/>
          <p:cNvSpPr>
            <a:spLocks noGrp="1"/>
          </p:cNvSpPr>
          <p:nvPr>
            <p:ph idx="1"/>
          </p:nvPr>
        </p:nvSpPr>
        <p:spPr>
          <a:xfrm>
            <a:off x="457200" y="1417638"/>
            <a:ext cx="8229600" cy="4830763"/>
          </a:xfrm>
          <a:prstGeom prst="rect">
            <a:avLst/>
          </a:prstGeom>
        </p:spPr>
        <p:txBody>
          <a:bodyPr/>
          <a:lstStyle>
            <a:lvl1pPr marL="257175" indent="-257175">
              <a:buClr>
                <a:srgbClr val="2166B3"/>
              </a:buClr>
              <a:buSzPct val="80000"/>
              <a:buFont typeface="Wingdings 2" pitchFamily="18" charset="2"/>
              <a:buChar char="Â"/>
              <a:defRPr sz="2100">
                <a:solidFill>
                  <a:srgbClr val="404040"/>
                </a:solidFill>
                <a:latin typeface="Arial Narrow" pitchFamily="34" charset="0"/>
                <a:ea typeface="Tahoma" pitchFamily="34" charset="0"/>
                <a:cs typeface="Tahoma" pitchFamily="34" charset="0"/>
              </a:defRPr>
            </a:lvl1pPr>
            <a:lvl2pPr>
              <a:defRPr sz="1800">
                <a:solidFill>
                  <a:srgbClr val="404040"/>
                </a:solidFill>
                <a:latin typeface="Arial Narrow" pitchFamily="34" charset="0"/>
                <a:ea typeface="Tahoma" pitchFamily="34" charset="0"/>
                <a:cs typeface="Tahoma" pitchFamily="34" charset="0"/>
              </a:defRPr>
            </a:lvl2pPr>
            <a:lvl3pPr marL="857250" indent="-171450">
              <a:buClr>
                <a:srgbClr val="2166B3"/>
              </a:buClr>
              <a:buSzPct val="80000"/>
              <a:buFont typeface="Wingdings 3" pitchFamily="18" charset="2"/>
              <a:buChar char=""/>
              <a:defRPr sz="1500">
                <a:solidFill>
                  <a:srgbClr val="404040"/>
                </a:solidFill>
                <a:latin typeface="Arial Narrow" pitchFamily="34" charset="0"/>
                <a:ea typeface="Tahoma" pitchFamily="34" charset="0"/>
                <a:cs typeface="Tahoma" pitchFamily="34" charset="0"/>
              </a:defRPr>
            </a:lvl3pPr>
            <a:lvl4pPr>
              <a:defRPr sz="1350">
                <a:solidFill>
                  <a:srgbClr val="404040"/>
                </a:solidFill>
                <a:latin typeface="Arial Narrow" pitchFamily="34" charset="0"/>
                <a:ea typeface="Tahoma" pitchFamily="34" charset="0"/>
                <a:cs typeface="Tahoma" pitchFamily="34" charset="0"/>
              </a:defRPr>
            </a:lvl4pPr>
            <a:lvl5pPr>
              <a:buClr>
                <a:srgbClr val="2166B3"/>
              </a:buClr>
              <a:defRPr sz="1350">
                <a:solidFill>
                  <a:srgbClr val="404040"/>
                </a:solidFill>
                <a:latin typeface="Arial Narrow" pitchFamily="34" charset="0"/>
                <a:ea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p:cNvSpPr>
            <a:spLocks noGrp="1"/>
          </p:cNvSpPr>
          <p:nvPr>
            <p:ph sz="quarter" idx="13"/>
          </p:nvPr>
        </p:nvSpPr>
        <p:spPr>
          <a:xfrm>
            <a:off x="457200" y="675860"/>
            <a:ext cx="8229600" cy="619540"/>
          </a:xfrm>
          <a:prstGeom prst="rect">
            <a:avLst/>
          </a:prstGeom>
        </p:spPr>
        <p:txBody>
          <a:bodyPr/>
          <a:lstStyle>
            <a:lvl1pPr marL="0" indent="0">
              <a:buNone/>
              <a:defRPr sz="2100" i="1">
                <a:solidFill>
                  <a:srgbClr val="2166B3"/>
                </a:solidFill>
                <a:latin typeface="Arial Narrow" pitchFamily="34" charset="0"/>
              </a:defRPr>
            </a:lvl1pPr>
            <a:lvl5pPr marL="1371600" indent="0">
              <a:buNone/>
              <a:defRPr/>
            </a:lvl5pPr>
          </a:lstStyle>
          <a:p>
            <a:pPr lvl="0"/>
            <a:endParaRPr lang="en-US" dirty="0"/>
          </a:p>
        </p:txBody>
      </p:sp>
      <p:sp>
        <p:nvSpPr>
          <p:cNvPr id="10" name="TextBox 9"/>
          <p:cNvSpPr txBox="1"/>
          <p:nvPr userDrawn="1"/>
        </p:nvSpPr>
        <p:spPr>
          <a:xfrm>
            <a:off x="457200" y="6242836"/>
            <a:ext cx="3429000" cy="253916"/>
          </a:xfrm>
          <a:prstGeom prst="rect">
            <a:avLst/>
          </a:prstGeom>
          <a:noFill/>
        </p:spPr>
        <p:txBody>
          <a:bodyPr wrap="square" rtlCol="0">
            <a:spAutoFit/>
          </a:bodyPr>
          <a:lstStyle/>
          <a:p>
            <a:pPr defTabSz="342900"/>
            <a:fld id="{0F4C809A-E429-4AFE-AF28-257D1AF478E2}" type="slidenum">
              <a:rPr lang="en-US" sz="1050">
                <a:solidFill>
                  <a:srgbClr val="6A7371"/>
                </a:solidFill>
              </a:rPr>
              <a:pPr defTabSz="342900"/>
              <a:t>‹#›</a:t>
            </a:fld>
            <a:endParaRPr lang="en-US" sz="1050" dirty="0">
              <a:solidFill>
                <a:srgbClr val="6A7371"/>
              </a:solidFill>
            </a:endParaRPr>
          </a:p>
        </p:txBody>
      </p:sp>
    </p:spTree>
    <p:extLst>
      <p:ext uri="{BB962C8B-B14F-4D97-AF65-F5344CB8AC3E}">
        <p14:creationId xmlns:p14="http://schemas.microsoft.com/office/powerpoint/2010/main" val="1611991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Rectangle 1"/>
          <p:cNvSpPr/>
          <p:nvPr userDrawn="1"/>
        </p:nvSpPr>
        <p:spPr>
          <a:xfrm>
            <a:off x="8107680" y="6290733"/>
            <a:ext cx="731520" cy="276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68952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Footer Placeholder 3"/>
          <p:cNvSpPr>
            <a:spLocks noGrp="1"/>
          </p:cNvSpPr>
          <p:nvPr>
            <p:ph type="ftr" sz="quarter" idx="11"/>
          </p:nvPr>
        </p:nvSpPr>
        <p:spPr/>
        <p:txBody>
          <a:bodyPr/>
          <a:lstStyle>
            <a:lvl1pPr>
              <a:defRPr b="0"/>
            </a:lvl1pPr>
          </a:lstStyle>
          <a:p>
            <a:r>
              <a:rPr lang="en-US" dirty="0"/>
              <a:t>Client Name / Date</a:t>
            </a:r>
          </a:p>
        </p:txBody>
      </p:sp>
      <p:sp>
        <p:nvSpPr>
          <p:cNvPr id="5" name="Slide Number Placeholder 4"/>
          <p:cNvSpPr>
            <a:spLocks noGrp="1"/>
          </p:cNvSpPr>
          <p:nvPr>
            <p:ph type="sldNum" sz="quarter" idx="12"/>
          </p:nvPr>
        </p:nvSpPr>
        <p:spPr/>
        <p:txBody>
          <a:bodyPr/>
          <a:lstStyle/>
          <a:p>
            <a:fld id="{3C9523F6-AB29-422F-BF36-83FE09959E8F}" type="slidenum">
              <a:rPr lang="en-US" smtClean="0"/>
              <a:t>‹#›</a:t>
            </a:fld>
            <a:endParaRPr lang="en-US" dirty="0"/>
          </a:p>
        </p:txBody>
      </p:sp>
      <p:pic>
        <p:nvPicPr>
          <p:cNvPr id="6" name="Picture 2" descr="\\Eplnas2\Users\jmcintosh\My Documents\_Marketing\ePS\ePS branding\For products and marketing\ppt template\EPHARMA_HORIZONTAL-LOGO_GRADATION_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308912" y="5867400"/>
            <a:ext cx="1609663" cy="83947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998635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838200"/>
            <a:ext cx="8229600" cy="48767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b="0"/>
            </a:lvl1pPr>
          </a:lstStyle>
          <a:p>
            <a:r>
              <a:rPr lang="en-US" dirty="0"/>
              <a:t>Client Name / Date</a:t>
            </a:r>
          </a:p>
        </p:txBody>
      </p:sp>
      <p:sp>
        <p:nvSpPr>
          <p:cNvPr id="6" name="Slide Number Placeholder 5"/>
          <p:cNvSpPr>
            <a:spLocks noGrp="1"/>
          </p:cNvSpPr>
          <p:nvPr>
            <p:ph type="sldNum" sz="quarter" idx="12"/>
          </p:nvPr>
        </p:nvSpPr>
        <p:spPr/>
        <p:txBody>
          <a:bodyPr/>
          <a:lstStyle/>
          <a:p>
            <a:fld id="{3C9523F6-AB29-422F-BF36-83FE09959E8F}" type="slidenum">
              <a:rPr lang="en-US" smtClean="0"/>
              <a:t>‹#›</a:t>
            </a:fld>
            <a:endParaRPr lang="en-US" dirty="0"/>
          </a:p>
        </p:txBody>
      </p:sp>
    </p:spTree>
    <p:custDataLst>
      <p:tags r:id="rId1"/>
    </p:custDataLst>
    <p:extLst>
      <p:ext uri="{BB962C8B-B14F-4D97-AF65-F5344CB8AC3E}">
        <p14:creationId xmlns:p14="http://schemas.microsoft.com/office/powerpoint/2010/main" val="4044437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ext NO HEX">
    <p:spTree>
      <p:nvGrpSpPr>
        <p:cNvPr id="1" name=""/>
        <p:cNvGrpSpPr/>
        <p:nvPr/>
      </p:nvGrpSpPr>
      <p:grpSpPr>
        <a:xfrm>
          <a:off x="0" y="0"/>
          <a:ext cx="0" cy="0"/>
          <a:chOff x="0" y="0"/>
          <a:chExt cx="0" cy="0"/>
        </a:xfrm>
      </p:grpSpPr>
      <p:sp>
        <p:nvSpPr>
          <p:cNvPr id="7" name="Title 1"/>
          <p:cNvSpPr>
            <a:spLocks noGrp="1"/>
          </p:cNvSpPr>
          <p:nvPr>
            <p:ph type="title"/>
          </p:nvPr>
        </p:nvSpPr>
        <p:spPr>
          <a:xfrm>
            <a:off x="457200" y="66260"/>
            <a:ext cx="8229600" cy="609600"/>
          </a:xfrm>
          <a:prstGeom prst="rect">
            <a:avLst/>
          </a:prstGeom>
          <a:ln>
            <a:noFill/>
          </a:ln>
        </p:spPr>
        <p:txBody>
          <a:bodyPr/>
          <a:lstStyle>
            <a:lvl1pPr algn="l">
              <a:defRPr lang="en-US" sz="4400" b="1" kern="1200" baseline="0" dirty="0">
                <a:solidFill>
                  <a:srgbClr val="2166B3"/>
                </a:solidFill>
                <a:latin typeface="Arial Narrow" pitchFamily="34" charset="0"/>
                <a:ea typeface="Tahoma" pitchFamily="34" charset="0"/>
                <a:cs typeface="Tahoma" pitchFamily="34" charset="0"/>
              </a:defRPr>
            </a:lvl1pPr>
          </a:lstStyle>
          <a:p>
            <a:pPr marL="0" marR="0" lvl="0" algn="l" defTabSz="457200" rtl="0" eaLnBrk="1" fontAlgn="base" latinLnBrk="0" hangingPunct="1">
              <a:lnSpc>
                <a:spcPct val="100000"/>
              </a:lnSpc>
              <a:spcBef>
                <a:spcPct val="0"/>
              </a:spcBef>
              <a:spcAft>
                <a:spcPct val="0"/>
              </a:spcAft>
              <a:buClrTx/>
              <a:buSzTx/>
              <a:buFontTx/>
              <a:buNone/>
              <a:tabLst/>
              <a:defRPr/>
            </a:pPr>
            <a:endParaRPr lang="en-US" dirty="0"/>
          </a:p>
        </p:txBody>
      </p:sp>
      <p:sp>
        <p:nvSpPr>
          <p:cNvPr id="8" name="Content Placeholder 2"/>
          <p:cNvSpPr>
            <a:spLocks noGrp="1"/>
          </p:cNvSpPr>
          <p:nvPr>
            <p:ph idx="1"/>
          </p:nvPr>
        </p:nvSpPr>
        <p:spPr>
          <a:xfrm>
            <a:off x="457200" y="1417637"/>
            <a:ext cx="8229600" cy="4830763"/>
          </a:xfrm>
          <a:prstGeom prst="rect">
            <a:avLst/>
          </a:prstGeom>
        </p:spPr>
        <p:txBody>
          <a:bodyPr/>
          <a:lstStyle>
            <a:lvl1pPr marL="342900" indent="-342900">
              <a:buClr>
                <a:srgbClr val="2166B3"/>
              </a:buClr>
              <a:buSzPct val="80000"/>
              <a:buFont typeface="Wingdings 2" pitchFamily="18" charset="2"/>
              <a:buChar char="Â"/>
              <a:defRPr sz="2800">
                <a:solidFill>
                  <a:srgbClr val="404040"/>
                </a:solidFill>
                <a:latin typeface="Arial Narrow" pitchFamily="34" charset="0"/>
                <a:ea typeface="Tahoma" pitchFamily="34" charset="0"/>
                <a:cs typeface="Tahoma" pitchFamily="34" charset="0"/>
              </a:defRPr>
            </a:lvl1pPr>
            <a:lvl2pPr>
              <a:defRPr sz="2400">
                <a:solidFill>
                  <a:srgbClr val="404040"/>
                </a:solidFill>
                <a:latin typeface="Arial Narrow" pitchFamily="34" charset="0"/>
                <a:ea typeface="Tahoma" pitchFamily="34" charset="0"/>
                <a:cs typeface="Tahoma" pitchFamily="34" charset="0"/>
              </a:defRPr>
            </a:lvl2pPr>
            <a:lvl3pPr marL="1143000" indent="-228600">
              <a:buClr>
                <a:srgbClr val="2166B3"/>
              </a:buClr>
              <a:buSzPct val="80000"/>
              <a:buFont typeface="Wingdings 3" pitchFamily="18" charset="2"/>
              <a:buChar char=""/>
              <a:defRPr sz="2000">
                <a:solidFill>
                  <a:srgbClr val="404040"/>
                </a:solidFill>
                <a:latin typeface="Arial Narrow" pitchFamily="34" charset="0"/>
                <a:ea typeface="Tahoma" pitchFamily="34" charset="0"/>
                <a:cs typeface="Tahoma" pitchFamily="34" charset="0"/>
              </a:defRPr>
            </a:lvl3pPr>
            <a:lvl4pPr>
              <a:defRPr sz="1800">
                <a:solidFill>
                  <a:srgbClr val="404040"/>
                </a:solidFill>
                <a:latin typeface="Arial Narrow" pitchFamily="34" charset="0"/>
                <a:ea typeface="Tahoma" pitchFamily="34" charset="0"/>
                <a:cs typeface="Tahoma" pitchFamily="34" charset="0"/>
              </a:defRPr>
            </a:lvl4pPr>
            <a:lvl5pPr>
              <a:buClr>
                <a:srgbClr val="2166B3"/>
              </a:buClr>
              <a:defRPr sz="1800">
                <a:solidFill>
                  <a:srgbClr val="404040"/>
                </a:solidFill>
                <a:latin typeface="Arial Narrow" pitchFamily="34" charset="0"/>
                <a:ea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p:cNvSpPr>
            <a:spLocks noGrp="1"/>
          </p:cNvSpPr>
          <p:nvPr>
            <p:ph sz="quarter" idx="13"/>
          </p:nvPr>
        </p:nvSpPr>
        <p:spPr>
          <a:xfrm>
            <a:off x="457200" y="675860"/>
            <a:ext cx="8229600" cy="619540"/>
          </a:xfrm>
          <a:prstGeom prst="rect">
            <a:avLst/>
          </a:prstGeom>
        </p:spPr>
        <p:txBody>
          <a:bodyPr/>
          <a:lstStyle>
            <a:lvl1pPr marL="0" indent="0">
              <a:buNone/>
              <a:defRPr sz="3000" i="1">
                <a:solidFill>
                  <a:srgbClr val="2166B3"/>
                </a:solidFill>
                <a:latin typeface="Arial Narrow" pitchFamily="34" charset="0"/>
              </a:defRPr>
            </a:lvl1pPr>
            <a:lvl5pPr marL="1828800" indent="0">
              <a:buNone/>
              <a:defRPr/>
            </a:lvl5pPr>
          </a:lstStyle>
          <a:p>
            <a:pPr lvl="0"/>
            <a:endParaRPr lang="en-US" dirty="0"/>
          </a:p>
        </p:txBody>
      </p:sp>
      <p:sp>
        <p:nvSpPr>
          <p:cNvPr id="10" name="TextBox 9"/>
          <p:cNvSpPr txBox="1"/>
          <p:nvPr userDrawn="1"/>
        </p:nvSpPr>
        <p:spPr>
          <a:xfrm>
            <a:off x="457200" y="6242835"/>
            <a:ext cx="3429000" cy="307777"/>
          </a:xfrm>
          <a:prstGeom prst="rect">
            <a:avLst/>
          </a:prstGeom>
          <a:noFill/>
        </p:spPr>
        <p:txBody>
          <a:bodyPr wrap="square" rtlCol="0">
            <a:spAutoFit/>
          </a:bodyPr>
          <a:lstStyle/>
          <a:p>
            <a:fld id="{0F4C809A-E429-4AFE-AF28-257D1AF478E2}" type="slidenum">
              <a:rPr lang="en-US" sz="1400" smtClean="0">
                <a:solidFill>
                  <a:srgbClr val="6A7371"/>
                </a:solidFill>
                <a:latin typeface="Arial Narrow" pitchFamily="34" charset="0"/>
              </a:rPr>
              <a:t>‹#›</a:t>
            </a:fld>
            <a:endParaRPr lang="en-US" sz="1400" dirty="0">
              <a:solidFill>
                <a:srgbClr val="6A7371"/>
              </a:solidFill>
              <a:latin typeface="Arial Narrow" pitchFamily="34" charset="0"/>
            </a:endParaRPr>
          </a:p>
        </p:txBody>
      </p:sp>
      <p:sp>
        <p:nvSpPr>
          <p:cNvPr id="9" name="Rectangle 8"/>
          <p:cNvSpPr/>
          <p:nvPr userDrawn="1"/>
        </p:nvSpPr>
        <p:spPr>
          <a:xfrm>
            <a:off x="8107680" y="6290733"/>
            <a:ext cx="731520" cy="276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31473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NO HEX">
    <p:spTree>
      <p:nvGrpSpPr>
        <p:cNvPr id="1" name=""/>
        <p:cNvGrpSpPr/>
        <p:nvPr/>
      </p:nvGrpSpPr>
      <p:grpSpPr>
        <a:xfrm>
          <a:off x="0" y="0"/>
          <a:ext cx="0" cy="0"/>
          <a:chOff x="0" y="0"/>
          <a:chExt cx="0" cy="0"/>
        </a:xfrm>
      </p:grpSpPr>
      <p:sp>
        <p:nvSpPr>
          <p:cNvPr id="7" name="Title 1"/>
          <p:cNvSpPr>
            <a:spLocks noGrp="1"/>
          </p:cNvSpPr>
          <p:nvPr>
            <p:ph type="title"/>
          </p:nvPr>
        </p:nvSpPr>
        <p:spPr>
          <a:xfrm>
            <a:off x="457200" y="66260"/>
            <a:ext cx="8229600" cy="609600"/>
          </a:xfrm>
          <a:prstGeom prst="rect">
            <a:avLst/>
          </a:prstGeom>
          <a:ln>
            <a:noFill/>
          </a:ln>
        </p:spPr>
        <p:txBody>
          <a:bodyPr/>
          <a:lstStyle>
            <a:lvl1pPr algn="l">
              <a:defRPr lang="en-US" sz="4400" b="1" kern="1200" baseline="0" dirty="0">
                <a:solidFill>
                  <a:srgbClr val="2166B3"/>
                </a:solidFill>
                <a:latin typeface="Arial Narrow" pitchFamily="34" charset="0"/>
                <a:ea typeface="Tahoma" pitchFamily="34" charset="0"/>
                <a:cs typeface="Tahoma" pitchFamily="34" charset="0"/>
              </a:defRPr>
            </a:lvl1pPr>
          </a:lstStyle>
          <a:p>
            <a:pPr marL="0" marR="0" lvl="0" algn="l" defTabSz="457200" rtl="0" eaLnBrk="1" fontAlgn="base" latinLnBrk="0" hangingPunct="1">
              <a:lnSpc>
                <a:spcPct val="100000"/>
              </a:lnSpc>
              <a:spcBef>
                <a:spcPct val="0"/>
              </a:spcBef>
              <a:spcAft>
                <a:spcPct val="0"/>
              </a:spcAft>
              <a:buClrTx/>
              <a:buSzTx/>
              <a:buFontTx/>
              <a:buNone/>
              <a:tabLst/>
              <a:defRPr/>
            </a:pPr>
            <a:endParaRPr lang="en-US" dirty="0"/>
          </a:p>
        </p:txBody>
      </p:sp>
      <p:sp>
        <p:nvSpPr>
          <p:cNvPr id="8" name="Content Placeholder 2"/>
          <p:cNvSpPr>
            <a:spLocks noGrp="1"/>
          </p:cNvSpPr>
          <p:nvPr>
            <p:ph idx="1"/>
          </p:nvPr>
        </p:nvSpPr>
        <p:spPr>
          <a:xfrm>
            <a:off x="457200" y="1417637"/>
            <a:ext cx="8229600" cy="4830763"/>
          </a:xfrm>
          <a:prstGeom prst="rect">
            <a:avLst/>
          </a:prstGeom>
        </p:spPr>
        <p:txBody>
          <a:bodyPr/>
          <a:lstStyle>
            <a:lvl1pPr marL="342900" indent="-342900">
              <a:buClr>
                <a:srgbClr val="2166B3"/>
              </a:buClr>
              <a:buSzPct val="80000"/>
              <a:buFont typeface="Wingdings 2" pitchFamily="18" charset="2"/>
              <a:buChar char="Â"/>
              <a:defRPr sz="2800">
                <a:solidFill>
                  <a:srgbClr val="404040"/>
                </a:solidFill>
                <a:latin typeface="Arial Narrow" pitchFamily="34" charset="0"/>
                <a:ea typeface="Tahoma" pitchFamily="34" charset="0"/>
                <a:cs typeface="Tahoma" pitchFamily="34" charset="0"/>
              </a:defRPr>
            </a:lvl1pPr>
            <a:lvl2pPr>
              <a:defRPr sz="2400">
                <a:solidFill>
                  <a:srgbClr val="404040"/>
                </a:solidFill>
                <a:latin typeface="Arial Narrow" pitchFamily="34" charset="0"/>
                <a:ea typeface="Tahoma" pitchFamily="34" charset="0"/>
                <a:cs typeface="Tahoma" pitchFamily="34" charset="0"/>
              </a:defRPr>
            </a:lvl2pPr>
            <a:lvl3pPr marL="1143000" indent="-228600">
              <a:buClr>
                <a:srgbClr val="2166B3"/>
              </a:buClr>
              <a:buSzPct val="80000"/>
              <a:buFont typeface="Wingdings 3" pitchFamily="18" charset="2"/>
              <a:buChar char=""/>
              <a:defRPr sz="2000">
                <a:solidFill>
                  <a:srgbClr val="404040"/>
                </a:solidFill>
                <a:latin typeface="Arial Narrow" pitchFamily="34" charset="0"/>
                <a:ea typeface="Tahoma" pitchFamily="34" charset="0"/>
                <a:cs typeface="Tahoma" pitchFamily="34" charset="0"/>
              </a:defRPr>
            </a:lvl3pPr>
            <a:lvl4pPr>
              <a:defRPr sz="1800">
                <a:solidFill>
                  <a:srgbClr val="404040"/>
                </a:solidFill>
                <a:latin typeface="Arial Narrow" pitchFamily="34" charset="0"/>
                <a:ea typeface="Tahoma" pitchFamily="34" charset="0"/>
                <a:cs typeface="Tahoma" pitchFamily="34" charset="0"/>
              </a:defRPr>
            </a:lvl4pPr>
            <a:lvl5pPr>
              <a:buClr>
                <a:srgbClr val="2166B3"/>
              </a:buClr>
              <a:defRPr sz="1800">
                <a:solidFill>
                  <a:srgbClr val="404040"/>
                </a:solidFill>
                <a:latin typeface="Arial Narrow" pitchFamily="34" charset="0"/>
                <a:ea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p:cNvSpPr>
            <a:spLocks noGrp="1"/>
          </p:cNvSpPr>
          <p:nvPr>
            <p:ph sz="quarter" idx="13"/>
          </p:nvPr>
        </p:nvSpPr>
        <p:spPr>
          <a:xfrm>
            <a:off x="457200" y="675860"/>
            <a:ext cx="8229600" cy="619540"/>
          </a:xfrm>
          <a:prstGeom prst="rect">
            <a:avLst/>
          </a:prstGeom>
        </p:spPr>
        <p:txBody>
          <a:bodyPr/>
          <a:lstStyle>
            <a:lvl1pPr marL="0" indent="0">
              <a:buNone/>
              <a:defRPr sz="3000" i="1">
                <a:solidFill>
                  <a:srgbClr val="2166B3"/>
                </a:solidFill>
                <a:latin typeface="Arial Narrow" pitchFamily="34" charset="0"/>
              </a:defRPr>
            </a:lvl1pPr>
            <a:lvl5pPr marL="1828800" indent="0">
              <a:buNone/>
              <a:defRPr/>
            </a:lvl5pPr>
          </a:lstStyle>
          <a:p>
            <a:pPr lvl="0"/>
            <a:endParaRPr lang="en-US" dirty="0"/>
          </a:p>
        </p:txBody>
      </p:sp>
      <p:sp>
        <p:nvSpPr>
          <p:cNvPr id="10" name="TextBox 9"/>
          <p:cNvSpPr txBox="1"/>
          <p:nvPr userDrawn="1"/>
        </p:nvSpPr>
        <p:spPr>
          <a:xfrm>
            <a:off x="457200" y="6242835"/>
            <a:ext cx="3429000" cy="307777"/>
          </a:xfrm>
          <a:prstGeom prst="rect">
            <a:avLst/>
          </a:prstGeom>
          <a:noFill/>
        </p:spPr>
        <p:txBody>
          <a:bodyPr wrap="square" rtlCol="0">
            <a:spAutoFit/>
          </a:bodyPr>
          <a:lstStyle/>
          <a:p>
            <a:fld id="{0F4C809A-E429-4AFE-AF28-257D1AF478E2}" type="slidenum">
              <a:rPr lang="en-US" sz="1400" smtClean="0">
                <a:solidFill>
                  <a:srgbClr val="6A7371"/>
                </a:solidFill>
                <a:latin typeface="Arial Narrow" pitchFamily="34" charset="0"/>
              </a:rPr>
              <a:t>‹#›</a:t>
            </a:fld>
            <a:endParaRPr lang="en-US" sz="1400" dirty="0">
              <a:solidFill>
                <a:srgbClr val="6A7371"/>
              </a:solidFill>
              <a:latin typeface="Arial Narrow" pitchFamily="34" charset="0"/>
            </a:endParaRPr>
          </a:p>
        </p:txBody>
      </p:sp>
      <p:sp>
        <p:nvSpPr>
          <p:cNvPr id="9" name="Rectangle 8"/>
          <p:cNvSpPr/>
          <p:nvPr userDrawn="1"/>
        </p:nvSpPr>
        <p:spPr>
          <a:xfrm>
            <a:off x="8107680" y="6290733"/>
            <a:ext cx="731520" cy="276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1505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with Hex">
    <p:spTree>
      <p:nvGrpSpPr>
        <p:cNvPr id="1" name=""/>
        <p:cNvGrpSpPr/>
        <p:nvPr/>
      </p:nvGrpSpPr>
      <p:grpSpPr>
        <a:xfrm>
          <a:off x="0" y="0"/>
          <a:ext cx="0" cy="0"/>
          <a:chOff x="0" y="0"/>
          <a:chExt cx="0" cy="0"/>
        </a:xfrm>
      </p:grpSpPr>
      <p:sp>
        <p:nvSpPr>
          <p:cNvPr id="3" name="Rectangle 2"/>
          <p:cNvSpPr/>
          <p:nvPr userDrawn="1"/>
        </p:nvSpPr>
        <p:spPr>
          <a:xfrm>
            <a:off x="7410203" y="5628904"/>
            <a:ext cx="1629889" cy="1229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Placeholder 1"/>
          <p:cNvSpPr>
            <a:spLocks noGrp="1"/>
          </p:cNvSpPr>
          <p:nvPr>
            <p:ph type="title"/>
          </p:nvPr>
        </p:nvSpPr>
        <p:spPr>
          <a:xfrm>
            <a:off x="628650" y="123966"/>
            <a:ext cx="7886700" cy="730145"/>
          </a:xfrm>
          <a:prstGeom prst="rect">
            <a:avLst/>
          </a:prstGeom>
        </p:spPr>
        <p:txBody>
          <a:bodyPr vert="horz" lIns="91440" tIns="45720" rIns="91440" bIns="45720" rtlCol="0" anchor="ctr">
            <a:normAutofit/>
          </a:bodyPr>
          <a:lstStyle/>
          <a:p>
            <a:r>
              <a:rPr lang="en-US" dirty="0"/>
              <a:t>Click to edit Master title style</a:t>
            </a:r>
          </a:p>
        </p:txBody>
      </p:sp>
    </p:spTree>
    <p:custDataLst>
      <p:tags r:id="rId1"/>
    </p:custDataLst>
    <p:extLst>
      <p:ext uri="{BB962C8B-B14F-4D97-AF65-F5344CB8AC3E}">
        <p14:creationId xmlns:p14="http://schemas.microsoft.com/office/powerpoint/2010/main" val="2981747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ext with HEX">
    <p:spTree>
      <p:nvGrpSpPr>
        <p:cNvPr id="1" name=""/>
        <p:cNvGrpSpPr/>
        <p:nvPr/>
      </p:nvGrpSpPr>
      <p:grpSpPr>
        <a:xfrm>
          <a:off x="0" y="0"/>
          <a:ext cx="0" cy="0"/>
          <a:chOff x="0" y="0"/>
          <a:chExt cx="0" cy="0"/>
        </a:xfrm>
      </p:grpSpPr>
      <p:sp>
        <p:nvSpPr>
          <p:cNvPr id="2" name="Title 1"/>
          <p:cNvSpPr>
            <a:spLocks noGrp="1"/>
          </p:cNvSpPr>
          <p:nvPr>
            <p:ph type="title"/>
          </p:nvPr>
        </p:nvSpPr>
        <p:spPr>
          <a:xfrm>
            <a:off x="457200" y="66260"/>
            <a:ext cx="8229600" cy="609600"/>
          </a:xfrm>
          <a:prstGeom prst="rect">
            <a:avLst/>
          </a:prstGeom>
          <a:ln>
            <a:noFill/>
          </a:ln>
        </p:spPr>
        <p:txBody>
          <a:bodyPr/>
          <a:lstStyle>
            <a:lvl1pPr algn="l">
              <a:defRPr lang="en-US" sz="4400" b="1" kern="1200" baseline="0" dirty="0">
                <a:solidFill>
                  <a:srgbClr val="2166B3"/>
                </a:solidFill>
                <a:latin typeface="Arial Narrow" pitchFamily="34" charset="0"/>
                <a:ea typeface="Tahoma" pitchFamily="34" charset="0"/>
                <a:cs typeface="Tahoma" pitchFamily="34" charset="0"/>
              </a:defRPr>
            </a:lvl1pPr>
          </a:lstStyle>
          <a:p>
            <a:pPr marL="0" marR="0" lvl="0" algn="l" defTabSz="457200" rtl="0" eaLnBrk="1" fontAlgn="base" latinLnBrk="0" hangingPunct="1">
              <a:lnSpc>
                <a:spcPct val="100000"/>
              </a:lnSpc>
              <a:spcBef>
                <a:spcPct val="0"/>
              </a:spcBef>
              <a:spcAft>
                <a:spcPct val="0"/>
              </a:spcAft>
              <a:buClrTx/>
              <a:buSzTx/>
              <a:buFontTx/>
              <a:buNone/>
              <a:tabLst/>
              <a:defRPr/>
            </a:pPr>
            <a:endParaRPr lang="en-US" dirty="0"/>
          </a:p>
        </p:txBody>
      </p:sp>
      <p:sp>
        <p:nvSpPr>
          <p:cNvPr id="3" name="Content Placeholder 2"/>
          <p:cNvSpPr>
            <a:spLocks noGrp="1"/>
          </p:cNvSpPr>
          <p:nvPr>
            <p:ph idx="1"/>
          </p:nvPr>
        </p:nvSpPr>
        <p:spPr>
          <a:xfrm>
            <a:off x="457200" y="1417637"/>
            <a:ext cx="8229600" cy="4830763"/>
          </a:xfrm>
          <a:prstGeom prst="rect">
            <a:avLst/>
          </a:prstGeom>
        </p:spPr>
        <p:txBody>
          <a:bodyPr/>
          <a:lstStyle>
            <a:lvl1pPr marL="342900" indent="-342900">
              <a:buClr>
                <a:srgbClr val="2166B3"/>
              </a:buClr>
              <a:buSzPct val="80000"/>
              <a:buFont typeface="Wingdings 2" pitchFamily="18" charset="2"/>
              <a:buChar char=""/>
              <a:defRPr sz="2800">
                <a:solidFill>
                  <a:srgbClr val="404040"/>
                </a:solidFill>
                <a:latin typeface="Arial Narrow" pitchFamily="34" charset="0"/>
                <a:ea typeface="Tahoma" pitchFamily="34" charset="0"/>
                <a:cs typeface="Tahoma" pitchFamily="34" charset="0"/>
              </a:defRPr>
            </a:lvl1pPr>
            <a:lvl2pPr>
              <a:defRPr sz="2400">
                <a:solidFill>
                  <a:srgbClr val="404040"/>
                </a:solidFill>
                <a:latin typeface="Arial Narrow" pitchFamily="34" charset="0"/>
                <a:ea typeface="Tahoma" pitchFamily="34" charset="0"/>
                <a:cs typeface="Tahoma" pitchFamily="34" charset="0"/>
              </a:defRPr>
            </a:lvl2pPr>
            <a:lvl3pPr marL="1143000" indent="-228600">
              <a:buClr>
                <a:srgbClr val="2166B3"/>
              </a:buClr>
              <a:buSzPct val="80000"/>
              <a:buFont typeface="Wingdings 3" pitchFamily="18" charset="2"/>
              <a:buChar char=""/>
              <a:defRPr sz="2000">
                <a:solidFill>
                  <a:srgbClr val="404040"/>
                </a:solidFill>
                <a:latin typeface="Arial Narrow" pitchFamily="34" charset="0"/>
                <a:ea typeface="Tahoma" pitchFamily="34" charset="0"/>
                <a:cs typeface="Tahoma" pitchFamily="34" charset="0"/>
              </a:defRPr>
            </a:lvl3pPr>
            <a:lvl4pPr>
              <a:defRPr sz="1800">
                <a:solidFill>
                  <a:srgbClr val="404040"/>
                </a:solidFill>
                <a:latin typeface="Arial Narrow" pitchFamily="34" charset="0"/>
                <a:ea typeface="Tahoma" pitchFamily="34" charset="0"/>
                <a:cs typeface="Tahoma" pitchFamily="34" charset="0"/>
              </a:defRPr>
            </a:lvl4pPr>
            <a:lvl5pPr>
              <a:buClr>
                <a:srgbClr val="2166B3"/>
              </a:buClr>
              <a:defRPr sz="1800">
                <a:solidFill>
                  <a:srgbClr val="404040"/>
                </a:solidFill>
                <a:latin typeface="Arial Narrow" pitchFamily="34" charset="0"/>
                <a:ea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3"/>
          </p:nvPr>
        </p:nvSpPr>
        <p:spPr>
          <a:xfrm>
            <a:off x="457200" y="675860"/>
            <a:ext cx="8229600" cy="619540"/>
          </a:xfrm>
          <a:prstGeom prst="rect">
            <a:avLst/>
          </a:prstGeom>
        </p:spPr>
        <p:txBody>
          <a:bodyPr/>
          <a:lstStyle>
            <a:lvl1pPr marL="0" indent="0">
              <a:buNone/>
              <a:defRPr sz="3000" i="1">
                <a:solidFill>
                  <a:srgbClr val="2166B3"/>
                </a:solidFill>
                <a:latin typeface="Arial Narrow" pitchFamily="34" charset="0"/>
              </a:defRPr>
            </a:lvl1pPr>
            <a:lvl5pPr marL="1828800" indent="0">
              <a:buNone/>
              <a:defRPr/>
            </a:lvl5pPr>
          </a:lstStyle>
          <a:p>
            <a:pPr lvl="0"/>
            <a:endParaRPr lang="en-US" dirty="0"/>
          </a:p>
        </p:txBody>
      </p:sp>
      <p:sp>
        <p:nvSpPr>
          <p:cNvPr id="9" name="TextBox 8"/>
          <p:cNvSpPr txBox="1"/>
          <p:nvPr userDrawn="1"/>
        </p:nvSpPr>
        <p:spPr>
          <a:xfrm>
            <a:off x="457200" y="6242835"/>
            <a:ext cx="3429000" cy="307777"/>
          </a:xfrm>
          <a:prstGeom prst="rect">
            <a:avLst/>
          </a:prstGeom>
          <a:noFill/>
        </p:spPr>
        <p:txBody>
          <a:bodyPr wrap="square" rtlCol="0">
            <a:spAutoFit/>
          </a:bodyPr>
          <a:lstStyle/>
          <a:p>
            <a:fld id="{0F4C809A-E429-4AFE-AF28-257D1AF478E2}" type="slidenum">
              <a:rPr lang="en-US" sz="1400" smtClean="0">
                <a:solidFill>
                  <a:srgbClr val="6A7371"/>
                </a:solidFill>
                <a:latin typeface="Arial Narrow" pitchFamily="34" charset="0"/>
              </a:rPr>
              <a:t>‹#›</a:t>
            </a:fld>
            <a:endParaRPr lang="en-US" sz="1400" dirty="0">
              <a:solidFill>
                <a:srgbClr val="6A7371"/>
              </a:solidFill>
              <a:latin typeface="Arial Narrow" pitchFamily="34" charset="0"/>
            </a:endParaRPr>
          </a:p>
        </p:txBody>
      </p:sp>
      <p:sp>
        <p:nvSpPr>
          <p:cNvPr id="6" name="Rectangle 5"/>
          <p:cNvSpPr/>
          <p:nvPr userDrawn="1"/>
        </p:nvSpPr>
        <p:spPr>
          <a:xfrm>
            <a:off x="8107680" y="6290733"/>
            <a:ext cx="731520" cy="276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533222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tags" Target="../tags/tag4.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theme" Target="../theme/theme3.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image" Target="../media/image4.jpg"/><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8107680" y="6290733"/>
            <a:ext cx="731520" cy="276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Box 2"/>
          <p:cNvSpPr txBox="1"/>
          <p:nvPr userDrawn="1"/>
        </p:nvSpPr>
        <p:spPr>
          <a:xfrm>
            <a:off x="0" y="6448734"/>
            <a:ext cx="9144000" cy="369332"/>
          </a:xfrm>
          <a:prstGeom prst="rect">
            <a:avLst/>
          </a:prstGeom>
          <a:noFill/>
        </p:spPr>
        <p:txBody>
          <a:bodyPr wrap="square" rtlCol="0">
            <a:spAutoFit/>
          </a:bodyPr>
          <a:lstStyle/>
          <a:p>
            <a:pPr algn="ctr"/>
            <a:r>
              <a:rPr lang="en-US" sz="1800" b="1" baseline="0" dirty="0">
                <a:solidFill>
                  <a:srgbClr val="848B95"/>
                </a:solidFill>
                <a:latin typeface="Arial Narrow" pitchFamily="34" charset="0"/>
                <a:ea typeface="Tahoma" pitchFamily="34" charset="0"/>
                <a:cs typeface="Tahoma" pitchFamily="34" charset="0"/>
              </a:rPr>
              <a:t> </a:t>
            </a:r>
            <a:r>
              <a:rPr lang="en-US" sz="1000" b="1" baseline="0" dirty="0">
                <a:solidFill>
                  <a:srgbClr val="848B95"/>
                </a:solidFill>
                <a:latin typeface="Arial Narrow" pitchFamily="34" charset="0"/>
                <a:ea typeface="Tahoma" pitchFamily="34" charset="0"/>
                <a:cs typeface="Tahoma" pitchFamily="34" charset="0"/>
              </a:rPr>
              <a:t>© Copyright 2018 All Rights Reserved WIRB-Copernicus Group                </a:t>
            </a:r>
            <a:endParaRPr lang="en-US" sz="10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 id="2147483657"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5"/>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8107680" y="6290733"/>
            <a:ext cx="731520" cy="276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userDrawn="1"/>
        </p:nvSpPr>
        <p:spPr>
          <a:xfrm>
            <a:off x="0" y="6448734"/>
            <a:ext cx="9144000" cy="369332"/>
          </a:xfrm>
          <a:prstGeom prst="rect">
            <a:avLst/>
          </a:prstGeom>
          <a:noFill/>
        </p:spPr>
        <p:txBody>
          <a:bodyPr wrap="square" rtlCol="0">
            <a:spAutoFit/>
          </a:bodyPr>
          <a:lstStyle/>
          <a:p>
            <a:pPr algn="ctr"/>
            <a:r>
              <a:rPr lang="en-US" sz="1800" b="1" baseline="0" dirty="0">
                <a:solidFill>
                  <a:srgbClr val="848B95"/>
                </a:solidFill>
                <a:latin typeface="Arial Narrow" pitchFamily="34" charset="0"/>
                <a:ea typeface="Tahoma" pitchFamily="34" charset="0"/>
                <a:cs typeface="Tahoma" pitchFamily="34" charset="0"/>
              </a:rPr>
              <a:t> </a:t>
            </a:r>
            <a:r>
              <a:rPr lang="en-US" sz="1000" b="1" baseline="0" dirty="0">
                <a:solidFill>
                  <a:srgbClr val="848B95"/>
                </a:solidFill>
                <a:latin typeface="Arial Narrow" pitchFamily="34" charset="0"/>
                <a:ea typeface="Tahoma" pitchFamily="34" charset="0"/>
                <a:cs typeface="Tahoma" pitchFamily="34" charset="0"/>
              </a:rPr>
              <a:t>© Copyright 2018 All Rights Reserved WIRB-Copernicus Group                </a:t>
            </a:r>
            <a:endParaRPr lang="en-US" sz="1000" dirty="0"/>
          </a:p>
        </p:txBody>
      </p:sp>
    </p:spTree>
    <p:extLst>
      <p:ext uri="{BB962C8B-B14F-4D97-AF65-F5344CB8AC3E}">
        <p14:creationId xmlns:p14="http://schemas.microsoft.com/office/powerpoint/2010/main" val="3216613011"/>
      </p:ext>
    </p:extLst>
  </p:cSld>
  <p:clrMap bg1="lt1" tx1="dk1" bg2="lt2" tx2="dk2" accent1="accent1" accent2="accent2" accent3="accent3" accent4="accent4" accent5="accent5" accent6="accent6" hlink="hlink" folHlink="folHlink"/>
  <p:sldLayoutIdLst>
    <p:sldLayoutId id="2147483653" r:id="rId1"/>
    <p:sldLayoutId id="2147483658" r:id="rId2"/>
    <p:sldLayoutId id="2147483660"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28650" y="6251848"/>
            <a:ext cx="771826"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169CF1B-4A19-4C83-A058-399B2CD5C927}" type="slidenum">
              <a:rPr lang="en-US" smtClean="0"/>
              <a:pPr/>
              <a:t>‹#›</a:t>
            </a:fld>
            <a:endParaRPr lang="en-US" dirty="0"/>
          </a:p>
        </p:txBody>
      </p:sp>
    </p:spTree>
    <p:custDataLst>
      <p:tags r:id="rId18"/>
    </p:custDataLst>
    <p:extLst>
      <p:ext uri="{BB962C8B-B14F-4D97-AF65-F5344CB8AC3E}">
        <p14:creationId xmlns:p14="http://schemas.microsoft.com/office/powerpoint/2010/main" val="367237750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8" r:id="rId15"/>
    <p:sldLayoutId id="2147483679" r:id="rId16"/>
  </p:sldLayoutIdLst>
  <p:hf hdr="0"/>
  <p:txStyles>
    <p:titleStyle>
      <a:lvl1pPr algn="l" defTabSz="685800" rtl="0" eaLnBrk="1" latinLnBrk="0" hangingPunct="1">
        <a:lnSpc>
          <a:spcPct val="90000"/>
        </a:lnSpc>
        <a:spcBef>
          <a:spcPct val="0"/>
        </a:spcBef>
        <a:buNone/>
        <a:defRPr sz="3000" b="1" kern="1200">
          <a:solidFill>
            <a:srgbClr val="2166B3"/>
          </a:solidFill>
          <a:latin typeface="Arial Narrow" panose="020B0606020202030204" pitchFamily="34" charset="0"/>
          <a:ea typeface="+mj-ea"/>
          <a:cs typeface="+mj-cs"/>
        </a:defRPr>
      </a:lvl1pPr>
    </p:titleStyle>
    <p:bodyStyle>
      <a:lvl1pPr marL="259556" indent="-259556" algn="l" defTabSz="685800" rtl="0" eaLnBrk="1" latinLnBrk="0" hangingPunct="1">
        <a:lnSpc>
          <a:spcPct val="90000"/>
        </a:lnSpc>
        <a:spcBef>
          <a:spcPts val="750"/>
        </a:spcBef>
        <a:buClr>
          <a:srgbClr val="2166B3"/>
        </a:buClr>
        <a:buSzPct val="80000"/>
        <a:buFont typeface="Wingdings 2" panose="05020102010507070707" pitchFamily="18" charset="2"/>
        <a:buChar char=""/>
        <a:defRPr sz="2100" kern="1200">
          <a:solidFill>
            <a:srgbClr val="404040"/>
          </a:solidFill>
          <a:latin typeface="Arial Narrow" panose="020B060602020203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404040"/>
          </a:solidFill>
          <a:latin typeface="Arial Narrow" panose="020B0606020202030204" pitchFamily="34" charset="0"/>
          <a:ea typeface="+mn-ea"/>
          <a:cs typeface="+mn-cs"/>
        </a:defRPr>
      </a:lvl2pPr>
      <a:lvl3pPr marL="857250" indent="-171450" algn="l" defTabSz="685800" rtl="0" eaLnBrk="1" latinLnBrk="0" hangingPunct="1">
        <a:lnSpc>
          <a:spcPct val="90000"/>
        </a:lnSpc>
        <a:spcBef>
          <a:spcPts val="375"/>
        </a:spcBef>
        <a:buClr>
          <a:srgbClr val="2166B3"/>
        </a:buClr>
        <a:buSzPct val="80000"/>
        <a:buFont typeface="Wingdings 3" panose="05040102010807070707" pitchFamily="18" charset="2"/>
        <a:buChar char=""/>
        <a:defRPr sz="1500" kern="1200">
          <a:solidFill>
            <a:srgbClr val="404040"/>
          </a:solidFill>
          <a:latin typeface="Arial Narrow" panose="020B060602020203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404040"/>
          </a:solidFill>
          <a:latin typeface="Arial Narrow" panose="020B0606020202030204" pitchFamily="34" charset="0"/>
          <a:ea typeface="+mn-ea"/>
          <a:cs typeface="+mn-cs"/>
        </a:defRPr>
      </a:lvl4pPr>
      <a:lvl5pPr marL="1543050" indent="-171450" algn="l" defTabSz="685800" rtl="0" eaLnBrk="1" latinLnBrk="0" hangingPunct="1">
        <a:lnSpc>
          <a:spcPct val="90000"/>
        </a:lnSpc>
        <a:spcBef>
          <a:spcPts val="375"/>
        </a:spcBef>
        <a:buClr>
          <a:srgbClr val="2166B3"/>
        </a:buClr>
        <a:buFont typeface="Arial" panose="020B0604020202020204" pitchFamily="34" charset="0"/>
        <a:buChar char="»"/>
        <a:defRPr sz="1350" kern="1200">
          <a:solidFill>
            <a:srgbClr val="404040"/>
          </a:solidFill>
          <a:latin typeface="Arial Narrow" panose="020B060602020203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18" Type="http://schemas.openxmlformats.org/officeDocument/2006/relationships/image" Target="../media/image12.png"/><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6.xml"/><Relationship Id="rId16" Type="http://schemas.openxmlformats.org/officeDocument/2006/relationships/diagramColors" Target="../diagrams/colors5.xml"/><Relationship Id="rId1" Type="http://schemas.openxmlformats.org/officeDocument/2006/relationships/slideLayout" Target="../slideLayouts/slideLayout6.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51" y="38894"/>
            <a:ext cx="9151951" cy="4267200"/>
          </a:xfrm>
          <a:prstGeom prst="rect">
            <a:avLst/>
          </a:prstGeom>
          <a:solidFill>
            <a:srgbClr val="848B9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1"/>
          <p:cNvSpPr>
            <a:spLocks noGrp="1"/>
          </p:cNvSpPr>
          <p:nvPr>
            <p:ph type="title" idx="4294967295"/>
          </p:nvPr>
        </p:nvSpPr>
        <p:spPr>
          <a:xfrm>
            <a:off x="1066800" y="1422400"/>
            <a:ext cx="7648575" cy="1169988"/>
          </a:xfrm>
          <a:prstGeom prst="rect">
            <a:avLst/>
          </a:prstGeom>
        </p:spPr>
        <p:txBody>
          <a:bodyPr>
            <a:normAutofit fontScale="90000"/>
          </a:bodyPr>
          <a:lstStyle/>
          <a:p>
            <a:pPr algn="r"/>
            <a:r>
              <a:rPr lang="en-US" sz="5400" dirty="0">
                <a:solidFill>
                  <a:schemeClr val="bg1"/>
                </a:solidFill>
                <a:latin typeface="Arial Narrow" pitchFamily="34" charset="0"/>
                <a:ea typeface="Tahoma" pitchFamily="34" charset="0"/>
                <a:cs typeface="Tahoma" pitchFamily="34" charset="0"/>
              </a:rPr>
              <a:t>Safety Reporting in Global Clinical Trials</a:t>
            </a:r>
            <a:br>
              <a:rPr lang="en-US" sz="5400" dirty="0">
                <a:solidFill>
                  <a:schemeClr val="bg1"/>
                </a:solidFill>
                <a:latin typeface="Arial Narrow" pitchFamily="34" charset="0"/>
                <a:ea typeface="Tahoma" pitchFamily="34" charset="0"/>
                <a:cs typeface="Tahoma" pitchFamily="34" charset="0"/>
              </a:rPr>
            </a:br>
            <a:r>
              <a:rPr lang="en-US" sz="3600" i="1" dirty="0">
                <a:solidFill>
                  <a:schemeClr val="bg1"/>
                </a:solidFill>
                <a:latin typeface="Arial Narrow" pitchFamily="34" charset="0"/>
                <a:ea typeface="Tahoma" pitchFamily="34" charset="0"/>
                <a:cs typeface="Tahoma" pitchFamily="34" charset="0"/>
              </a:rPr>
              <a:t>Maximizing Compliance, Minimizing Costs</a:t>
            </a:r>
          </a:p>
        </p:txBody>
      </p:sp>
      <p:sp>
        <p:nvSpPr>
          <p:cNvPr id="6" name="Content Placeholder 3"/>
          <p:cNvSpPr txBox="1">
            <a:spLocks/>
          </p:cNvSpPr>
          <p:nvPr/>
        </p:nvSpPr>
        <p:spPr>
          <a:xfrm>
            <a:off x="2362200" y="4611754"/>
            <a:ext cx="6324600" cy="1865245"/>
          </a:xfrm>
          <a:prstGeom prst="rect">
            <a:avLst/>
          </a:prstGeom>
        </p:spPr>
        <p:txBody>
          <a:bodyPr/>
          <a:lstStyle>
            <a:lvl1pPr marL="0" indent="0" algn="r" defTabSz="457200" rtl="0" eaLnBrk="1" latinLnBrk="0" hangingPunct="1">
              <a:spcBef>
                <a:spcPct val="20000"/>
              </a:spcBef>
              <a:buFont typeface="Arial"/>
              <a:buNone/>
              <a:defRPr sz="1800" b="1" kern="1200">
                <a:solidFill>
                  <a:srgbClr val="404040"/>
                </a:solidFill>
                <a:latin typeface="Arial Narrow"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endParaRPr lang="en-US" dirty="0"/>
          </a:p>
          <a:p>
            <a:r>
              <a:rPr lang="en-US" dirty="0"/>
              <a:t>September 27, 2018 </a:t>
            </a:r>
          </a:p>
          <a:p>
            <a:r>
              <a:rPr lang="en-US" dirty="0"/>
              <a:t>Kendra Hayden/Steven Beales</a:t>
            </a:r>
          </a:p>
        </p:txBody>
      </p:sp>
      <p:sp>
        <p:nvSpPr>
          <p:cNvPr id="4" name="Rectangle 3"/>
          <p:cNvSpPr/>
          <p:nvPr/>
        </p:nvSpPr>
        <p:spPr>
          <a:xfrm>
            <a:off x="1524000" y="6019800"/>
            <a:ext cx="914400" cy="4967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0389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mp:transition xmlns:mp="http://schemas.microsoft.com/office/mac/powerpoint/2008/main" spd="med"/>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lstStyle/>
          <a:p>
            <a:r>
              <a:rPr lang="en-US" sz="3600" dirty="0"/>
              <a:t>How can compliance be improved?</a:t>
            </a:r>
            <a:br>
              <a:rPr lang="en-US" sz="3600" dirty="0"/>
            </a:br>
            <a:br>
              <a:rPr lang="en-US" sz="3600" dirty="0"/>
            </a:br>
            <a:endParaRPr lang="en-US" sz="3600" dirty="0"/>
          </a:p>
        </p:txBody>
      </p:sp>
      <p:sp>
        <p:nvSpPr>
          <p:cNvPr id="3" name="Content Placeholder 2"/>
          <p:cNvSpPr>
            <a:spLocks noGrp="1"/>
          </p:cNvSpPr>
          <p:nvPr>
            <p:ph idx="1"/>
          </p:nvPr>
        </p:nvSpPr>
        <p:spPr>
          <a:xfrm>
            <a:off x="381000" y="990600"/>
            <a:ext cx="8229600" cy="5510911"/>
          </a:xfrm>
        </p:spPr>
        <p:txBody>
          <a:bodyPr/>
          <a:lstStyle/>
          <a:p>
            <a:r>
              <a:rPr lang="en-US" dirty="0"/>
              <a:t>Develop the Safety Reference Model for safety reporting</a:t>
            </a:r>
          </a:p>
          <a:p>
            <a:pPr lvl="1">
              <a:buFont typeface="Wingdings" panose="05000000000000000000" pitchFamily="2" charset="2"/>
              <a:buChar char="ü"/>
            </a:pPr>
            <a:r>
              <a:rPr lang="en-US" dirty="0"/>
              <a:t>Define accountabilities and roles</a:t>
            </a:r>
          </a:p>
          <a:p>
            <a:pPr lvl="2">
              <a:buFont typeface="Wingdings" panose="05000000000000000000" pitchFamily="2" charset="2"/>
              <a:buChar char="q"/>
            </a:pPr>
            <a:r>
              <a:rPr lang="en-US" dirty="0"/>
              <a:t>Sponsor/CRO, Drug Safety, Clinical Operations</a:t>
            </a:r>
          </a:p>
          <a:p>
            <a:pPr lvl="2">
              <a:buFont typeface="Wingdings" panose="05000000000000000000" pitchFamily="2" charset="2"/>
              <a:buChar char="q"/>
            </a:pPr>
            <a:r>
              <a:rPr lang="en-US" dirty="0"/>
              <a:t>Communication with Ethics - Investigator vs Sponsor</a:t>
            </a:r>
          </a:p>
          <a:p>
            <a:pPr lvl="1">
              <a:buFont typeface="Wingdings" panose="05000000000000000000" pitchFamily="2" charset="2"/>
              <a:buChar char="ü"/>
            </a:pPr>
            <a:r>
              <a:rPr lang="en-US" dirty="0"/>
              <a:t>Safety Document types and characteristics</a:t>
            </a:r>
          </a:p>
          <a:p>
            <a:pPr lvl="2">
              <a:buFont typeface="Wingdings" panose="05000000000000000000" pitchFamily="2" charset="2"/>
              <a:buChar char="q"/>
            </a:pPr>
            <a:r>
              <a:rPr lang="en-US" dirty="0"/>
              <a:t>Documents Types</a:t>
            </a:r>
          </a:p>
          <a:p>
            <a:pPr lvl="3">
              <a:buFont typeface="Wingdings" panose="05000000000000000000" pitchFamily="2" charset="2"/>
              <a:buChar char="§"/>
            </a:pPr>
            <a:r>
              <a:rPr lang="en-US" dirty="0"/>
              <a:t>SUSAR, Aggregate reports (SSR), RSI/IBs, DIL/USM</a:t>
            </a:r>
          </a:p>
          <a:p>
            <a:pPr lvl="2">
              <a:buFont typeface="Wingdings" panose="05000000000000000000" pitchFamily="2" charset="2"/>
              <a:buChar char="q"/>
            </a:pPr>
            <a:r>
              <a:rPr lang="en-US" dirty="0"/>
              <a:t>Document Characteristics</a:t>
            </a:r>
          </a:p>
          <a:p>
            <a:pPr lvl="3">
              <a:buFont typeface="Wingdings" panose="05000000000000000000" pitchFamily="2" charset="2"/>
              <a:buChar char="§"/>
            </a:pPr>
            <a:r>
              <a:rPr lang="en-US" dirty="0"/>
              <a:t>Causality, Protocol, Domestic</a:t>
            </a:r>
          </a:p>
          <a:p>
            <a:pPr lvl="3">
              <a:buFont typeface="Wingdings" panose="05000000000000000000" pitchFamily="2" charset="2"/>
              <a:buChar char="§"/>
            </a:pPr>
            <a:r>
              <a:rPr lang="en-US" dirty="0"/>
              <a:t>7 Day and Follow-Up reports</a:t>
            </a:r>
          </a:p>
          <a:p>
            <a:pPr lvl="2">
              <a:buFont typeface="Wingdings" panose="05000000000000000000" pitchFamily="2" charset="2"/>
              <a:buChar char="q"/>
            </a:pPr>
            <a:r>
              <a:rPr lang="en-US" dirty="0"/>
              <a:t>Comparators and Non-Sponsor IMPs</a:t>
            </a:r>
          </a:p>
          <a:p>
            <a:pPr lvl="1">
              <a:buFont typeface="Wingdings" panose="05000000000000000000" pitchFamily="2" charset="2"/>
              <a:buChar char="ü"/>
            </a:pPr>
            <a:r>
              <a:rPr lang="en-US" dirty="0"/>
              <a:t>Defined rules for each country</a:t>
            </a:r>
          </a:p>
          <a:p>
            <a:pPr lvl="2">
              <a:buFont typeface="Wingdings" panose="05000000000000000000" pitchFamily="2" charset="2"/>
              <a:buChar char="q"/>
            </a:pPr>
            <a:r>
              <a:rPr lang="en-US" dirty="0"/>
              <a:t>Decision Maker</a:t>
            </a:r>
          </a:p>
          <a:p>
            <a:pPr lvl="2">
              <a:buFont typeface="Wingdings" panose="05000000000000000000" pitchFamily="2" charset="2"/>
              <a:buChar char="q"/>
            </a:pPr>
            <a:r>
              <a:rPr lang="en-US" dirty="0"/>
              <a:t>Expert Networks</a:t>
            </a:r>
          </a:p>
          <a:p>
            <a:pPr marL="0" indent="0">
              <a:buNone/>
            </a:pPr>
            <a:endParaRPr lang="en-US" dirty="0"/>
          </a:p>
          <a:p>
            <a:pPr marL="0" indent="0">
              <a:buNone/>
            </a:pPr>
            <a:endParaRPr lang="en-US" dirty="0"/>
          </a:p>
          <a:p>
            <a:endParaRPr lang="en-US" dirty="0"/>
          </a:p>
        </p:txBody>
      </p:sp>
      <p:sp>
        <p:nvSpPr>
          <p:cNvPr id="4" name="Content Placeholder 3"/>
          <p:cNvSpPr>
            <a:spLocks noGrp="1"/>
          </p:cNvSpPr>
          <p:nvPr>
            <p:ph sz="quarter" idx="13"/>
          </p:nvPr>
        </p:nvSpPr>
        <p:spPr>
          <a:xfrm>
            <a:off x="3592915" y="5562600"/>
            <a:ext cx="4876800" cy="619540"/>
          </a:xfrm>
        </p:spPr>
        <p:txBody>
          <a:bodyPr/>
          <a:lstStyle/>
          <a:p>
            <a:r>
              <a:rPr lang="en-US" sz="2400" b="1" dirty="0"/>
              <a:t>Take action and define the rules where none exist.</a:t>
            </a:r>
          </a:p>
        </p:txBody>
      </p:sp>
      <p:pic>
        <p:nvPicPr>
          <p:cNvPr id="6" name="Picture 5"/>
          <p:cNvPicPr>
            <a:picLocks noChangeAspect="1"/>
          </p:cNvPicPr>
          <p:nvPr/>
        </p:nvPicPr>
        <p:blipFill>
          <a:blip r:embed="rId3"/>
          <a:stretch>
            <a:fillRect/>
          </a:stretch>
        </p:blipFill>
        <p:spPr>
          <a:xfrm>
            <a:off x="5883443" y="4048724"/>
            <a:ext cx="2362200" cy="2097321"/>
          </a:xfrm>
          <a:prstGeom prst="rect">
            <a:avLst/>
          </a:prstGeom>
        </p:spPr>
      </p:pic>
    </p:spTree>
    <p:extLst>
      <p:ext uri="{BB962C8B-B14F-4D97-AF65-F5344CB8AC3E}">
        <p14:creationId xmlns:p14="http://schemas.microsoft.com/office/powerpoint/2010/main" val="3422172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lstStyle/>
          <a:p>
            <a:r>
              <a:rPr lang="en-US" sz="3600" dirty="0"/>
              <a:t>Safety Reference Model</a:t>
            </a:r>
          </a:p>
        </p:txBody>
      </p:sp>
      <p:sp>
        <p:nvSpPr>
          <p:cNvPr id="3" name="Content Placeholder 2"/>
          <p:cNvSpPr>
            <a:spLocks noGrp="1"/>
          </p:cNvSpPr>
          <p:nvPr>
            <p:ph idx="1"/>
          </p:nvPr>
        </p:nvSpPr>
        <p:spPr>
          <a:xfrm>
            <a:off x="381000" y="1143000"/>
            <a:ext cx="7543800" cy="4830763"/>
          </a:xfrm>
        </p:spPr>
        <p:txBody>
          <a:bodyPr/>
          <a:lstStyle/>
          <a:p>
            <a:r>
              <a:rPr lang="en-US" dirty="0"/>
              <a:t>Causality - In some countries, only events attributed to the IMP by the Sponsor require reporting.</a:t>
            </a:r>
          </a:p>
          <a:p>
            <a:pPr lvl="1">
              <a:buFont typeface="Wingdings" panose="05000000000000000000" pitchFamily="2" charset="2"/>
              <a:buChar char="q"/>
            </a:pPr>
            <a:r>
              <a:rPr lang="en-US" dirty="0"/>
              <a:t>Can account for 10-50% of all reports depending on the Sponsor Drug Safety Practices</a:t>
            </a:r>
          </a:p>
        </p:txBody>
      </p:sp>
      <p:pic>
        <p:nvPicPr>
          <p:cNvPr id="5" name="Picture 4"/>
          <p:cNvPicPr>
            <a:picLocks noChangeAspect="1"/>
          </p:cNvPicPr>
          <p:nvPr/>
        </p:nvPicPr>
        <p:blipFill>
          <a:blip r:embed="rId3"/>
          <a:stretch>
            <a:fillRect/>
          </a:stretch>
        </p:blipFill>
        <p:spPr>
          <a:xfrm>
            <a:off x="624840" y="3048000"/>
            <a:ext cx="4775899" cy="2677355"/>
          </a:xfrm>
          <a:prstGeom prst="rect">
            <a:avLst/>
          </a:prstGeom>
          <a:ln cmpd="sng">
            <a:solidFill>
              <a:srgbClr val="2166B3"/>
            </a:solidFill>
          </a:ln>
        </p:spPr>
      </p:pic>
      <p:sp>
        <p:nvSpPr>
          <p:cNvPr id="6" name="Content Placeholder 5"/>
          <p:cNvSpPr>
            <a:spLocks noGrp="1"/>
          </p:cNvSpPr>
          <p:nvPr>
            <p:ph sz="quarter" idx="13"/>
          </p:nvPr>
        </p:nvSpPr>
        <p:spPr/>
        <p:txBody>
          <a:bodyPr/>
          <a:lstStyle/>
          <a:p>
            <a:r>
              <a:rPr lang="en-US" dirty="0"/>
              <a:t>Document Type Characteristics</a:t>
            </a:r>
          </a:p>
        </p:txBody>
      </p:sp>
      <p:sp>
        <p:nvSpPr>
          <p:cNvPr id="7" name="TextBox 6"/>
          <p:cNvSpPr txBox="1"/>
          <p:nvPr/>
        </p:nvSpPr>
        <p:spPr>
          <a:xfrm>
            <a:off x="5583619" y="3195935"/>
            <a:ext cx="3296920" cy="923330"/>
          </a:xfrm>
          <a:prstGeom prst="rect">
            <a:avLst/>
          </a:prstGeom>
          <a:noFill/>
        </p:spPr>
        <p:txBody>
          <a:bodyPr wrap="square" rtlCol="0">
            <a:spAutoFit/>
          </a:bodyPr>
          <a:lstStyle/>
          <a:p>
            <a:r>
              <a:rPr lang="en-US" dirty="0">
                <a:solidFill>
                  <a:srgbClr val="2166B3"/>
                </a:solidFill>
              </a:rPr>
              <a:t>Build in our lessons learned!</a:t>
            </a:r>
          </a:p>
          <a:p>
            <a:pPr marL="285750" indent="-285750">
              <a:buFont typeface="Arial" panose="020B0604020202020204" pitchFamily="34" charset="0"/>
              <a:buChar char="•"/>
            </a:pPr>
            <a:r>
              <a:rPr lang="en-US" dirty="0"/>
              <a:t>Enhance precision distribution </a:t>
            </a:r>
          </a:p>
          <a:p>
            <a:pPr marL="742950" lvl="1" indent="-285750">
              <a:buFont typeface="Wingdings" panose="05000000000000000000" pitchFamily="2" charset="2"/>
              <a:buChar char="q"/>
            </a:pPr>
            <a:r>
              <a:rPr lang="en-US" dirty="0"/>
              <a:t>“Unanticipated Problem”</a:t>
            </a:r>
          </a:p>
        </p:txBody>
      </p:sp>
    </p:spTree>
    <p:extLst>
      <p:ext uri="{BB962C8B-B14F-4D97-AF65-F5344CB8AC3E}">
        <p14:creationId xmlns:p14="http://schemas.microsoft.com/office/powerpoint/2010/main" val="580834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lstStyle/>
          <a:p>
            <a:r>
              <a:rPr lang="en-US" sz="3600" dirty="0"/>
              <a:t>How can compliance be improved?</a:t>
            </a:r>
            <a:br>
              <a:rPr lang="en-US" sz="3600" dirty="0"/>
            </a:br>
            <a:endParaRPr lang="en-US" sz="3600" dirty="0"/>
          </a:p>
        </p:txBody>
      </p:sp>
      <p:sp>
        <p:nvSpPr>
          <p:cNvPr id="3" name="Content Placeholder 2"/>
          <p:cNvSpPr>
            <a:spLocks noGrp="1"/>
          </p:cNvSpPr>
          <p:nvPr>
            <p:ph idx="1"/>
          </p:nvPr>
        </p:nvSpPr>
        <p:spPr>
          <a:xfrm>
            <a:off x="381000" y="1143001"/>
            <a:ext cx="8305800" cy="1447800"/>
          </a:xfrm>
        </p:spPr>
        <p:txBody>
          <a:bodyPr/>
          <a:lstStyle/>
          <a:p>
            <a:r>
              <a:rPr lang="en-US" dirty="0"/>
              <a:t>Transform your data into knowledge</a:t>
            </a:r>
          </a:p>
          <a:p>
            <a:pPr lvl="1"/>
            <a:r>
              <a:rPr lang="en-US" dirty="0"/>
              <a:t>Incorporate analytics to understand your data</a:t>
            </a:r>
          </a:p>
        </p:txBody>
      </p:sp>
      <p:sp>
        <p:nvSpPr>
          <p:cNvPr id="4" name="Content Placeholder 3"/>
          <p:cNvSpPr>
            <a:spLocks noGrp="1"/>
          </p:cNvSpPr>
          <p:nvPr>
            <p:ph sz="quarter" idx="13"/>
          </p:nvPr>
        </p:nvSpPr>
        <p:spPr>
          <a:xfrm>
            <a:off x="-51367" y="4576970"/>
            <a:ext cx="4082716" cy="619540"/>
          </a:xfrm>
        </p:spPr>
        <p:txBody>
          <a:bodyPr/>
          <a:lstStyle/>
          <a:p>
            <a:pPr algn="ctr"/>
            <a:r>
              <a:rPr lang="en-US" dirty="0"/>
              <a:t>Monitor and Prepare for change</a:t>
            </a:r>
          </a:p>
        </p:txBody>
      </p:sp>
      <p:pic>
        <p:nvPicPr>
          <p:cNvPr id="9" name="Picture 8"/>
          <p:cNvPicPr>
            <a:picLocks noChangeAspect="1"/>
          </p:cNvPicPr>
          <p:nvPr/>
        </p:nvPicPr>
        <p:blipFill>
          <a:blip r:embed="rId3"/>
          <a:stretch>
            <a:fillRect/>
          </a:stretch>
        </p:blipFill>
        <p:spPr>
          <a:xfrm>
            <a:off x="381000" y="2492407"/>
            <a:ext cx="3217982" cy="1645352"/>
          </a:xfrm>
          <a:prstGeom prst="rect">
            <a:avLst/>
          </a:prstGeom>
        </p:spPr>
      </p:pic>
      <p:sp>
        <p:nvSpPr>
          <p:cNvPr id="10" name="Rectangle 9"/>
          <p:cNvSpPr/>
          <p:nvPr/>
        </p:nvSpPr>
        <p:spPr>
          <a:xfrm>
            <a:off x="3963921" y="2464333"/>
            <a:ext cx="5029200" cy="3139321"/>
          </a:xfrm>
          <a:prstGeom prst="rect">
            <a:avLst/>
          </a:prstGeom>
        </p:spPr>
        <p:txBody>
          <a:bodyPr wrap="square">
            <a:spAutoFit/>
          </a:bodyPr>
          <a:lstStyle/>
          <a:p>
            <a:r>
              <a:rPr lang="en-US" sz="2400" b="1" dirty="0">
                <a:solidFill>
                  <a:srgbClr val="2166B3"/>
                </a:solidFill>
              </a:rPr>
              <a:t>What do you need to know?</a:t>
            </a:r>
          </a:p>
          <a:p>
            <a:pPr marL="742950" lvl="1" indent="-285750">
              <a:buFont typeface="Arial" panose="020B0604020202020204" pitchFamily="34" charset="0"/>
              <a:buChar char="•"/>
            </a:pPr>
            <a:r>
              <a:rPr lang="en-US" dirty="0"/>
              <a:t>Quality objectives</a:t>
            </a:r>
          </a:p>
          <a:p>
            <a:pPr marL="742950" lvl="1" indent="-285750">
              <a:buFont typeface="Arial" panose="020B0604020202020204" pitchFamily="34" charset="0"/>
              <a:buChar char="•"/>
            </a:pPr>
            <a:r>
              <a:rPr lang="en-US" dirty="0"/>
              <a:t>Inspections/Regulator</a:t>
            </a:r>
          </a:p>
          <a:p>
            <a:r>
              <a:rPr lang="en-US" sz="2400" b="1" dirty="0">
                <a:solidFill>
                  <a:srgbClr val="2166B3"/>
                </a:solidFill>
              </a:rPr>
              <a:t>Why is it important?</a:t>
            </a:r>
          </a:p>
          <a:p>
            <a:pPr marL="742950" lvl="1" indent="-285750">
              <a:buFont typeface="Arial" panose="020B0604020202020204" pitchFamily="34" charset="0"/>
              <a:buChar char="•"/>
            </a:pPr>
            <a:r>
              <a:rPr lang="en-US" dirty="0"/>
              <a:t>Confidence to withstand regulatory scrutiny</a:t>
            </a:r>
          </a:p>
          <a:p>
            <a:pPr marL="742950" lvl="1" indent="-285750">
              <a:buFont typeface="Arial" panose="020B0604020202020204" pitchFamily="34" charset="0"/>
              <a:buChar char="•"/>
            </a:pPr>
            <a:r>
              <a:rPr lang="en-US" dirty="0"/>
              <a:t>Identify strengths and weaknesses</a:t>
            </a:r>
          </a:p>
          <a:p>
            <a:r>
              <a:rPr lang="en-US" sz="2400" b="1" dirty="0">
                <a:solidFill>
                  <a:srgbClr val="2166B3"/>
                </a:solidFill>
              </a:rPr>
              <a:t>Monitoring and Governance</a:t>
            </a:r>
          </a:p>
          <a:p>
            <a:pPr marL="742950" lvl="1" indent="-285750">
              <a:buFont typeface="Arial" panose="020B0604020202020204" pitchFamily="34" charset="0"/>
              <a:buChar char="•"/>
            </a:pPr>
            <a:r>
              <a:rPr lang="en-US" dirty="0"/>
              <a:t>Decision making</a:t>
            </a:r>
          </a:p>
          <a:p>
            <a:pPr marL="742950" lvl="1" indent="-285750">
              <a:buFont typeface="Arial" panose="020B0604020202020204" pitchFamily="34" charset="0"/>
              <a:buChar char="•"/>
            </a:pPr>
            <a:r>
              <a:rPr lang="en-US" dirty="0"/>
              <a:t>Mitigation plans</a:t>
            </a:r>
          </a:p>
          <a:p>
            <a:pPr marL="742950" lvl="1" indent="-285750">
              <a:buFont typeface="Arial" panose="020B0604020202020204" pitchFamily="34" charset="0"/>
              <a:buChar char="•"/>
            </a:pPr>
            <a:r>
              <a:rPr lang="en-US" dirty="0"/>
              <a:t>Process alignment</a:t>
            </a:r>
          </a:p>
        </p:txBody>
      </p:sp>
    </p:spTree>
    <p:extLst>
      <p:ext uri="{BB962C8B-B14F-4D97-AF65-F5344CB8AC3E}">
        <p14:creationId xmlns:p14="http://schemas.microsoft.com/office/powerpoint/2010/main" val="2095749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1117"/>
            <a:ext cx="8229600" cy="609600"/>
          </a:xfrm>
        </p:spPr>
        <p:txBody>
          <a:bodyPr/>
          <a:lstStyle/>
          <a:p>
            <a:r>
              <a:rPr lang="en-US" sz="3600" dirty="0"/>
              <a:t>Safety Reporting Dashboards</a:t>
            </a:r>
          </a:p>
        </p:txBody>
      </p:sp>
      <p:sp>
        <p:nvSpPr>
          <p:cNvPr id="3" name="Content Placeholder 2"/>
          <p:cNvSpPr>
            <a:spLocks noGrp="1"/>
          </p:cNvSpPr>
          <p:nvPr>
            <p:ph idx="1"/>
          </p:nvPr>
        </p:nvSpPr>
        <p:spPr>
          <a:xfrm>
            <a:off x="381000" y="932108"/>
            <a:ext cx="8305800" cy="4830763"/>
          </a:xfrm>
        </p:spPr>
        <p:txBody>
          <a:bodyPr/>
          <a:lstStyle/>
          <a:p>
            <a:pPr marL="0" indent="0">
              <a:buNone/>
            </a:pPr>
            <a:endParaRPr lang="en-US" dirty="0"/>
          </a:p>
          <a:p>
            <a:pPr lvl="1"/>
            <a:endParaRPr lang="en-US" dirty="0"/>
          </a:p>
          <a:p>
            <a:pPr lvl="1"/>
            <a:endParaRPr lang="en-US" dirty="0"/>
          </a:p>
          <a:p>
            <a:endParaRPr lang="en-US" dirty="0"/>
          </a:p>
        </p:txBody>
      </p:sp>
      <p:pic>
        <p:nvPicPr>
          <p:cNvPr id="5" name="Picture 4"/>
          <p:cNvPicPr>
            <a:picLocks noChangeAspect="1"/>
          </p:cNvPicPr>
          <p:nvPr/>
        </p:nvPicPr>
        <p:blipFill>
          <a:blip r:embed="rId3"/>
          <a:stretch>
            <a:fillRect/>
          </a:stretch>
        </p:blipFill>
        <p:spPr>
          <a:xfrm>
            <a:off x="5026145" y="1383803"/>
            <a:ext cx="3268066" cy="1832384"/>
          </a:xfrm>
          <a:prstGeom prst="rect">
            <a:avLst/>
          </a:prstGeom>
          <a:solidFill>
            <a:schemeClr val="accent1"/>
          </a:solidFill>
          <a:ln>
            <a:solidFill>
              <a:srgbClr val="2166B3"/>
            </a:solidFill>
          </a:ln>
        </p:spPr>
      </p:pic>
      <p:pic>
        <p:nvPicPr>
          <p:cNvPr id="6" name="Picture 5"/>
          <p:cNvPicPr>
            <a:picLocks noChangeAspect="1"/>
          </p:cNvPicPr>
          <p:nvPr/>
        </p:nvPicPr>
        <p:blipFill>
          <a:blip r:embed="rId4"/>
          <a:stretch>
            <a:fillRect/>
          </a:stretch>
        </p:blipFill>
        <p:spPr>
          <a:xfrm>
            <a:off x="5026145" y="3913904"/>
            <a:ext cx="3268065" cy="1629053"/>
          </a:xfrm>
          <a:prstGeom prst="rect">
            <a:avLst/>
          </a:prstGeom>
          <a:solidFill>
            <a:schemeClr val="accent1"/>
          </a:solidFill>
          <a:ln>
            <a:solidFill>
              <a:srgbClr val="2166B3"/>
            </a:solidFill>
          </a:ln>
        </p:spPr>
      </p:pic>
      <p:sp>
        <p:nvSpPr>
          <p:cNvPr id="7" name="TextBox 6"/>
          <p:cNvSpPr txBox="1"/>
          <p:nvPr/>
        </p:nvSpPr>
        <p:spPr>
          <a:xfrm>
            <a:off x="5057553" y="3353110"/>
            <a:ext cx="3236658" cy="369332"/>
          </a:xfrm>
          <a:prstGeom prst="rect">
            <a:avLst/>
          </a:prstGeom>
          <a:noFill/>
        </p:spPr>
        <p:txBody>
          <a:bodyPr wrap="square" rtlCol="0">
            <a:spAutoFit/>
          </a:bodyPr>
          <a:lstStyle/>
          <a:p>
            <a:pPr algn="ctr"/>
            <a:r>
              <a:rPr lang="en-US" dirty="0">
                <a:solidFill>
                  <a:srgbClr val="2166B3"/>
                </a:solidFill>
              </a:rPr>
              <a:t>Volume and target audience</a:t>
            </a:r>
          </a:p>
        </p:txBody>
      </p:sp>
      <p:sp>
        <p:nvSpPr>
          <p:cNvPr id="8" name="TextBox 7"/>
          <p:cNvSpPr txBox="1"/>
          <p:nvPr/>
        </p:nvSpPr>
        <p:spPr>
          <a:xfrm>
            <a:off x="5026144" y="5610581"/>
            <a:ext cx="3203455" cy="646331"/>
          </a:xfrm>
          <a:prstGeom prst="rect">
            <a:avLst/>
          </a:prstGeom>
          <a:noFill/>
        </p:spPr>
        <p:txBody>
          <a:bodyPr wrap="square" rtlCol="0">
            <a:spAutoFit/>
          </a:bodyPr>
          <a:lstStyle/>
          <a:p>
            <a:pPr algn="ctr"/>
            <a:r>
              <a:rPr lang="en-US" dirty="0">
                <a:solidFill>
                  <a:srgbClr val="2166B3"/>
                </a:solidFill>
              </a:rPr>
              <a:t>How is the information being consumed?</a:t>
            </a:r>
          </a:p>
        </p:txBody>
      </p:sp>
      <p:pic>
        <p:nvPicPr>
          <p:cNvPr id="11" name="Picture 10"/>
          <p:cNvPicPr>
            <a:picLocks noChangeAspect="1"/>
          </p:cNvPicPr>
          <p:nvPr/>
        </p:nvPicPr>
        <p:blipFill>
          <a:blip r:embed="rId5"/>
          <a:stretch>
            <a:fillRect/>
          </a:stretch>
        </p:blipFill>
        <p:spPr>
          <a:xfrm>
            <a:off x="570780" y="1332636"/>
            <a:ext cx="3239220" cy="2037885"/>
          </a:xfrm>
          <a:prstGeom prst="rect">
            <a:avLst/>
          </a:prstGeom>
        </p:spPr>
      </p:pic>
      <p:sp>
        <p:nvSpPr>
          <p:cNvPr id="12" name="TextBox 11"/>
          <p:cNvSpPr txBox="1"/>
          <p:nvPr/>
        </p:nvSpPr>
        <p:spPr>
          <a:xfrm>
            <a:off x="570780" y="3370521"/>
            <a:ext cx="3239219" cy="369332"/>
          </a:xfrm>
          <a:prstGeom prst="rect">
            <a:avLst/>
          </a:prstGeom>
          <a:noFill/>
        </p:spPr>
        <p:txBody>
          <a:bodyPr wrap="square" rtlCol="0">
            <a:spAutoFit/>
          </a:bodyPr>
          <a:lstStyle/>
          <a:p>
            <a:pPr algn="ctr"/>
            <a:r>
              <a:rPr lang="en-US" dirty="0">
                <a:solidFill>
                  <a:srgbClr val="2166B3"/>
                </a:solidFill>
              </a:rPr>
              <a:t>Country Rules and Amendments</a:t>
            </a:r>
            <a:endParaRPr lang="en-US" dirty="0"/>
          </a:p>
        </p:txBody>
      </p:sp>
      <p:pic>
        <p:nvPicPr>
          <p:cNvPr id="13" name="Picture 12"/>
          <p:cNvPicPr>
            <a:picLocks noChangeAspect="1"/>
          </p:cNvPicPr>
          <p:nvPr/>
        </p:nvPicPr>
        <p:blipFill>
          <a:blip r:embed="rId6"/>
          <a:stretch>
            <a:fillRect/>
          </a:stretch>
        </p:blipFill>
        <p:spPr>
          <a:xfrm>
            <a:off x="590298" y="3913905"/>
            <a:ext cx="3219702" cy="1741806"/>
          </a:xfrm>
          <a:prstGeom prst="rect">
            <a:avLst/>
          </a:prstGeom>
          <a:ln>
            <a:solidFill>
              <a:srgbClr val="2166B3"/>
            </a:solidFill>
          </a:ln>
        </p:spPr>
      </p:pic>
      <p:sp>
        <p:nvSpPr>
          <p:cNvPr id="14" name="Rectangle 13"/>
          <p:cNvSpPr/>
          <p:nvPr/>
        </p:nvSpPr>
        <p:spPr>
          <a:xfrm>
            <a:off x="590297" y="5713998"/>
            <a:ext cx="3219701" cy="369332"/>
          </a:xfrm>
          <a:prstGeom prst="rect">
            <a:avLst/>
          </a:prstGeom>
        </p:spPr>
        <p:txBody>
          <a:bodyPr wrap="square">
            <a:spAutoFit/>
          </a:bodyPr>
          <a:lstStyle/>
          <a:p>
            <a:pPr algn="ctr"/>
            <a:r>
              <a:rPr lang="en-US" dirty="0">
                <a:solidFill>
                  <a:srgbClr val="2166B3"/>
                </a:solidFill>
              </a:rPr>
              <a:t>Identify risk</a:t>
            </a:r>
          </a:p>
        </p:txBody>
      </p:sp>
      <p:sp>
        <p:nvSpPr>
          <p:cNvPr id="15" name="Content Placeholder 14"/>
          <p:cNvSpPr>
            <a:spLocks noGrp="1"/>
          </p:cNvSpPr>
          <p:nvPr>
            <p:ph sz="quarter" idx="13"/>
          </p:nvPr>
        </p:nvSpPr>
        <p:spPr>
          <a:xfrm>
            <a:off x="457200" y="764760"/>
            <a:ext cx="8229600" cy="619540"/>
          </a:xfrm>
        </p:spPr>
        <p:txBody>
          <a:bodyPr/>
          <a:lstStyle/>
          <a:p>
            <a:r>
              <a:rPr lang="en-US" sz="2800" dirty="0"/>
              <a:t>End to end oversight</a:t>
            </a:r>
          </a:p>
        </p:txBody>
      </p:sp>
    </p:spTree>
    <p:extLst>
      <p:ext uri="{BB962C8B-B14F-4D97-AF65-F5344CB8AC3E}">
        <p14:creationId xmlns:p14="http://schemas.microsoft.com/office/powerpoint/2010/main" val="2541219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Shape 197"/>
          <p:cNvSpPr txBox="1">
            <a:spLocks noGrp="1"/>
          </p:cNvSpPr>
          <p:nvPr>
            <p:ph type="title"/>
          </p:nvPr>
        </p:nvSpPr>
        <p:spPr>
          <a:prstGeom prst="rect">
            <a:avLst/>
          </a:prstGeom>
          <a:noFill/>
          <a:ln>
            <a:noFill/>
          </a:ln>
        </p:spPr>
        <p:txBody>
          <a:bodyPr spcFirstLastPara="1" vert="horz" wrap="square" lIns="68569" tIns="34275" rIns="68569" bIns="34275" rtlCol="0" anchor="ctr" anchorCtr="0">
            <a:noAutofit/>
          </a:bodyPr>
          <a:lstStyle/>
          <a:p>
            <a:pPr>
              <a:spcBef>
                <a:spcPts val="0"/>
              </a:spcBef>
              <a:buClr>
                <a:schemeClr val="accent1"/>
              </a:buClr>
              <a:buSzPts val="3600"/>
            </a:pPr>
            <a:r>
              <a:rPr lang="en-US" sz="3600" dirty="0"/>
              <a:t>Safety Reporting in Global Clinical Trials</a:t>
            </a:r>
            <a:endParaRPr sz="3600" dirty="0">
              <a:solidFill>
                <a:schemeClr val="accent1"/>
              </a:solidFill>
              <a:latin typeface="Arial" panose="020B0604020202020204" pitchFamily="34" charset="0"/>
              <a:ea typeface="Arial"/>
              <a:cs typeface="Arial" panose="020B0604020202020204" pitchFamily="34" charset="0"/>
              <a:sym typeface="Arial"/>
            </a:endParaRPr>
          </a:p>
        </p:txBody>
      </p:sp>
      <p:sp>
        <p:nvSpPr>
          <p:cNvPr id="3" name="Content Placeholder 2"/>
          <p:cNvSpPr>
            <a:spLocks noGrp="1"/>
          </p:cNvSpPr>
          <p:nvPr>
            <p:ph sz="quarter" idx="13"/>
          </p:nvPr>
        </p:nvSpPr>
        <p:spPr/>
        <p:txBody>
          <a:bodyPr/>
          <a:lstStyle/>
          <a:p>
            <a:r>
              <a:rPr lang="en-US" dirty="0"/>
              <a:t>Managing compliance and controlling costs will drive…</a:t>
            </a:r>
          </a:p>
        </p:txBody>
      </p:sp>
      <p:sp>
        <p:nvSpPr>
          <p:cNvPr id="199" name="Shape 199"/>
          <p:cNvSpPr/>
          <p:nvPr/>
        </p:nvSpPr>
        <p:spPr>
          <a:xfrm>
            <a:off x="1649976" y="4895375"/>
            <a:ext cx="5257800" cy="728562"/>
          </a:xfrm>
          <a:prstGeom prst="rect">
            <a:avLst/>
          </a:prstGeom>
          <a:gradFill>
            <a:gsLst>
              <a:gs pos="0">
                <a:srgbClr val="BBBBBB"/>
              </a:gs>
              <a:gs pos="80000">
                <a:srgbClr val="F6F6F6"/>
              </a:gs>
              <a:gs pos="100000">
                <a:srgbClr val="F7F7F7"/>
              </a:gs>
            </a:gsLst>
            <a:lin ang="16200038" scaled="0"/>
          </a:gradFill>
          <a:ln>
            <a:noFill/>
          </a:ln>
          <a:effectLst>
            <a:outerShdw blurRad="40000" dist="23000" dir="5400000" rotWithShape="0">
              <a:srgbClr val="000000">
                <a:alpha val="34900"/>
              </a:srgbClr>
            </a:outerShdw>
          </a:effectLst>
        </p:spPr>
        <p:txBody>
          <a:bodyPr spcFirstLastPara="1" wrap="square" lIns="68569" tIns="68569" rIns="68569" bIns="68569" anchor="ctr" anchorCtr="0">
            <a:noAutofit/>
          </a:bodyPr>
          <a:lstStyle/>
          <a:p>
            <a:endParaRPr sz="1350" dirty="0"/>
          </a:p>
        </p:txBody>
      </p:sp>
      <p:sp>
        <p:nvSpPr>
          <p:cNvPr id="200" name="Shape 200"/>
          <p:cNvSpPr txBox="1"/>
          <p:nvPr/>
        </p:nvSpPr>
        <p:spPr>
          <a:xfrm>
            <a:off x="1649976" y="4864179"/>
            <a:ext cx="5257800" cy="393413"/>
          </a:xfrm>
          <a:prstGeom prst="rect">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a:effectLst>
            <a:outerShdw blurRad="50800" dist="38100" dir="2700000" algn="tl" rotWithShape="0">
              <a:prstClr val="black">
                <a:alpha val="40000"/>
              </a:prstClr>
            </a:outerShdw>
          </a:effectLst>
        </p:spPr>
        <p:txBody>
          <a:bodyPr spcFirstLastPara="1" wrap="square" lIns="74663" tIns="74663" rIns="74663" bIns="74663" anchor="ctr" anchorCtr="0">
            <a:noAutofit/>
          </a:bodyPr>
          <a:lstStyle/>
          <a:p>
            <a:pPr algn="ctr">
              <a:lnSpc>
                <a:spcPct val="90000"/>
              </a:lnSpc>
            </a:pPr>
            <a:r>
              <a:rPr lang="en-US" sz="1050" b="1" dirty="0">
                <a:solidFill>
                  <a:schemeClr val="bg1"/>
                </a:solidFill>
                <a:latin typeface="Arial"/>
                <a:ea typeface="Arial"/>
                <a:cs typeface="Arial"/>
                <a:sym typeface="Arial"/>
              </a:rPr>
              <a:t>Quality Oversight</a:t>
            </a:r>
            <a:endParaRPr sz="1350" b="1" dirty="0">
              <a:solidFill>
                <a:schemeClr val="bg1"/>
              </a:solidFill>
            </a:endParaRPr>
          </a:p>
        </p:txBody>
      </p:sp>
      <p:sp>
        <p:nvSpPr>
          <p:cNvPr id="201" name="Shape 201"/>
          <p:cNvSpPr/>
          <p:nvPr/>
        </p:nvSpPr>
        <p:spPr>
          <a:xfrm>
            <a:off x="1652543" y="5274212"/>
            <a:ext cx="1750950" cy="335149"/>
          </a:xfrm>
          <a:prstGeom prst="rect">
            <a:avLst/>
          </a:prstGeom>
          <a:solidFill>
            <a:schemeClr val="lt1">
              <a:alpha val="89800"/>
            </a:schemeClr>
          </a:solidFill>
          <a:ln w="9525" cap="flat" cmpd="sng">
            <a:solidFill>
              <a:srgbClr val="00AF3E">
                <a:alpha val="89800"/>
              </a:srgbClr>
            </a:solidFill>
            <a:prstDash val="solid"/>
            <a:round/>
            <a:headEnd type="none" w="sm" len="sm"/>
            <a:tailEnd type="none" w="sm" len="sm"/>
          </a:ln>
        </p:spPr>
        <p:txBody>
          <a:bodyPr spcFirstLastPara="1" wrap="square" lIns="68569" tIns="68569" rIns="68569" bIns="68569" anchor="ctr" anchorCtr="0">
            <a:noAutofit/>
          </a:bodyPr>
          <a:lstStyle/>
          <a:p>
            <a:endParaRPr sz="1350" dirty="0"/>
          </a:p>
        </p:txBody>
      </p:sp>
      <p:sp>
        <p:nvSpPr>
          <p:cNvPr id="202" name="Shape 202"/>
          <p:cNvSpPr txBox="1"/>
          <p:nvPr/>
        </p:nvSpPr>
        <p:spPr>
          <a:xfrm>
            <a:off x="1652543" y="5274212"/>
            <a:ext cx="1750950" cy="335149"/>
          </a:xfrm>
          <a:prstGeom prst="rect">
            <a:avLst/>
          </a:prstGeom>
          <a:noFill/>
          <a:ln>
            <a:noFill/>
          </a:ln>
        </p:spPr>
        <p:txBody>
          <a:bodyPr spcFirstLastPara="1" wrap="square" lIns="74663" tIns="13331" rIns="74663" bIns="13331" anchor="ctr" anchorCtr="0">
            <a:noAutofit/>
          </a:bodyPr>
          <a:lstStyle/>
          <a:p>
            <a:pPr algn="ctr">
              <a:lnSpc>
                <a:spcPct val="90000"/>
              </a:lnSpc>
            </a:pPr>
            <a:r>
              <a:rPr lang="en-US" sz="1200" dirty="0">
                <a:solidFill>
                  <a:schemeClr val="dk1"/>
                </a:solidFill>
              </a:rPr>
              <a:t>Process and Procedures</a:t>
            </a:r>
            <a:endParaRPr sz="900" dirty="0">
              <a:solidFill>
                <a:schemeClr val="dk1"/>
              </a:solidFill>
              <a:latin typeface="Arial"/>
              <a:ea typeface="Arial"/>
              <a:cs typeface="Arial"/>
              <a:sym typeface="Arial"/>
            </a:endParaRPr>
          </a:p>
        </p:txBody>
      </p:sp>
      <p:sp>
        <p:nvSpPr>
          <p:cNvPr id="203" name="Shape 203"/>
          <p:cNvSpPr/>
          <p:nvPr/>
        </p:nvSpPr>
        <p:spPr>
          <a:xfrm>
            <a:off x="3403432" y="5274212"/>
            <a:ext cx="1750950" cy="335149"/>
          </a:xfrm>
          <a:prstGeom prst="rect">
            <a:avLst/>
          </a:prstGeom>
          <a:solidFill>
            <a:schemeClr val="lt1">
              <a:alpha val="89800"/>
            </a:schemeClr>
          </a:solidFill>
          <a:ln w="9525" cap="flat" cmpd="sng">
            <a:solidFill>
              <a:srgbClr val="00AF3E">
                <a:alpha val="89800"/>
              </a:srgbClr>
            </a:solidFill>
            <a:prstDash val="solid"/>
            <a:round/>
            <a:headEnd type="none" w="sm" len="sm"/>
            <a:tailEnd type="none" w="sm" len="sm"/>
          </a:ln>
        </p:spPr>
        <p:txBody>
          <a:bodyPr spcFirstLastPara="1" wrap="square" lIns="68569" tIns="68569" rIns="68569" bIns="68569" anchor="ctr" anchorCtr="0">
            <a:noAutofit/>
          </a:bodyPr>
          <a:lstStyle/>
          <a:p>
            <a:endParaRPr sz="1350" dirty="0"/>
          </a:p>
        </p:txBody>
      </p:sp>
      <p:sp>
        <p:nvSpPr>
          <p:cNvPr id="204" name="Shape 204"/>
          <p:cNvSpPr txBox="1"/>
          <p:nvPr/>
        </p:nvSpPr>
        <p:spPr>
          <a:xfrm>
            <a:off x="3330187" y="5274212"/>
            <a:ext cx="1821627" cy="335149"/>
          </a:xfrm>
          <a:prstGeom prst="rect">
            <a:avLst/>
          </a:prstGeom>
          <a:noFill/>
          <a:ln>
            <a:noFill/>
          </a:ln>
        </p:spPr>
        <p:txBody>
          <a:bodyPr spcFirstLastPara="1" wrap="square" lIns="74663" tIns="13331" rIns="74663" bIns="13331" anchor="ctr" anchorCtr="0">
            <a:noAutofit/>
          </a:bodyPr>
          <a:lstStyle/>
          <a:p>
            <a:pPr algn="ctr">
              <a:lnSpc>
                <a:spcPct val="90000"/>
              </a:lnSpc>
            </a:pPr>
            <a:r>
              <a:rPr lang="en-US" sz="1200" dirty="0">
                <a:solidFill>
                  <a:schemeClr val="dk1"/>
                </a:solidFill>
              </a:rPr>
              <a:t>Transparency and Monitoring</a:t>
            </a:r>
            <a:endParaRPr sz="1200" dirty="0"/>
          </a:p>
        </p:txBody>
      </p:sp>
      <p:sp>
        <p:nvSpPr>
          <p:cNvPr id="205" name="Shape 205"/>
          <p:cNvSpPr/>
          <p:nvPr/>
        </p:nvSpPr>
        <p:spPr>
          <a:xfrm>
            <a:off x="5154320" y="5274212"/>
            <a:ext cx="1750950" cy="335149"/>
          </a:xfrm>
          <a:prstGeom prst="rect">
            <a:avLst/>
          </a:prstGeom>
          <a:solidFill>
            <a:schemeClr val="lt1">
              <a:alpha val="89800"/>
            </a:schemeClr>
          </a:solidFill>
          <a:ln w="9525" cap="flat" cmpd="sng">
            <a:solidFill>
              <a:srgbClr val="00AF3E">
                <a:alpha val="89800"/>
              </a:srgbClr>
            </a:solidFill>
            <a:prstDash val="solid"/>
            <a:round/>
            <a:headEnd type="none" w="sm" len="sm"/>
            <a:tailEnd type="none" w="sm" len="sm"/>
          </a:ln>
        </p:spPr>
        <p:txBody>
          <a:bodyPr spcFirstLastPara="1" wrap="square" lIns="68569" tIns="68569" rIns="68569" bIns="68569" anchor="ctr" anchorCtr="0">
            <a:noAutofit/>
          </a:bodyPr>
          <a:lstStyle/>
          <a:p>
            <a:endParaRPr sz="1350" dirty="0"/>
          </a:p>
        </p:txBody>
      </p:sp>
      <p:sp>
        <p:nvSpPr>
          <p:cNvPr id="206" name="Shape 206"/>
          <p:cNvSpPr txBox="1"/>
          <p:nvPr/>
        </p:nvSpPr>
        <p:spPr>
          <a:xfrm>
            <a:off x="5154320" y="5274212"/>
            <a:ext cx="1750950" cy="335149"/>
          </a:xfrm>
          <a:prstGeom prst="rect">
            <a:avLst/>
          </a:prstGeom>
          <a:noFill/>
          <a:ln>
            <a:noFill/>
          </a:ln>
        </p:spPr>
        <p:txBody>
          <a:bodyPr spcFirstLastPara="1" wrap="square" lIns="74663" tIns="13331" rIns="74663" bIns="13331" anchor="ctr" anchorCtr="0">
            <a:noAutofit/>
          </a:bodyPr>
          <a:lstStyle/>
          <a:p>
            <a:pPr algn="ctr">
              <a:lnSpc>
                <a:spcPct val="90000"/>
              </a:lnSpc>
            </a:pPr>
            <a:r>
              <a:rPr lang="en-US" sz="1050" dirty="0">
                <a:solidFill>
                  <a:schemeClr val="dk1"/>
                </a:solidFill>
                <a:latin typeface="Arial"/>
                <a:ea typeface="Arial"/>
                <a:cs typeface="Arial"/>
                <a:sym typeface="Arial"/>
              </a:rPr>
              <a:t>Compliance</a:t>
            </a:r>
            <a:endParaRPr sz="1350" dirty="0"/>
          </a:p>
        </p:txBody>
      </p:sp>
      <p:sp>
        <p:nvSpPr>
          <p:cNvPr id="207" name="Shape 207"/>
          <p:cNvSpPr/>
          <p:nvPr/>
        </p:nvSpPr>
        <p:spPr>
          <a:xfrm rot="10800000">
            <a:off x="1649976" y="3785875"/>
            <a:ext cx="5257800" cy="1120428"/>
          </a:xfrm>
          <a:prstGeom prst="upArrowCallout">
            <a:avLst>
              <a:gd name="adj1" fmla="val 25000"/>
              <a:gd name="adj2" fmla="val 25000"/>
              <a:gd name="adj3" fmla="val 25000"/>
              <a:gd name="adj4" fmla="val 64977"/>
            </a:avLst>
          </a:prstGeom>
          <a:solidFill>
            <a:schemeClr val="tx2">
              <a:lumMod val="60000"/>
              <a:lumOff val="40000"/>
            </a:schemeClr>
          </a:solidFill>
          <a:ln>
            <a:noFill/>
          </a:ln>
          <a:effectLst>
            <a:outerShdw blurRad="40000" dist="23000" dir="5400000" rotWithShape="0">
              <a:srgbClr val="000000">
                <a:alpha val="34900"/>
              </a:srgbClr>
            </a:outerShdw>
          </a:effectLst>
        </p:spPr>
        <p:txBody>
          <a:bodyPr spcFirstLastPara="1" wrap="square" lIns="68569" tIns="68569" rIns="68569" bIns="68569" anchor="ctr" anchorCtr="0">
            <a:noAutofit/>
          </a:bodyPr>
          <a:lstStyle/>
          <a:p>
            <a:endParaRPr sz="1350" dirty="0"/>
          </a:p>
        </p:txBody>
      </p:sp>
      <p:sp>
        <p:nvSpPr>
          <p:cNvPr id="208" name="Shape 208"/>
          <p:cNvSpPr txBox="1"/>
          <p:nvPr/>
        </p:nvSpPr>
        <p:spPr>
          <a:xfrm>
            <a:off x="1649976" y="3785826"/>
            <a:ext cx="5257800" cy="393413"/>
          </a:xfrm>
          <a:prstGeom prst="rect">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a:effectLst>
            <a:outerShdw blurRad="50800" dist="38100" dir="2700000" algn="tl" rotWithShape="0">
              <a:prstClr val="black">
                <a:alpha val="40000"/>
              </a:prstClr>
            </a:outerShdw>
          </a:effectLst>
        </p:spPr>
        <p:txBody>
          <a:bodyPr spcFirstLastPara="1" wrap="square" lIns="74663" tIns="74663" rIns="74663" bIns="74663" anchor="ctr" anchorCtr="0">
            <a:noAutofit/>
          </a:bodyPr>
          <a:lstStyle/>
          <a:p>
            <a:pPr algn="ctr">
              <a:lnSpc>
                <a:spcPct val="90000"/>
              </a:lnSpc>
            </a:pPr>
            <a:r>
              <a:rPr lang="en-US" sz="1050" b="1" dirty="0">
                <a:solidFill>
                  <a:schemeClr val="bg1"/>
                </a:solidFill>
                <a:latin typeface="Arial"/>
                <a:ea typeface="Arial"/>
                <a:cs typeface="Arial"/>
                <a:sym typeface="Arial"/>
              </a:rPr>
              <a:t>Unburdened Resources</a:t>
            </a:r>
            <a:endParaRPr sz="1350" b="1" dirty="0">
              <a:solidFill>
                <a:schemeClr val="bg1"/>
              </a:solidFill>
            </a:endParaRPr>
          </a:p>
        </p:txBody>
      </p:sp>
      <p:sp>
        <p:nvSpPr>
          <p:cNvPr id="209" name="Shape 209"/>
          <p:cNvSpPr/>
          <p:nvPr/>
        </p:nvSpPr>
        <p:spPr>
          <a:xfrm>
            <a:off x="1652543" y="4179114"/>
            <a:ext cx="1750950" cy="335149"/>
          </a:xfrm>
          <a:prstGeom prst="rect">
            <a:avLst/>
          </a:prstGeom>
          <a:solidFill>
            <a:schemeClr val="lt1">
              <a:alpha val="89800"/>
            </a:schemeClr>
          </a:solidFill>
          <a:ln w="9525" cap="flat" cmpd="sng">
            <a:solidFill>
              <a:srgbClr val="00AF3E">
                <a:alpha val="89800"/>
              </a:srgbClr>
            </a:solidFill>
            <a:prstDash val="solid"/>
            <a:round/>
            <a:headEnd type="none" w="sm" len="sm"/>
            <a:tailEnd type="none" w="sm" len="sm"/>
          </a:ln>
        </p:spPr>
        <p:txBody>
          <a:bodyPr spcFirstLastPara="1" wrap="square" lIns="68569" tIns="68569" rIns="68569" bIns="68569" anchor="ctr" anchorCtr="0">
            <a:noAutofit/>
          </a:bodyPr>
          <a:lstStyle/>
          <a:p>
            <a:endParaRPr sz="1350" dirty="0"/>
          </a:p>
        </p:txBody>
      </p:sp>
      <p:sp>
        <p:nvSpPr>
          <p:cNvPr id="210" name="Shape 210"/>
          <p:cNvSpPr txBox="1"/>
          <p:nvPr/>
        </p:nvSpPr>
        <p:spPr>
          <a:xfrm>
            <a:off x="1652543" y="4179114"/>
            <a:ext cx="1750950" cy="335149"/>
          </a:xfrm>
          <a:prstGeom prst="rect">
            <a:avLst/>
          </a:prstGeom>
          <a:noFill/>
          <a:ln>
            <a:noFill/>
          </a:ln>
        </p:spPr>
        <p:txBody>
          <a:bodyPr spcFirstLastPara="1" wrap="square" lIns="74663" tIns="13331" rIns="74663" bIns="13331" anchor="ctr" anchorCtr="0">
            <a:noAutofit/>
          </a:bodyPr>
          <a:lstStyle/>
          <a:p>
            <a:pPr algn="ctr">
              <a:lnSpc>
                <a:spcPct val="90000"/>
              </a:lnSpc>
            </a:pPr>
            <a:r>
              <a:rPr lang="en-US" sz="1050" dirty="0">
                <a:solidFill>
                  <a:schemeClr val="dk1"/>
                </a:solidFill>
                <a:latin typeface="Arial"/>
                <a:ea typeface="Arial"/>
                <a:cs typeface="Arial"/>
                <a:sym typeface="Arial"/>
              </a:rPr>
              <a:t>Sites/IRB/IECs</a:t>
            </a:r>
            <a:endParaRPr sz="1350" dirty="0"/>
          </a:p>
        </p:txBody>
      </p:sp>
      <p:sp>
        <p:nvSpPr>
          <p:cNvPr id="211" name="Shape 211"/>
          <p:cNvSpPr/>
          <p:nvPr/>
        </p:nvSpPr>
        <p:spPr>
          <a:xfrm>
            <a:off x="3403432" y="4179114"/>
            <a:ext cx="1750950" cy="335149"/>
          </a:xfrm>
          <a:prstGeom prst="rect">
            <a:avLst/>
          </a:prstGeom>
          <a:solidFill>
            <a:schemeClr val="lt1">
              <a:alpha val="89800"/>
            </a:schemeClr>
          </a:solidFill>
          <a:ln w="9525" cap="flat" cmpd="sng">
            <a:solidFill>
              <a:srgbClr val="00AF3E">
                <a:alpha val="89800"/>
              </a:srgbClr>
            </a:solidFill>
            <a:prstDash val="solid"/>
            <a:round/>
            <a:headEnd type="none" w="sm" len="sm"/>
            <a:tailEnd type="none" w="sm" len="sm"/>
          </a:ln>
        </p:spPr>
        <p:txBody>
          <a:bodyPr spcFirstLastPara="1" wrap="square" lIns="68569" tIns="68569" rIns="68569" bIns="68569" anchor="ctr" anchorCtr="0">
            <a:noAutofit/>
          </a:bodyPr>
          <a:lstStyle/>
          <a:p>
            <a:endParaRPr sz="1350" dirty="0"/>
          </a:p>
        </p:txBody>
      </p:sp>
      <p:sp>
        <p:nvSpPr>
          <p:cNvPr id="212" name="Shape 212"/>
          <p:cNvSpPr txBox="1"/>
          <p:nvPr/>
        </p:nvSpPr>
        <p:spPr>
          <a:xfrm>
            <a:off x="3403432" y="4179114"/>
            <a:ext cx="1750950" cy="335149"/>
          </a:xfrm>
          <a:prstGeom prst="rect">
            <a:avLst/>
          </a:prstGeom>
          <a:noFill/>
          <a:ln>
            <a:noFill/>
          </a:ln>
        </p:spPr>
        <p:txBody>
          <a:bodyPr spcFirstLastPara="1" wrap="square" lIns="74663" tIns="13331" rIns="74663" bIns="13331" anchor="ctr" anchorCtr="0">
            <a:noAutofit/>
          </a:bodyPr>
          <a:lstStyle/>
          <a:p>
            <a:pPr algn="ctr">
              <a:lnSpc>
                <a:spcPct val="90000"/>
              </a:lnSpc>
            </a:pPr>
            <a:r>
              <a:rPr lang="en-US" sz="1050" dirty="0">
                <a:solidFill>
                  <a:schemeClr val="dk1"/>
                </a:solidFill>
                <a:latin typeface="Arial"/>
                <a:ea typeface="Arial"/>
                <a:cs typeface="Arial"/>
                <a:sym typeface="Arial"/>
              </a:rPr>
              <a:t>Study Teams</a:t>
            </a:r>
            <a:endParaRPr sz="1350" dirty="0"/>
          </a:p>
        </p:txBody>
      </p:sp>
      <p:sp>
        <p:nvSpPr>
          <p:cNvPr id="213" name="Shape 213"/>
          <p:cNvSpPr/>
          <p:nvPr/>
        </p:nvSpPr>
        <p:spPr>
          <a:xfrm>
            <a:off x="5154320" y="4179114"/>
            <a:ext cx="1750950" cy="335149"/>
          </a:xfrm>
          <a:prstGeom prst="rect">
            <a:avLst/>
          </a:prstGeom>
          <a:solidFill>
            <a:schemeClr val="lt1">
              <a:alpha val="89800"/>
            </a:schemeClr>
          </a:solidFill>
          <a:ln w="9525" cap="flat" cmpd="sng">
            <a:solidFill>
              <a:srgbClr val="00AF3E">
                <a:alpha val="89800"/>
              </a:srgbClr>
            </a:solidFill>
            <a:prstDash val="solid"/>
            <a:round/>
            <a:headEnd type="none" w="sm" len="sm"/>
            <a:tailEnd type="none" w="sm" len="sm"/>
          </a:ln>
        </p:spPr>
        <p:txBody>
          <a:bodyPr spcFirstLastPara="1" wrap="square" lIns="68569" tIns="68569" rIns="68569" bIns="68569" anchor="ctr" anchorCtr="0">
            <a:noAutofit/>
          </a:bodyPr>
          <a:lstStyle/>
          <a:p>
            <a:endParaRPr sz="1350" dirty="0"/>
          </a:p>
        </p:txBody>
      </p:sp>
      <p:sp>
        <p:nvSpPr>
          <p:cNvPr id="214" name="Shape 214"/>
          <p:cNvSpPr txBox="1"/>
          <p:nvPr/>
        </p:nvSpPr>
        <p:spPr>
          <a:xfrm>
            <a:off x="5154320" y="4179114"/>
            <a:ext cx="1750950" cy="335149"/>
          </a:xfrm>
          <a:prstGeom prst="rect">
            <a:avLst/>
          </a:prstGeom>
          <a:noFill/>
          <a:ln>
            <a:noFill/>
          </a:ln>
        </p:spPr>
        <p:txBody>
          <a:bodyPr spcFirstLastPara="1" wrap="square" lIns="74663" tIns="13331" rIns="74663" bIns="13331" anchor="ctr" anchorCtr="0">
            <a:noAutofit/>
          </a:bodyPr>
          <a:lstStyle/>
          <a:p>
            <a:pPr algn="ctr">
              <a:lnSpc>
                <a:spcPct val="90000"/>
              </a:lnSpc>
            </a:pPr>
            <a:r>
              <a:rPr lang="en-US" sz="1050" dirty="0">
                <a:solidFill>
                  <a:schemeClr val="dk1"/>
                </a:solidFill>
                <a:latin typeface="Arial"/>
                <a:ea typeface="Arial"/>
                <a:cs typeface="Arial"/>
                <a:sym typeface="Arial"/>
              </a:rPr>
              <a:t>Monitors</a:t>
            </a:r>
            <a:endParaRPr sz="1350" dirty="0"/>
          </a:p>
        </p:txBody>
      </p:sp>
      <p:sp>
        <p:nvSpPr>
          <p:cNvPr id="215" name="Shape 215"/>
          <p:cNvSpPr/>
          <p:nvPr/>
        </p:nvSpPr>
        <p:spPr>
          <a:xfrm rot="10800000">
            <a:off x="1649976" y="2672301"/>
            <a:ext cx="5257800" cy="1120428"/>
          </a:xfrm>
          <a:prstGeom prst="upArrowCallout">
            <a:avLst>
              <a:gd name="adj1" fmla="val 25000"/>
              <a:gd name="adj2" fmla="val 25000"/>
              <a:gd name="adj3" fmla="val 25000"/>
              <a:gd name="adj4" fmla="val 64977"/>
            </a:avLst>
          </a:prstGeom>
          <a:solidFill>
            <a:schemeClr val="tx2">
              <a:lumMod val="60000"/>
              <a:lumOff val="40000"/>
            </a:schemeClr>
          </a:solidFill>
          <a:ln>
            <a:noFill/>
          </a:ln>
          <a:effectLst>
            <a:outerShdw blurRad="40000" dist="23000" dir="5400000" rotWithShape="0">
              <a:srgbClr val="000000">
                <a:alpha val="34900"/>
              </a:srgbClr>
            </a:outerShdw>
          </a:effectLst>
        </p:spPr>
        <p:txBody>
          <a:bodyPr spcFirstLastPara="1" wrap="square" lIns="68569" tIns="68569" rIns="68569" bIns="68569" anchor="ctr" anchorCtr="0">
            <a:noAutofit/>
          </a:bodyPr>
          <a:lstStyle/>
          <a:p>
            <a:endParaRPr sz="1350" dirty="0"/>
          </a:p>
        </p:txBody>
      </p:sp>
      <p:sp>
        <p:nvSpPr>
          <p:cNvPr id="216" name="Shape 216"/>
          <p:cNvSpPr txBox="1"/>
          <p:nvPr/>
        </p:nvSpPr>
        <p:spPr>
          <a:xfrm>
            <a:off x="1649976" y="2676275"/>
            <a:ext cx="5257800" cy="393413"/>
          </a:xfrm>
          <a:prstGeom prst="rect">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a:effectLst>
            <a:outerShdw blurRad="50800" dist="38100" dir="2700000" algn="tl" rotWithShape="0">
              <a:prstClr val="black">
                <a:alpha val="40000"/>
              </a:prstClr>
            </a:outerShdw>
          </a:effectLst>
        </p:spPr>
        <p:txBody>
          <a:bodyPr spcFirstLastPara="1" wrap="square" lIns="74663" tIns="74663" rIns="74663" bIns="74663" anchor="ctr" anchorCtr="0">
            <a:noAutofit/>
          </a:bodyPr>
          <a:lstStyle/>
          <a:p>
            <a:pPr algn="ctr">
              <a:lnSpc>
                <a:spcPct val="90000"/>
              </a:lnSpc>
            </a:pPr>
            <a:r>
              <a:rPr lang="en-US" sz="1050" b="1" dirty="0">
                <a:solidFill>
                  <a:schemeClr val="bg1"/>
                </a:solidFill>
                <a:latin typeface="Arial"/>
                <a:ea typeface="Arial"/>
                <a:cs typeface="Arial"/>
                <a:sym typeface="Arial"/>
              </a:rPr>
              <a:t>Precision Distribution</a:t>
            </a:r>
            <a:endParaRPr sz="1350" b="1" dirty="0">
              <a:solidFill>
                <a:schemeClr val="bg1"/>
              </a:solidFill>
            </a:endParaRPr>
          </a:p>
        </p:txBody>
      </p:sp>
      <p:sp>
        <p:nvSpPr>
          <p:cNvPr id="217" name="Shape 217"/>
          <p:cNvSpPr/>
          <p:nvPr/>
        </p:nvSpPr>
        <p:spPr>
          <a:xfrm>
            <a:off x="1652543" y="3069564"/>
            <a:ext cx="1750950" cy="335149"/>
          </a:xfrm>
          <a:prstGeom prst="rect">
            <a:avLst/>
          </a:prstGeom>
          <a:solidFill>
            <a:schemeClr val="lt1">
              <a:alpha val="89800"/>
            </a:schemeClr>
          </a:solidFill>
          <a:ln w="9525" cap="flat" cmpd="sng">
            <a:solidFill>
              <a:srgbClr val="00AF3E">
                <a:alpha val="89800"/>
              </a:srgbClr>
            </a:solidFill>
            <a:prstDash val="solid"/>
            <a:round/>
            <a:headEnd type="none" w="sm" len="sm"/>
            <a:tailEnd type="none" w="sm" len="sm"/>
          </a:ln>
        </p:spPr>
        <p:txBody>
          <a:bodyPr spcFirstLastPara="1" wrap="square" lIns="68569" tIns="68569" rIns="68569" bIns="68569" anchor="ctr" anchorCtr="0">
            <a:noAutofit/>
          </a:bodyPr>
          <a:lstStyle/>
          <a:p>
            <a:endParaRPr sz="1350" dirty="0"/>
          </a:p>
        </p:txBody>
      </p:sp>
      <p:sp>
        <p:nvSpPr>
          <p:cNvPr id="218" name="Shape 218"/>
          <p:cNvSpPr txBox="1"/>
          <p:nvPr/>
        </p:nvSpPr>
        <p:spPr>
          <a:xfrm>
            <a:off x="1652543" y="3069564"/>
            <a:ext cx="1750950" cy="335149"/>
          </a:xfrm>
          <a:prstGeom prst="rect">
            <a:avLst/>
          </a:prstGeom>
          <a:noFill/>
          <a:ln>
            <a:noFill/>
          </a:ln>
        </p:spPr>
        <p:txBody>
          <a:bodyPr spcFirstLastPara="1" wrap="square" lIns="74663" tIns="13331" rIns="74663" bIns="13331" anchor="ctr" anchorCtr="0">
            <a:noAutofit/>
          </a:bodyPr>
          <a:lstStyle/>
          <a:p>
            <a:pPr algn="ctr">
              <a:lnSpc>
                <a:spcPct val="90000"/>
              </a:lnSpc>
            </a:pPr>
            <a:r>
              <a:rPr lang="en-US" sz="1050" dirty="0">
                <a:solidFill>
                  <a:schemeClr val="dk1"/>
                </a:solidFill>
                <a:latin typeface="Arial"/>
                <a:ea typeface="Arial"/>
                <a:cs typeface="Arial"/>
                <a:sym typeface="Arial"/>
              </a:rPr>
              <a:t>Standardized Process</a:t>
            </a:r>
            <a:endParaRPr sz="1350" dirty="0"/>
          </a:p>
        </p:txBody>
      </p:sp>
      <p:sp>
        <p:nvSpPr>
          <p:cNvPr id="219" name="Shape 219"/>
          <p:cNvSpPr/>
          <p:nvPr/>
        </p:nvSpPr>
        <p:spPr>
          <a:xfrm>
            <a:off x="3403432" y="3069564"/>
            <a:ext cx="1750950" cy="335149"/>
          </a:xfrm>
          <a:prstGeom prst="rect">
            <a:avLst/>
          </a:prstGeom>
          <a:solidFill>
            <a:schemeClr val="lt1">
              <a:alpha val="89800"/>
            </a:schemeClr>
          </a:solidFill>
          <a:ln w="9525" cap="flat" cmpd="sng">
            <a:solidFill>
              <a:srgbClr val="00AF3E">
                <a:alpha val="89800"/>
              </a:srgbClr>
            </a:solidFill>
            <a:prstDash val="solid"/>
            <a:round/>
            <a:headEnd type="none" w="sm" len="sm"/>
            <a:tailEnd type="none" w="sm" len="sm"/>
          </a:ln>
        </p:spPr>
        <p:txBody>
          <a:bodyPr spcFirstLastPara="1" wrap="square" lIns="68569" tIns="68569" rIns="68569" bIns="68569" anchor="ctr" anchorCtr="0">
            <a:noAutofit/>
          </a:bodyPr>
          <a:lstStyle/>
          <a:p>
            <a:endParaRPr sz="1350" dirty="0"/>
          </a:p>
        </p:txBody>
      </p:sp>
      <p:sp>
        <p:nvSpPr>
          <p:cNvPr id="220" name="Shape 220"/>
          <p:cNvSpPr txBox="1"/>
          <p:nvPr/>
        </p:nvSpPr>
        <p:spPr>
          <a:xfrm>
            <a:off x="3403432" y="3069564"/>
            <a:ext cx="1750950" cy="335149"/>
          </a:xfrm>
          <a:prstGeom prst="rect">
            <a:avLst/>
          </a:prstGeom>
          <a:noFill/>
          <a:ln>
            <a:noFill/>
          </a:ln>
        </p:spPr>
        <p:txBody>
          <a:bodyPr spcFirstLastPara="1" wrap="square" lIns="74663" tIns="13331" rIns="74663" bIns="13331" anchor="ctr" anchorCtr="0">
            <a:noAutofit/>
          </a:bodyPr>
          <a:lstStyle/>
          <a:p>
            <a:pPr algn="ctr">
              <a:lnSpc>
                <a:spcPct val="90000"/>
              </a:lnSpc>
            </a:pPr>
            <a:r>
              <a:rPr lang="en-US" sz="1050" dirty="0">
                <a:solidFill>
                  <a:schemeClr val="dk1"/>
                </a:solidFill>
                <a:latin typeface="Arial"/>
                <a:ea typeface="Arial"/>
                <a:cs typeface="Arial"/>
                <a:sym typeface="Arial"/>
              </a:rPr>
              <a:t>“Codified” Country Rules</a:t>
            </a:r>
            <a:endParaRPr sz="1350" dirty="0"/>
          </a:p>
        </p:txBody>
      </p:sp>
      <p:sp>
        <p:nvSpPr>
          <p:cNvPr id="221" name="Shape 221"/>
          <p:cNvSpPr/>
          <p:nvPr/>
        </p:nvSpPr>
        <p:spPr>
          <a:xfrm>
            <a:off x="5154320" y="3069564"/>
            <a:ext cx="1750950" cy="335149"/>
          </a:xfrm>
          <a:prstGeom prst="rect">
            <a:avLst/>
          </a:prstGeom>
          <a:solidFill>
            <a:schemeClr val="lt1">
              <a:alpha val="89800"/>
            </a:schemeClr>
          </a:solidFill>
          <a:ln w="9525" cap="flat" cmpd="sng">
            <a:solidFill>
              <a:srgbClr val="00AF3E">
                <a:alpha val="89800"/>
              </a:srgbClr>
            </a:solidFill>
            <a:prstDash val="solid"/>
            <a:round/>
            <a:headEnd type="none" w="sm" len="sm"/>
            <a:tailEnd type="none" w="sm" len="sm"/>
          </a:ln>
        </p:spPr>
        <p:txBody>
          <a:bodyPr spcFirstLastPara="1" wrap="square" lIns="68569" tIns="68569" rIns="68569" bIns="68569" anchor="ctr" anchorCtr="0">
            <a:noAutofit/>
          </a:bodyPr>
          <a:lstStyle/>
          <a:p>
            <a:endParaRPr sz="1350" dirty="0"/>
          </a:p>
        </p:txBody>
      </p:sp>
      <p:sp>
        <p:nvSpPr>
          <p:cNvPr id="222" name="Shape 222"/>
          <p:cNvSpPr txBox="1"/>
          <p:nvPr/>
        </p:nvSpPr>
        <p:spPr>
          <a:xfrm>
            <a:off x="5154320" y="3069564"/>
            <a:ext cx="1750950" cy="335149"/>
          </a:xfrm>
          <a:prstGeom prst="rect">
            <a:avLst/>
          </a:prstGeom>
          <a:noFill/>
          <a:ln>
            <a:noFill/>
          </a:ln>
        </p:spPr>
        <p:txBody>
          <a:bodyPr spcFirstLastPara="1" wrap="square" lIns="74663" tIns="13331" rIns="74663" bIns="13331" anchor="ctr" anchorCtr="0">
            <a:noAutofit/>
          </a:bodyPr>
          <a:lstStyle/>
          <a:p>
            <a:pPr algn="ctr">
              <a:lnSpc>
                <a:spcPct val="90000"/>
              </a:lnSpc>
            </a:pPr>
            <a:r>
              <a:rPr lang="en-US" sz="1050" dirty="0">
                <a:solidFill>
                  <a:schemeClr val="dk1"/>
                </a:solidFill>
                <a:latin typeface="Arial"/>
                <a:ea typeface="Arial"/>
                <a:cs typeface="Arial"/>
                <a:sym typeface="Arial"/>
              </a:rPr>
              <a:t>Compound Level Distribution</a:t>
            </a:r>
            <a:endParaRPr sz="1350" dirty="0"/>
          </a:p>
        </p:txBody>
      </p:sp>
      <p:sp>
        <p:nvSpPr>
          <p:cNvPr id="223" name="Shape 223"/>
          <p:cNvSpPr/>
          <p:nvPr/>
        </p:nvSpPr>
        <p:spPr>
          <a:xfrm rot="10800000">
            <a:off x="1649976" y="1566775"/>
            <a:ext cx="5257800" cy="1120428"/>
          </a:xfrm>
          <a:prstGeom prst="upArrowCallout">
            <a:avLst>
              <a:gd name="adj1" fmla="val 25000"/>
              <a:gd name="adj2" fmla="val 25000"/>
              <a:gd name="adj3" fmla="val 25000"/>
              <a:gd name="adj4" fmla="val 64977"/>
            </a:avLst>
          </a:prstGeom>
          <a:solidFill>
            <a:schemeClr val="tx2">
              <a:lumMod val="60000"/>
              <a:lumOff val="40000"/>
            </a:schemeClr>
          </a:solidFill>
          <a:ln>
            <a:noFill/>
          </a:ln>
          <a:effectLst>
            <a:outerShdw blurRad="40000" dist="23000" dir="5400000" rotWithShape="0">
              <a:srgbClr val="000000">
                <a:alpha val="34900"/>
              </a:srgbClr>
            </a:outerShdw>
          </a:effectLst>
        </p:spPr>
        <p:txBody>
          <a:bodyPr spcFirstLastPara="1" wrap="square" lIns="68569" tIns="68569" rIns="68569" bIns="68569" anchor="ctr" anchorCtr="0">
            <a:noAutofit/>
          </a:bodyPr>
          <a:lstStyle/>
          <a:p>
            <a:endParaRPr sz="1350" dirty="0"/>
          </a:p>
        </p:txBody>
      </p:sp>
      <p:sp>
        <p:nvSpPr>
          <p:cNvPr id="224" name="Shape 224"/>
          <p:cNvSpPr txBox="1"/>
          <p:nvPr/>
        </p:nvSpPr>
        <p:spPr>
          <a:xfrm>
            <a:off x="1649976" y="1566726"/>
            <a:ext cx="5257800" cy="393413"/>
          </a:xfrm>
          <a:prstGeom prst="rect">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5400000" scaled="1"/>
            <a:tileRect/>
          </a:gradFill>
          <a:ln>
            <a:noFill/>
          </a:ln>
          <a:effectLst>
            <a:outerShdw blurRad="50800" dist="38100" dir="2700000" algn="tl" rotWithShape="0">
              <a:prstClr val="black">
                <a:alpha val="40000"/>
              </a:prstClr>
            </a:outerShdw>
          </a:effectLst>
        </p:spPr>
        <p:txBody>
          <a:bodyPr spcFirstLastPara="1" wrap="square" lIns="74663" tIns="74663" rIns="74663" bIns="74663" anchor="ctr" anchorCtr="0">
            <a:noAutofit/>
          </a:bodyPr>
          <a:lstStyle/>
          <a:p>
            <a:pPr algn="ctr">
              <a:lnSpc>
                <a:spcPct val="90000"/>
              </a:lnSpc>
            </a:pPr>
            <a:r>
              <a:rPr lang="en-US" sz="1050" b="1" dirty="0">
                <a:solidFill>
                  <a:schemeClr val="bg1"/>
                </a:solidFill>
                <a:latin typeface="Arial"/>
                <a:ea typeface="Arial"/>
                <a:cs typeface="Arial"/>
                <a:sym typeface="Arial"/>
              </a:rPr>
              <a:t>Global Harmonization</a:t>
            </a:r>
            <a:endParaRPr sz="1350" b="1" dirty="0">
              <a:solidFill>
                <a:schemeClr val="bg1"/>
              </a:solidFill>
            </a:endParaRPr>
          </a:p>
        </p:txBody>
      </p:sp>
      <p:sp>
        <p:nvSpPr>
          <p:cNvPr id="225" name="Shape 225"/>
          <p:cNvSpPr/>
          <p:nvPr/>
        </p:nvSpPr>
        <p:spPr>
          <a:xfrm>
            <a:off x="1652543" y="1960013"/>
            <a:ext cx="1750950" cy="335149"/>
          </a:xfrm>
          <a:prstGeom prst="rect">
            <a:avLst/>
          </a:prstGeom>
          <a:solidFill>
            <a:schemeClr val="lt1">
              <a:alpha val="89800"/>
            </a:schemeClr>
          </a:solidFill>
          <a:ln w="9525" cap="flat" cmpd="sng">
            <a:solidFill>
              <a:srgbClr val="00AF3E">
                <a:alpha val="89800"/>
              </a:srgbClr>
            </a:solidFill>
            <a:prstDash val="solid"/>
            <a:round/>
            <a:headEnd type="none" w="sm" len="sm"/>
            <a:tailEnd type="none" w="sm" len="sm"/>
          </a:ln>
        </p:spPr>
        <p:txBody>
          <a:bodyPr spcFirstLastPara="1" wrap="square" lIns="68569" tIns="68569" rIns="68569" bIns="68569" anchor="ctr" anchorCtr="0">
            <a:noAutofit/>
          </a:bodyPr>
          <a:lstStyle/>
          <a:p>
            <a:endParaRPr sz="1350" dirty="0"/>
          </a:p>
        </p:txBody>
      </p:sp>
      <p:sp>
        <p:nvSpPr>
          <p:cNvPr id="226" name="Shape 226"/>
          <p:cNvSpPr txBox="1"/>
          <p:nvPr/>
        </p:nvSpPr>
        <p:spPr>
          <a:xfrm>
            <a:off x="1652543" y="1960013"/>
            <a:ext cx="1750950" cy="335149"/>
          </a:xfrm>
          <a:prstGeom prst="rect">
            <a:avLst/>
          </a:prstGeom>
          <a:noFill/>
          <a:ln>
            <a:noFill/>
          </a:ln>
        </p:spPr>
        <p:txBody>
          <a:bodyPr spcFirstLastPara="1" wrap="square" lIns="74663" tIns="13331" rIns="74663" bIns="13331" anchor="ctr" anchorCtr="0">
            <a:noAutofit/>
          </a:bodyPr>
          <a:lstStyle/>
          <a:p>
            <a:pPr algn="ctr">
              <a:lnSpc>
                <a:spcPct val="90000"/>
              </a:lnSpc>
            </a:pPr>
            <a:r>
              <a:rPr lang="en-US" sz="1050" dirty="0">
                <a:solidFill>
                  <a:schemeClr val="dk1"/>
                </a:solidFill>
                <a:latin typeface="Arial"/>
                <a:ea typeface="Arial"/>
                <a:cs typeface="Arial"/>
                <a:sym typeface="Arial"/>
              </a:rPr>
              <a:t>Clear Rules</a:t>
            </a:r>
            <a:endParaRPr sz="1350" dirty="0"/>
          </a:p>
        </p:txBody>
      </p:sp>
      <p:sp>
        <p:nvSpPr>
          <p:cNvPr id="227" name="Shape 227"/>
          <p:cNvSpPr/>
          <p:nvPr/>
        </p:nvSpPr>
        <p:spPr>
          <a:xfrm>
            <a:off x="3403432" y="1960013"/>
            <a:ext cx="1750950" cy="335149"/>
          </a:xfrm>
          <a:prstGeom prst="rect">
            <a:avLst/>
          </a:prstGeom>
          <a:solidFill>
            <a:schemeClr val="lt1">
              <a:alpha val="89800"/>
            </a:schemeClr>
          </a:solidFill>
          <a:ln w="9525" cap="flat" cmpd="sng">
            <a:solidFill>
              <a:srgbClr val="00AF3E">
                <a:alpha val="89800"/>
              </a:srgbClr>
            </a:solidFill>
            <a:prstDash val="solid"/>
            <a:round/>
            <a:headEnd type="none" w="sm" len="sm"/>
            <a:tailEnd type="none" w="sm" len="sm"/>
          </a:ln>
        </p:spPr>
        <p:txBody>
          <a:bodyPr spcFirstLastPara="1" wrap="square" lIns="68569" tIns="68569" rIns="68569" bIns="68569" anchor="ctr" anchorCtr="0">
            <a:noAutofit/>
          </a:bodyPr>
          <a:lstStyle/>
          <a:p>
            <a:endParaRPr sz="1350" dirty="0"/>
          </a:p>
        </p:txBody>
      </p:sp>
      <p:sp>
        <p:nvSpPr>
          <p:cNvPr id="228" name="Shape 228"/>
          <p:cNvSpPr txBox="1"/>
          <p:nvPr/>
        </p:nvSpPr>
        <p:spPr>
          <a:xfrm>
            <a:off x="3403432" y="1960013"/>
            <a:ext cx="1750950" cy="335149"/>
          </a:xfrm>
          <a:prstGeom prst="rect">
            <a:avLst/>
          </a:prstGeom>
          <a:noFill/>
          <a:ln>
            <a:noFill/>
          </a:ln>
        </p:spPr>
        <p:txBody>
          <a:bodyPr spcFirstLastPara="1" wrap="square" lIns="74663" tIns="13331" rIns="74663" bIns="13331" anchor="ctr" anchorCtr="0">
            <a:noAutofit/>
          </a:bodyPr>
          <a:lstStyle/>
          <a:p>
            <a:pPr algn="ctr">
              <a:lnSpc>
                <a:spcPct val="90000"/>
              </a:lnSpc>
            </a:pPr>
            <a:r>
              <a:rPr lang="en-US" sz="1050" dirty="0">
                <a:solidFill>
                  <a:schemeClr val="dk1"/>
                </a:solidFill>
                <a:latin typeface="Arial"/>
                <a:ea typeface="Arial"/>
                <a:cs typeface="Arial"/>
                <a:sym typeface="Arial"/>
              </a:rPr>
              <a:t>Defined Accountability</a:t>
            </a:r>
            <a:endParaRPr sz="1350" dirty="0"/>
          </a:p>
        </p:txBody>
      </p:sp>
      <p:sp>
        <p:nvSpPr>
          <p:cNvPr id="229" name="Shape 229"/>
          <p:cNvSpPr/>
          <p:nvPr/>
        </p:nvSpPr>
        <p:spPr>
          <a:xfrm>
            <a:off x="5154320" y="1960013"/>
            <a:ext cx="1750950" cy="335149"/>
          </a:xfrm>
          <a:prstGeom prst="rect">
            <a:avLst/>
          </a:prstGeom>
          <a:solidFill>
            <a:schemeClr val="lt1">
              <a:alpha val="89800"/>
            </a:schemeClr>
          </a:solidFill>
          <a:ln w="9525" cap="flat" cmpd="sng">
            <a:solidFill>
              <a:srgbClr val="00AF3E">
                <a:alpha val="89800"/>
              </a:srgbClr>
            </a:solidFill>
            <a:prstDash val="solid"/>
            <a:round/>
            <a:headEnd type="none" w="sm" len="sm"/>
            <a:tailEnd type="none" w="sm" len="sm"/>
          </a:ln>
        </p:spPr>
        <p:txBody>
          <a:bodyPr spcFirstLastPara="1" wrap="square" lIns="68569" tIns="68569" rIns="68569" bIns="68569" anchor="ctr" anchorCtr="0">
            <a:noAutofit/>
          </a:bodyPr>
          <a:lstStyle/>
          <a:p>
            <a:endParaRPr sz="1350" dirty="0"/>
          </a:p>
        </p:txBody>
      </p:sp>
      <p:sp>
        <p:nvSpPr>
          <p:cNvPr id="230" name="Shape 230"/>
          <p:cNvSpPr txBox="1"/>
          <p:nvPr/>
        </p:nvSpPr>
        <p:spPr>
          <a:xfrm>
            <a:off x="5154320" y="1960013"/>
            <a:ext cx="1750950" cy="335149"/>
          </a:xfrm>
          <a:prstGeom prst="rect">
            <a:avLst/>
          </a:prstGeom>
          <a:noFill/>
          <a:ln>
            <a:noFill/>
          </a:ln>
        </p:spPr>
        <p:txBody>
          <a:bodyPr spcFirstLastPara="1" wrap="square" lIns="74663" tIns="13331" rIns="74663" bIns="13331" anchor="ctr" anchorCtr="0">
            <a:noAutofit/>
          </a:bodyPr>
          <a:lstStyle/>
          <a:p>
            <a:pPr algn="ctr">
              <a:lnSpc>
                <a:spcPct val="90000"/>
              </a:lnSpc>
            </a:pPr>
            <a:r>
              <a:rPr lang="en-US" sz="1050" dirty="0">
                <a:solidFill>
                  <a:schemeClr val="dk1"/>
                </a:solidFill>
                <a:latin typeface="Arial"/>
                <a:ea typeface="Arial"/>
                <a:cs typeface="Arial"/>
                <a:sym typeface="Arial"/>
              </a:rPr>
              <a:t>Consistent Application</a:t>
            </a:r>
            <a:endParaRPr sz="1350" dirty="0"/>
          </a:p>
        </p:txBody>
      </p:sp>
    </p:spTree>
    <p:extLst>
      <p:ext uri="{BB962C8B-B14F-4D97-AF65-F5344CB8AC3E}">
        <p14:creationId xmlns:p14="http://schemas.microsoft.com/office/powerpoint/2010/main" val="358241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23813" y="525168"/>
            <a:ext cx="8229600" cy="609600"/>
          </a:xfrm>
          <a:prstGeom prst="rect">
            <a:avLst/>
          </a:prstGeom>
          <a:noFill/>
          <a:ln>
            <a:noFill/>
          </a:ln>
        </p:spPr>
        <p:txBody>
          <a:bodyPr spcFirstLastPara="1" wrap="square" lIns="68569" tIns="34275" rIns="68569" bIns="34275" anchor="ctr" anchorCtr="0">
            <a:noAutofit/>
          </a:bodyPr>
          <a:lstStyle/>
          <a:p>
            <a:r>
              <a:rPr lang="en-US" sz="3600" b="1" dirty="0">
                <a:solidFill>
                  <a:srgbClr val="2166B3"/>
                </a:solidFill>
                <a:latin typeface="Arial Narrow" panose="020B0606020202030204" pitchFamily="34" charset="0"/>
              </a:rPr>
              <a:t>Q&amp; A Session</a:t>
            </a:r>
            <a:endParaRPr sz="3600" b="1" dirty="0">
              <a:solidFill>
                <a:srgbClr val="2166B3"/>
              </a:solidFill>
              <a:latin typeface="Arial Narrow" panose="020B0606020202030204" pitchFamily="34" charset="0"/>
            </a:endParaRPr>
          </a:p>
        </p:txBody>
      </p:sp>
      <p:pic>
        <p:nvPicPr>
          <p:cNvPr id="168" name="Shape 168"/>
          <p:cNvPicPr preferRelativeResize="0"/>
          <p:nvPr/>
        </p:nvPicPr>
        <p:blipFill rotWithShape="1">
          <a:blip r:embed="rId3">
            <a:alphaModFix/>
          </a:blip>
          <a:srcRect/>
          <a:stretch/>
        </p:blipFill>
        <p:spPr>
          <a:xfrm>
            <a:off x="423813" y="1630216"/>
            <a:ext cx="1076525" cy="1221581"/>
          </a:xfrm>
          <a:prstGeom prst="rect">
            <a:avLst/>
          </a:prstGeom>
          <a:noFill/>
          <a:ln>
            <a:noFill/>
          </a:ln>
        </p:spPr>
      </p:pic>
      <p:pic>
        <p:nvPicPr>
          <p:cNvPr id="169" name="Shape 169"/>
          <p:cNvPicPr preferRelativeResize="0"/>
          <p:nvPr/>
        </p:nvPicPr>
        <p:blipFill rotWithShape="1">
          <a:blip r:embed="rId4" cstate="print">
            <a:extLst>
              <a:ext uri="{28A0092B-C50C-407E-A947-70E740481C1C}">
                <a14:useLocalDpi xmlns:a14="http://schemas.microsoft.com/office/drawing/2010/main" val="0"/>
              </a:ext>
            </a:extLst>
          </a:blip>
          <a:srcRect l="12042" t="8576" r="10282"/>
          <a:stretch/>
        </p:blipFill>
        <p:spPr>
          <a:xfrm>
            <a:off x="423813" y="3657600"/>
            <a:ext cx="1066042" cy="835974"/>
          </a:xfrm>
          <a:prstGeom prst="rect">
            <a:avLst/>
          </a:prstGeom>
          <a:noFill/>
          <a:ln>
            <a:noFill/>
          </a:ln>
        </p:spPr>
      </p:pic>
      <p:sp>
        <p:nvSpPr>
          <p:cNvPr id="170" name="Shape 170"/>
          <p:cNvSpPr txBox="1"/>
          <p:nvPr/>
        </p:nvSpPr>
        <p:spPr>
          <a:xfrm>
            <a:off x="1623061" y="1577517"/>
            <a:ext cx="6830327" cy="1876324"/>
          </a:xfrm>
          <a:prstGeom prst="rect">
            <a:avLst/>
          </a:prstGeom>
          <a:noFill/>
          <a:ln>
            <a:noFill/>
          </a:ln>
        </p:spPr>
        <p:txBody>
          <a:bodyPr spcFirstLastPara="1" wrap="square" lIns="68569" tIns="34275" rIns="68569" bIns="34275" anchor="t" anchorCtr="0">
            <a:noAutofit/>
          </a:bodyPr>
          <a:lstStyle/>
          <a:p>
            <a:r>
              <a:rPr lang="en-US" sz="900" b="1" dirty="0">
                <a:solidFill>
                  <a:schemeClr val="dk1"/>
                </a:solidFill>
                <a:latin typeface="Arial"/>
                <a:ea typeface="Arial"/>
                <a:cs typeface="Arial"/>
                <a:sym typeface="Arial"/>
              </a:rPr>
              <a:t>Kendra Hayden</a:t>
            </a:r>
            <a:endParaRPr sz="900" dirty="0"/>
          </a:p>
          <a:p>
            <a:r>
              <a:rPr lang="en-US" sz="900" dirty="0">
                <a:solidFill>
                  <a:schemeClr val="dk1"/>
                </a:solidFill>
                <a:latin typeface="Arial" panose="020B0604020202020204" pitchFamily="34" charset="0"/>
                <a:cs typeface="Arial" panose="020B0604020202020204" pitchFamily="34" charset="0"/>
              </a:rPr>
              <a:t>Current Role: </a:t>
            </a:r>
            <a:r>
              <a:rPr lang="en-US" sz="900" dirty="0">
                <a:latin typeface="Arial" panose="020B0604020202020204" pitchFamily="34" charset="0"/>
                <a:cs typeface="Arial" panose="020B0604020202020204" pitchFamily="34" charset="0"/>
              </a:rPr>
              <a:t>Business Transformation Program Lead</a:t>
            </a:r>
            <a:endParaRPr sz="900" dirty="0">
              <a:solidFill>
                <a:schemeClr val="dk1"/>
              </a:solidFill>
              <a:latin typeface="Arial" panose="020B0604020202020204" pitchFamily="34" charset="0"/>
              <a:ea typeface="Arial"/>
              <a:cs typeface="Arial" panose="020B0604020202020204" pitchFamily="34" charset="0"/>
              <a:sym typeface="Arial"/>
            </a:endParaRPr>
          </a:p>
          <a:p>
            <a:pPr marL="342900" indent="-223838">
              <a:buClr>
                <a:schemeClr val="dk1"/>
              </a:buClr>
              <a:buSzPts val="1100"/>
              <a:buChar char="●"/>
            </a:pPr>
            <a:r>
              <a:rPr lang="en-US" sz="900" dirty="0">
                <a:solidFill>
                  <a:schemeClr val="dk1"/>
                </a:solidFill>
                <a:latin typeface="Arial" panose="020B0604020202020204" pitchFamily="34" charset="0"/>
                <a:cs typeface="Arial" panose="020B0604020202020204" pitchFamily="34" charset="0"/>
              </a:rPr>
              <a:t>Former Roles: </a:t>
            </a:r>
          </a:p>
          <a:p>
            <a:pPr marL="685800" lvl="1" indent="-223838">
              <a:buClr>
                <a:schemeClr val="dk1"/>
              </a:buClr>
              <a:buSzPts val="1100"/>
              <a:buChar char="●"/>
            </a:pPr>
            <a:r>
              <a:rPr lang="en-US" sz="900" dirty="0">
                <a:solidFill>
                  <a:schemeClr val="dk1"/>
                </a:solidFill>
                <a:latin typeface="Arial" panose="020B0604020202020204" pitchFamily="34" charset="0"/>
                <a:cs typeface="Arial" panose="020B0604020202020204" pitchFamily="34" charset="0"/>
              </a:rPr>
              <a:t>Business Sponsor – Clinical Trial Safety Portal</a:t>
            </a:r>
            <a:endParaRPr sz="900" dirty="0">
              <a:solidFill>
                <a:schemeClr val="dk1"/>
              </a:solidFill>
              <a:latin typeface="Arial" panose="020B0604020202020204" pitchFamily="34" charset="0"/>
              <a:cs typeface="Arial" panose="020B0604020202020204" pitchFamily="34" charset="0"/>
            </a:endParaRPr>
          </a:p>
          <a:p>
            <a:pPr marL="685800" lvl="1" indent="-223838">
              <a:buClr>
                <a:schemeClr val="dk1"/>
              </a:buClr>
              <a:buSzPts val="1100"/>
              <a:buChar char="●"/>
            </a:pPr>
            <a:r>
              <a:rPr lang="en-US" sz="900" dirty="0">
                <a:solidFill>
                  <a:schemeClr val="dk1"/>
                </a:solidFill>
                <a:latin typeface="Arial" panose="020B0604020202020204" pitchFamily="34" charset="0"/>
                <a:cs typeface="Arial" panose="020B0604020202020204" pitchFamily="34" charset="0"/>
              </a:rPr>
              <a:t>Global Process Owner – Safety Document Distribution</a:t>
            </a:r>
          </a:p>
          <a:p>
            <a:pPr marL="685800" lvl="1" indent="-223838">
              <a:buClr>
                <a:schemeClr val="dk1"/>
              </a:buClr>
              <a:buSzPts val="1100"/>
              <a:buFontTx/>
              <a:buChar char="●"/>
            </a:pPr>
            <a:r>
              <a:rPr lang="en-US" sz="900" dirty="0">
                <a:solidFill>
                  <a:schemeClr val="dk1"/>
                </a:solidFill>
                <a:latin typeface="Arial" panose="020B0604020202020204" pitchFamily="34" charset="0"/>
                <a:cs typeface="Arial" panose="020B0604020202020204" pitchFamily="34" charset="0"/>
              </a:rPr>
              <a:t>Clinical Operations Process and Safety Leader</a:t>
            </a:r>
          </a:p>
          <a:p>
            <a:pPr marL="685800" lvl="1" indent="-223838">
              <a:buClr>
                <a:schemeClr val="dk1"/>
              </a:buClr>
              <a:buSzPts val="1100"/>
              <a:buChar char="●"/>
            </a:pPr>
            <a:r>
              <a:rPr lang="en-US" sz="900" dirty="0">
                <a:solidFill>
                  <a:schemeClr val="dk1"/>
                </a:solidFill>
                <a:latin typeface="Arial" panose="020B0604020202020204" pitchFamily="34" charset="0"/>
                <a:cs typeface="Arial" panose="020B0604020202020204" pitchFamily="34" charset="0"/>
              </a:rPr>
              <a:t>Regional Compliance and Training Head</a:t>
            </a:r>
          </a:p>
          <a:p>
            <a:pPr marL="685800" lvl="1" indent="-223838">
              <a:buClr>
                <a:schemeClr val="dk1"/>
              </a:buClr>
              <a:buSzPts val="1100"/>
              <a:buChar char="●"/>
            </a:pPr>
            <a:endParaRPr lang="en-US" sz="900" dirty="0">
              <a:latin typeface="Arial" panose="020B0604020202020204" pitchFamily="34" charset="0"/>
              <a:cs typeface="Arial" panose="020B0604020202020204" pitchFamily="34" charset="0"/>
            </a:endParaRPr>
          </a:p>
          <a:p>
            <a:pPr marL="119063">
              <a:buClr>
                <a:schemeClr val="dk1"/>
              </a:buClr>
              <a:buSzPts val="1100"/>
            </a:pPr>
            <a:r>
              <a:rPr lang="en-US" sz="900" dirty="0">
                <a:latin typeface="Arial" panose="020B0604020202020204" pitchFamily="34" charset="0"/>
                <a:cs typeface="Arial" panose="020B0604020202020204" pitchFamily="34" charset="0"/>
              </a:rPr>
              <a:t>“Transforming global safety reporting since 2006”. </a:t>
            </a:r>
            <a:r>
              <a:rPr lang="en-US" sz="900" dirty="0">
                <a:solidFill>
                  <a:schemeClr val="dk1"/>
                </a:solidFill>
                <a:latin typeface="Arial" panose="020B0604020202020204" pitchFamily="34" charset="0"/>
                <a:cs typeface="Arial" panose="020B0604020202020204" pitchFamily="34" charset="0"/>
              </a:rPr>
              <a:t>Kendra has spent the last 12 years of her career in Safety Document Distribution.  Kendra was the Lead Business Sponsor at Roche and process owner where she applied her expertise in global reporting and workflow transformation for both insourced and outsourced studies.  </a:t>
            </a:r>
            <a:endParaRPr sz="900" dirty="0">
              <a:solidFill>
                <a:schemeClr val="dk1"/>
              </a:solidFill>
              <a:latin typeface="Arial" panose="020B0604020202020204" pitchFamily="34" charset="0"/>
              <a:cs typeface="Arial" panose="020B0604020202020204" pitchFamily="34" charset="0"/>
            </a:endParaRPr>
          </a:p>
        </p:txBody>
      </p:sp>
      <p:sp>
        <p:nvSpPr>
          <p:cNvPr id="171" name="Shape 171"/>
          <p:cNvSpPr txBox="1"/>
          <p:nvPr/>
        </p:nvSpPr>
        <p:spPr>
          <a:xfrm>
            <a:off x="1623061" y="3586923"/>
            <a:ext cx="6830327" cy="577081"/>
          </a:xfrm>
          <a:prstGeom prst="rect">
            <a:avLst/>
          </a:prstGeom>
          <a:noFill/>
          <a:ln>
            <a:noFill/>
          </a:ln>
        </p:spPr>
        <p:txBody>
          <a:bodyPr spcFirstLastPara="1" wrap="square" lIns="68569" tIns="34275" rIns="68569" bIns="34275" anchor="t" anchorCtr="0">
            <a:noAutofit/>
          </a:bodyPr>
          <a:lstStyle/>
          <a:p>
            <a:r>
              <a:rPr lang="en-US" sz="900" b="1" dirty="0">
                <a:solidFill>
                  <a:schemeClr val="dk1"/>
                </a:solidFill>
                <a:latin typeface="Arial"/>
                <a:ea typeface="Arial"/>
                <a:cs typeface="Arial"/>
                <a:sym typeface="Arial"/>
              </a:rPr>
              <a:t>Steven Beales</a:t>
            </a:r>
            <a:endParaRPr sz="900" dirty="0"/>
          </a:p>
          <a:p>
            <a:r>
              <a:rPr lang="en-US" sz="900" dirty="0">
                <a:solidFill>
                  <a:schemeClr val="dk1"/>
                </a:solidFill>
                <a:latin typeface="Arial" panose="020B0604020202020204" pitchFamily="34" charset="0"/>
                <a:cs typeface="Arial" panose="020B0604020202020204" pitchFamily="34" charset="0"/>
              </a:rPr>
              <a:t>Current Role: </a:t>
            </a:r>
            <a:r>
              <a:rPr lang="en-US" sz="900" dirty="0">
                <a:solidFill>
                  <a:schemeClr val="dk1"/>
                </a:solidFill>
                <a:latin typeface="Arial" panose="020B0604020202020204" pitchFamily="34" charset="0"/>
                <a:ea typeface="Arial"/>
                <a:cs typeface="Arial" panose="020B0604020202020204" pitchFamily="34" charset="0"/>
                <a:sym typeface="Arial"/>
              </a:rPr>
              <a:t>SVP, Market Owner, Safety Solutions</a:t>
            </a:r>
          </a:p>
          <a:p>
            <a:pPr marL="342900" indent="-223838">
              <a:buClr>
                <a:schemeClr val="dk1"/>
              </a:buClr>
              <a:buSzPts val="1100"/>
              <a:buChar char="●"/>
            </a:pPr>
            <a:r>
              <a:rPr lang="en-US" sz="900" dirty="0">
                <a:solidFill>
                  <a:schemeClr val="dk1"/>
                </a:solidFill>
                <a:latin typeface="Arial" panose="020B0604020202020204" pitchFamily="34" charset="0"/>
                <a:cs typeface="Arial" panose="020B0604020202020204" pitchFamily="34" charset="0"/>
              </a:rPr>
              <a:t>Former Roles:</a:t>
            </a:r>
          </a:p>
          <a:p>
            <a:pPr marL="685800" lvl="1" indent="-223838">
              <a:buClr>
                <a:schemeClr val="dk1"/>
              </a:buClr>
              <a:buSzPts val="1100"/>
              <a:buChar char="●"/>
            </a:pPr>
            <a:r>
              <a:rPr lang="en-US" sz="900" dirty="0">
                <a:solidFill>
                  <a:schemeClr val="dk1"/>
                </a:solidFill>
                <a:latin typeface="Arial" panose="020B0604020202020204" pitchFamily="34" charset="0"/>
                <a:cs typeface="Arial" panose="020B0604020202020204" pitchFamily="34" charset="0"/>
              </a:rPr>
              <a:t>Solution Architect, Clinical Trial Safety Portal</a:t>
            </a:r>
          </a:p>
          <a:p>
            <a:pPr marL="685800" lvl="1" indent="-223838">
              <a:buClr>
                <a:schemeClr val="dk1"/>
              </a:buClr>
              <a:buSzPts val="1100"/>
              <a:buChar char="●"/>
            </a:pPr>
            <a:r>
              <a:rPr lang="en-US" sz="900" dirty="0">
                <a:solidFill>
                  <a:schemeClr val="dk1"/>
                </a:solidFill>
                <a:latin typeface="Arial" panose="020B0604020202020204" pitchFamily="34" charset="0"/>
                <a:cs typeface="Arial" panose="020B0604020202020204" pitchFamily="34" charset="0"/>
              </a:rPr>
              <a:t>Solution Lead, Roche-Genentech, Celgene, Daiichi Sankyo Safety Portals</a:t>
            </a:r>
          </a:p>
          <a:p>
            <a:pPr marL="685800" lvl="1" indent="-223838">
              <a:buClr>
                <a:schemeClr val="dk1"/>
              </a:buClr>
              <a:buSzPts val="1100"/>
              <a:buChar char="●"/>
            </a:pPr>
            <a:r>
              <a:rPr lang="en-US" sz="900" dirty="0">
                <a:solidFill>
                  <a:schemeClr val="dk1"/>
                </a:solidFill>
                <a:latin typeface="Arial" panose="020B0604020202020204" pitchFamily="34" charset="0"/>
                <a:cs typeface="Arial" panose="020B0604020202020204" pitchFamily="34" charset="0"/>
              </a:rPr>
              <a:t>SME, Safety Distribution Country Rules</a:t>
            </a:r>
          </a:p>
          <a:p>
            <a:pPr marL="685800" lvl="1" indent="-223838">
              <a:buClr>
                <a:schemeClr val="dk1"/>
              </a:buClr>
              <a:buSzPts val="1100"/>
              <a:buChar char="●"/>
            </a:pPr>
            <a:r>
              <a:rPr lang="en-US" sz="900" dirty="0">
                <a:latin typeface="Arial" panose="020B0604020202020204" pitchFamily="34" charset="0"/>
                <a:cs typeface="Arial" panose="020B0604020202020204" pitchFamily="34" charset="0"/>
              </a:rPr>
              <a:t>Chief Architect, 3 of top 6 US AMC CTMS</a:t>
            </a:r>
          </a:p>
          <a:p>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“Helping sponsors optimize global safety reporting since 2009”. Steven has spent his entire career in safety and clinical trials technology and is industry recognized as an expert in Pharmacovigilance and Safety Reporting. He is passionate about patient safety and speeding drug approval with bullet-proof compliance, while dramatically reducing operational cost and site burden. He led the development of the SadfetyPortal project with Roche and is responsible for the development of the commercial technology.  </a:t>
            </a:r>
          </a:p>
          <a:p>
            <a:endParaRPr sz="900" dirty="0"/>
          </a:p>
        </p:txBody>
      </p:sp>
      <p:cxnSp>
        <p:nvCxnSpPr>
          <p:cNvPr id="3" name="Straight Connector 2"/>
          <p:cNvCxnSpPr/>
          <p:nvPr/>
        </p:nvCxnSpPr>
        <p:spPr>
          <a:xfrm flipV="1">
            <a:off x="344404" y="3387735"/>
            <a:ext cx="8614310" cy="72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265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plnas2\Users\jmcintosh\My Documents\_Marketing\WCG\Optimize Presentation\stock images\purchased\shutterstock_13660217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51626"/>
            <a:ext cx="9144000" cy="49395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z="2400" dirty="0"/>
              <a:t>Thank You</a:t>
            </a:r>
          </a:p>
        </p:txBody>
      </p:sp>
    </p:spTree>
    <p:custDataLst>
      <p:tags r:id="rId1"/>
    </p:custDataLst>
    <p:extLst>
      <p:ext uri="{BB962C8B-B14F-4D97-AF65-F5344CB8AC3E}">
        <p14:creationId xmlns:p14="http://schemas.microsoft.com/office/powerpoint/2010/main" val="3327019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23813" y="525168"/>
            <a:ext cx="8229600" cy="609600"/>
          </a:xfrm>
          <a:prstGeom prst="rect">
            <a:avLst/>
          </a:prstGeom>
          <a:noFill/>
          <a:ln>
            <a:noFill/>
          </a:ln>
        </p:spPr>
        <p:txBody>
          <a:bodyPr spcFirstLastPara="1" wrap="square" lIns="68569" tIns="34275" rIns="68569" bIns="34275" anchor="ctr" anchorCtr="0">
            <a:noAutofit/>
          </a:bodyPr>
          <a:lstStyle/>
          <a:p>
            <a:r>
              <a:rPr lang="en-US" sz="3600" b="1" dirty="0">
                <a:solidFill>
                  <a:srgbClr val="2166B3"/>
                </a:solidFill>
                <a:latin typeface="Arial Narrow" panose="020B0606020202030204" pitchFamily="34" charset="0"/>
              </a:rPr>
              <a:t>Our WCG Safety Letter Distribution Experts</a:t>
            </a:r>
            <a:endParaRPr sz="3600" b="1" dirty="0">
              <a:solidFill>
                <a:srgbClr val="2166B3"/>
              </a:solidFill>
              <a:latin typeface="Arial Narrow" panose="020B0606020202030204" pitchFamily="34" charset="0"/>
            </a:endParaRPr>
          </a:p>
        </p:txBody>
      </p:sp>
      <p:pic>
        <p:nvPicPr>
          <p:cNvPr id="168" name="Shape 168"/>
          <p:cNvPicPr preferRelativeResize="0"/>
          <p:nvPr/>
        </p:nvPicPr>
        <p:blipFill rotWithShape="1">
          <a:blip r:embed="rId3">
            <a:alphaModFix/>
          </a:blip>
          <a:srcRect/>
          <a:stretch/>
        </p:blipFill>
        <p:spPr>
          <a:xfrm>
            <a:off x="423813" y="1630216"/>
            <a:ext cx="1076525" cy="1221581"/>
          </a:xfrm>
          <a:prstGeom prst="rect">
            <a:avLst/>
          </a:prstGeom>
          <a:noFill/>
          <a:ln>
            <a:noFill/>
          </a:ln>
        </p:spPr>
      </p:pic>
      <p:pic>
        <p:nvPicPr>
          <p:cNvPr id="169" name="Shape 169"/>
          <p:cNvPicPr preferRelativeResize="0"/>
          <p:nvPr/>
        </p:nvPicPr>
        <p:blipFill rotWithShape="1">
          <a:blip r:embed="rId4" cstate="print">
            <a:extLst>
              <a:ext uri="{28A0092B-C50C-407E-A947-70E740481C1C}">
                <a14:useLocalDpi xmlns:a14="http://schemas.microsoft.com/office/drawing/2010/main" val="0"/>
              </a:ext>
            </a:extLst>
          </a:blip>
          <a:srcRect l="12042" t="8576" r="10282"/>
          <a:stretch/>
        </p:blipFill>
        <p:spPr>
          <a:xfrm>
            <a:off x="423813" y="3657600"/>
            <a:ext cx="1066042" cy="835974"/>
          </a:xfrm>
          <a:prstGeom prst="rect">
            <a:avLst/>
          </a:prstGeom>
          <a:noFill/>
          <a:ln>
            <a:noFill/>
          </a:ln>
        </p:spPr>
      </p:pic>
      <p:sp>
        <p:nvSpPr>
          <p:cNvPr id="170" name="Shape 170"/>
          <p:cNvSpPr txBox="1"/>
          <p:nvPr/>
        </p:nvSpPr>
        <p:spPr>
          <a:xfrm>
            <a:off x="1623061" y="1577517"/>
            <a:ext cx="6830327" cy="1876324"/>
          </a:xfrm>
          <a:prstGeom prst="rect">
            <a:avLst/>
          </a:prstGeom>
          <a:noFill/>
          <a:ln>
            <a:noFill/>
          </a:ln>
        </p:spPr>
        <p:txBody>
          <a:bodyPr spcFirstLastPara="1" wrap="square" lIns="68569" tIns="34275" rIns="68569" bIns="34275" anchor="t" anchorCtr="0">
            <a:noAutofit/>
          </a:bodyPr>
          <a:lstStyle/>
          <a:p>
            <a:r>
              <a:rPr lang="en-US" sz="900" b="1" dirty="0">
                <a:solidFill>
                  <a:schemeClr val="dk1"/>
                </a:solidFill>
                <a:latin typeface="Arial"/>
                <a:ea typeface="Arial"/>
                <a:cs typeface="Arial"/>
                <a:sym typeface="Arial"/>
              </a:rPr>
              <a:t>Kendra Hayden</a:t>
            </a:r>
            <a:endParaRPr sz="900" dirty="0"/>
          </a:p>
          <a:p>
            <a:r>
              <a:rPr lang="en-US" sz="900" dirty="0">
                <a:solidFill>
                  <a:schemeClr val="dk1"/>
                </a:solidFill>
                <a:latin typeface="Arial" panose="020B0604020202020204" pitchFamily="34" charset="0"/>
                <a:cs typeface="Arial" panose="020B0604020202020204" pitchFamily="34" charset="0"/>
              </a:rPr>
              <a:t>Current Role: </a:t>
            </a:r>
            <a:r>
              <a:rPr lang="en-US" sz="900" dirty="0">
                <a:latin typeface="Arial" panose="020B0604020202020204" pitchFamily="34" charset="0"/>
                <a:cs typeface="Arial" panose="020B0604020202020204" pitchFamily="34" charset="0"/>
              </a:rPr>
              <a:t>Business Transformation Program Lead</a:t>
            </a:r>
            <a:endParaRPr sz="900" dirty="0">
              <a:solidFill>
                <a:schemeClr val="dk1"/>
              </a:solidFill>
              <a:latin typeface="Arial" panose="020B0604020202020204" pitchFamily="34" charset="0"/>
              <a:ea typeface="Arial"/>
              <a:cs typeface="Arial" panose="020B0604020202020204" pitchFamily="34" charset="0"/>
              <a:sym typeface="Arial"/>
            </a:endParaRPr>
          </a:p>
          <a:p>
            <a:pPr marL="342900" indent="-223838">
              <a:buClr>
                <a:schemeClr val="dk1"/>
              </a:buClr>
              <a:buSzPts val="1100"/>
              <a:buChar char="●"/>
            </a:pPr>
            <a:r>
              <a:rPr lang="en-US" sz="900" dirty="0">
                <a:solidFill>
                  <a:schemeClr val="dk1"/>
                </a:solidFill>
                <a:latin typeface="Arial" panose="020B0604020202020204" pitchFamily="34" charset="0"/>
                <a:cs typeface="Arial" panose="020B0604020202020204" pitchFamily="34" charset="0"/>
              </a:rPr>
              <a:t>Former Roles: </a:t>
            </a:r>
          </a:p>
          <a:p>
            <a:pPr marL="685800" lvl="1" indent="-223838">
              <a:buClr>
                <a:schemeClr val="dk1"/>
              </a:buClr>
              <a:buSzPts val="1100"/>
              <a:buChar char="●"/>
            </a:pPr>
            <a:r>
              <a:rPr lang="en-US" sz="900" dirty="0">
                <a:solidFill>
                  <a:schemeClr val="dk1"/>
                </a:solidFill>
                <a:latin typeface="Arial" panose="020B0604020202020204" pitchFamily="34" charset="0"/>
                <a:cs typeface="Arial" panose="020B0604020202020204" pitchFamily="34" charset="0"/>
              </a:rPr>
              <a:t>Business Sponsor – Clinical Trial Safety Portal</a:t>
            </a:r>
            <a:endParaRPr sz="900" dirty="0">
              <a:solidFill>
                <a:schemeClr val="dk1"/>
              </a:solidFill>
              <a:latin typeface="Arial" panose="020B0604020202020204" pitchFamily="34" charset="0"/>
              <a:cs typeface="Arial" panose="020B0604020202020204" pitchFamily="34" charset="0"/>
            </a:endParaRPr>
          </a:p>
          <a:p>
            <a:pPr marL="685800" lvl="1" indent="-223838">
              <a:buClr>
                <a:schemeClr val="dk1"/>
              </a:buClr>
              <a:buSzPts val="1100"/>
              <a:buChar char="●"/>
            </a:pPr>
            <a:r>
              <a:rPr lang="en-US" sz="900" dirty="0">
                <a:solidFill>
                  <a:schemeClr val="dk1"/>
                </a:solidFill>
                <a:latin typeface="Arial" panose="020B0604020202020204" pitchFamily="34" charset="0"/>
                <a:cs typeface="Arial" panose="020B0604020202020204" pitchFamily="34" charset="0"/>
              </a:rPr>
              <a:t>Global Process Owner – Safety Document Distribution</a:t>
            </a:r>
          </a:p>
          <a:p>
            <a:pPr marL="685800" lvl="1" indent="-223838">
              <a:buClr>
                <a:schemeClr val="dk1"/>
              </a:buClr>
              <a:buSzPts val="1100"/>
              <a:buFontTx/>
              <a:buChar char="●"/>
            </a:pPr>
            <a:r>
              <a:rPr lang="en-US" sz="900" dirty="0">
                <a:solidFill>
                  <a:schemeClr val="dk1"/>
                </a:solidFill>
                <a:latin typeface="Arial" panose="020B0604020202020204" pitchFamily="34" charset="0"/>
                <a:cs typeface="Arial" panose="020B0604020202020204" pitchFamily="34" charset="0"/>
              </a:rPr>
              <a:t>Clinical Operations Process and Safety Leader</a:t>
            </a:r>
          </a:p>
          <a:p>
            <a:pPr marL="685800" lvl="1" indent="-223838">
              <a:buClr>
                <a:schemeClr val="dk1"/>
              </a:buClr>
              <a:buSzPts val="1100"/>
              <a:buChar char="●"/>
            </a:pPr>
            <a:r>
              <a:rPr lang="en-US" sz="900" dirty="0">
                <a:solidFill>
                  <a:schemeClr val="dk1"/>
                </a:solidFill>
                <a:latin typeface="Arial" panose="020B0604020202020204" pitchFamily="34" charset="0"/>
                <a:cs typeface="Arial" panose="020B0604020202020204" pitchFamily="34" charset="0"/>
              </a:rPr>
              <a:t>Regional Compliance and Training Head</a:t>
            </a:r>
          </a:p>
          <a:p>
            <a:pPr marL="685800" lvl="1" indent="-223838">
              <a:buClr>
                <a:schemeClr val="dk1"/>
              </a:buClr>
              <a:buSzPts val="1100"/>
              <a:buChar char="●"/>
            </a:pPr>
            <a:endParaRPr lang="en-US" sz="900" dirty="0">
              <a:latin typeface="Arial" panose="020B0604020202020204" pitchFamily="34" charset="0"/>
              <a:cs typeface="Arial" panose="020B0604020202020204" pitchFamily="34" charset="0"/>
            </a:endParaRPr>
          </a:p>
          <a:p>
            <a:pPr marL="119063">
              <a:buClr>
                <a:schemeClr val="dk1"/>
              </a:buClr>
              <a:buSzPts val="1100"/>
            </a:pPr>
            <a:r>
              <a:rPr lang="en-US" sz="900" dirty="0">
                <a:latin typeface="Arial" panose="020B0604020202020204" pitchFamily="34" charset="0"/>
                <a:cs typeface="Arial" panose="020B0604020202020204" pitchFamily="34" charset="0"/>
              </a:rPr>
              <a:t>“Transforming global safety reporting since 2006”. </a:t>
            </a:r>
            <a:r>
              <a:rPr lang="en-US" sz="900" dirty="0">
                <a:solidFill>
                  <a:schemeClr val="dk1"/>
                </a:solidFill>
                <a:latin typeface="Arial" panose="020B0604020202020204" pitchFamily="34" charset="0"/>
                <a:cs typeface="Arial" panose="020B0604020202020204" pitchFamily="34" charset="0"/>
              </a:rPr>
              <a:t>Kendra has spent the last 12 years of her career in Safety Document Distribution.  Kendra was the Lead Business Sponsor at Roche and process owner where she applied her expertise in global reporting and workflow transformation for both insourced and outsourced studies.  </a:t>
            </a:r>
            <a:endParaRPr sz="900" dirty="0">
              <a:solidFill>
                <a:schemeClr val="dk1"/>
              </a:solidFill>
              <a:latin typeface="Arial" panose="020B0604020202020204" pitchFamily="34" charset="0"/>
              <a:cs typeface="Arial" panose="020B0604020202020204" pitchFamily="34" charset="0"/>
            </a:endParaRPr>
          </a:p>
        </p:txBody>
      </p:sp>
      <p:sp>
        <p:nvSpPr>
          <p:cNvPr id="171" name="Shape 171"/>
          <p:cNvSpPr txBox="1"/>
          <p:nvPr/>
        </p:nvSpPr>
        <p:spPr>
          <a:xfrm>
            <a:off x="1623061" y="3586923"/>
            <a:ext cx="6830327" cy="577081"/>
          </a:xfrm>
          <a:prstGeom prst="rect">
            <a:avLst/>
          </a:prstGeom>
          <a:noFill/>
          <a:ln>
            <a:noFill/>
          </a:ln>
        </p:spPr>
        <p:txBody>
          <a:bodyPr spcFirstLastPara="1" wrap="square" lIns="68569" tIns="34275" rIns="68569" bIns="34275" anchor="t" anchorCtr="0">
            <a:noAutofit/>
          </a:bodyPr>
          <a:lstStyle/>
          <a:p>
            <a:r>
              <a:rPr lang="en-US" sz="900" b="1" dirty="0">
                <a:solidFill>
                  <a:schemeClr val="dk1"/>
                </a:solidFill>
                <a:latin typeface="Arial"/>
                <a:ea typeface="Arial"/>
                <a:cs typeface="Arial"/>
                <a:sym typeface="Arial"/>
              </a:rPr>
              <a:t>Steven Beales</a:t>
            </a:r>
            <a:endParaRPr sz="900" dirty="0"/>
          </a:p>
          <a:p>
            <a:r>
              <a:rPr lang="en-US" sz="900" dirty="0">
                <a:solidFill>
                  <a:schemeClr val="dk1"/>
                </a:solidFill>
                <a:latin typeface="Arial" panose="020B0604020202020204" pitchFamily="34" charset="0"/>
                <a:cs typeface="Arial" panose="020B0604020202020204" pitchFamily="34" charset="0"/>
              </a:rPr>
              <a:t>Current Role: </a:t>
            </a:r>
            <a:r>
              <a:rPr lang="en-US" sz="900" dirty="0">
                <a:solidFill>
                  <a:schemeClr val="dk1"/>
                </a:solidFill>
                <a:latin typeface="Arial" panose="020B0604020202020204" pitchFamily="34" charset="0"/>
                <a:ea typeface="Arial"/>
                <a:cs typeface="Arial" panose="020B0604020202020204" pitchFamily="34" charset="0"/>
                <a:sym typeface="Arial"/>
              </a:rPr>
              <a:t>SVP, Market Owner, Safety Solutions</a:t>
            </a:r>
          </a:p>
          <a:p>
            <a:pPr marL="342900" indent="-223838">
              <a:buClr>
                <a:schemeClr val="dk1"/>
              </a:buClr>
              <a:buSzPts val="1100"/>
              <a:buChar char="●"/>
            </a:pPr>
            <a:r>
              <a:rPr lang="en-US" sz="900" dirty="0">
                <a:solidFill>
                  <a:schemeClr val="dk1"/>
                </a:solidFill>
                <a:latin typeface="Arial" panose="020B0604020202020204" pitchFamily="34" charset="0"/>
                <a:cs typeface="Arial" panose="020B0604020202020204" pitchFamily="34" charset="0"/>
              </a:rPr>
              <a:t>Former Roles:</a:t>
            </a:r>
          </a:p>
          <a:p>
            <a:pPr marL="685800" lvl="1" indent="-223838">
              <a:buClr>
                <a:schemeClr val="dk1"/>
              </a:buClr>
              <a:buSzPts val="1100"/>
              <a:buChar char="●"/>
            </a:pPr>
            <a:r>
              <a:rPr lang="en-US" sz="900" dirty="0">
                <a:solidFill>
                  <a:schemeClr val="dk1"/>
                </a:solidFill>
                <a:latin typeface="Arial" panose="020B0604020202020204" pitchFamily="34" charset="0"/>
                <a:cs typeface="Arial" panose="020B0604020202020204" pitchFamily="34" charset="0"/>
              </a:rPr>
              <a:t>Solution Architect, Clinical Trial Safety Portal</a:t>
            </a:r>
          </a:p>
          <a:p>
            <a:pPr marL="685800" lvl="1" indent="-223838">
              <a:buClr>
                <a:schemeClr val="dk1"/>
              </a:buClr>
              <a:buSzPts val="1100"/>
              <a:buChar char="●"/>
            </a:pPr>
            <a:r>
              <a:rPr lang="en-US" sz="900" dirty="0">
                <a:solidFill>
                  <a:schemeClr val="dk1"/>
                </a:solidFill>
                <a:latin typeface="Arial" panose="020B0604020202020204" pitchFamily="34" charset="0"/>
                <a:cs typeface="Arial" panose="020B0604020202020204" pitchFamily="34" charset="0"/>
              </a:rPr>
              <a:t>Solution Lead, Roche-Genentech, Celgene, Daiichi Sankyo Safety Portals</a:t>
            </a:r>
          </a:p>
          <a:p>
            <a:pPr marL="685800" lvl="1" indent="-223838">
              <a:buClr>
                <a:schemeClr val="dk1"/>
              </a:buClr>
              <a:buSzPts val="1100"/>
              <a:buChar char="●"/>
            </a:pPr>
            <a:r>
              <a:rPr lang="en-US" sz="900" dirty="0">
                <a:solidFill>
                  <a:schemeClr val="dk1"/>
                </a:solidFill>
                <a:latin typeface="Arial" panose="020B0604020202020204" pitchFamily="34" charset="0"/>
                <a:cs typeface="Arial" panose="020B0604020202020204" pitchFamily="34" charset="0"/>
              </a:rPr>
              <a:t>SME, Safety Distribution Country Rules</a:t>
            </a:r>
          </a:p>
          <a:p>
            <a:pPr marL="685800" lvl="1" indent="-223838">
              <a:buClr>
                <a:schemeClr val="dk1"/>
              </a:buClr>
              <a:buSzPts val="1100"/>
              <a:buChar char="●"/>
            </a:pPr>
            <a:r>
              <a:rPr lang="en-US" sz="900" dirty="0">
                <a:latin typeface="Arial" panose="020B0604020202020204" pitchFamily="34" charset="0"/>
                <a:cs typeface="Arial" panose="020B0604020202020204" pitchFamily="34" charset="0"/>
              </a:rPr>
              <a:t>Chief Architect, 3 of top 6 US AMC CTMS</a:t>
            </a:r>
          </a:p>
          <a:p>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“Helping sponsors optimize global safety reporting since 2009”. Steven has spent his entire career in safety and clinical trials technology and is industry recognized as an expert in Pharmacovigilance and Safety Reporting. He is passionate about patient safety and speeding drug approval with bullet-proof compliance, while dramatically reducing operational cost and site burden. He led the development of the SadfetyPortal project with Roche and is responsible for the development of the commercial technology.  </a:t>
            </a:r>
          </a:p>
          <a:p>
            <a:endParaRPr sz="900" dirty="0"/>
          </a:p>
        </p:txBody>
      </p:sp>
      <p:cxnSp>
        <p:nvCxnSpPr>
          <p:cNvPr id="3" name="Straight Connector 2"/>
          <p:cNvCxnSpPr/>
          <p:nvPr/>
        </p:nvCxnSpPr>
        <p:spPr>
          <a:xfrm flipV="1">
            <a:off x="344404" y="3387735"/>
            <a:ext cx="8614310" cy="72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933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dirty="0">
                <a:solidFill>
                  <a:srgbClr val="2166B3"/>
                </a:solidFill>
              </a:rPr>
              <a:t>	</a:t>
            </a:r>
            <a:br>
              <a:rPr lang="en-US" dirty="0">
                <a:solidFill>
                  <a:srgbClr val="2166B3"/>
                </a:solidFill>
              </a:rPr>
            </a:br>
            <a:r>
              <a:rPr lang="en-US" dirty="0">
                <a:solidFill>
                  <a:srgbClr val="2166B3"/>
                </a:solidFill>
              </a:rPr>
              <a:t>	Disclaimer</a:t>
            </a:r>
          </a:p>
        </p:txBody>
      </p:sp>
      <p:sp>
        <p:nvSpPr>
          <p:cNvPr id="6" name="Content Placeholder 5"/>
          <p:cNvSpPr>
            <a:spLocks noGrp="1"/>
          </p:cNvSpPr>
          <p:nvPr>
            <p:ph idx="1"/>
          </p:nvPr>
        </p:nvSpPr>
        <p:spPr>
          <a:xfrm>
            <a:off x="457200" y="1524000"/>
            <a:ext cx="8229600" cy="4876799"/>
          </a:xfrm>
        </p:spPr>
        <p:txBody>
          <a:bodyPr/>
          <a:lstStyle/>
          <a:p>
            <a:pPr marL="0" indent="0">
              <a:buNone/>
            </a:pPr>
            <a:r>
              <a:rPr lang="en-US" i="1" dirty="0"/>
              <a:t>The views and opinions expressed in this presentation and any related discussion(s) are solely those of the individual presenter(s) and may not express the views of and opinions of WCG or Roche</a:t>
            </a:r>
            <a:r>
              <a:rPr lang="en-US" dirty="0"/>
              <a:t>.</a:t>
            </a:r>
          </a:p>
        </p:txBody>
      </p:sp>
      <p:sp>
        <p:nvSpPr>
          <p:cNvPr id="4" name="Slide Number Placeholder 3"/>
          <p:cNvSpPr>
            <a:spLocks noGrp="1"/>
          </p:cNvSpPr>
          <p:nvPr>
            <p:ph type="sldNum" sz="quarter" idx="12"/>
          </p:nvPr>
        </p:nvSpPr>
        <p:spPr/>
        <p:txBody>
          <a:bodyPr/>
          <a:lstStyle/>
          <a:p>
            <a:fld id="{3C9523F6-AB29-422F-BF36-83FE09959E8F}" type="slidenum">
              <a:rPr lang="en-US" smtClean="0"/>
              <a:t>3</a:t>
            </a:fld>
            <a:endParaRPr lang="en-US" dirty="0"/>
          </a:p>
        </p:txBody>
      </p:sp>
    </p:spTree>
    <p:extLst>
      <p:ext uri="{BB962C8B-B14F-4D97-AF65-F5344CB8AC3E}">
        <p14:creationId xmlns:p14="http://schemas.microsoft.com/office/powerpoint/2010/main" val="310254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Safety Reporting in Global Clinical Trials</a:t>
            </a:r>
          </a:p>
        </p:txBody>
      </p:sp>
      <p:sp>
        <p:nvSpPr>
          <p:cNvPr id="3" name="Content Placeholder 2"/>
          <p:cNvSpPr>
            <a:spLocks noGrp="1"/>
          </p:cNvSpPr>
          <p:nvPr>
            <p:ph idx="1"/>
          </p:nvPr>
        </p:nvSpPr>
        <p:spPr/>
        <p:txBody>
          <a:bodyPr/>
          <a:lstStyle/>
          <a:p>
            <a:r>
              <a:rPr lang="en-US" dirty="0"/>
              <a:t>Why is Safety reporting a problem?</a:t>
            </a:r>
          </a:p>
          <a:p>
            <a:r>
              <a:rPr lang="en-US" dirty="0"/>
              <a:t>Why is it important to address now?</a:t>
            </a:r>
          </a:p>
          <a:p>
            <a:r>
              <a:rPr lang="en-US" dirty="0"/>
              <a:t>How can costs be better managed?</a:t>
            </a:r>
          </a:p>
          <a:p>
            <a:r>
              <a:rPr lang="en-US" dirty="0"/>
              <a:t>How can compliance be improved?</a:t>
            </a:r>
          </a:p>
          <a:p>
            <a:r>
              <a:rPr lang="en-US" dirty="0"/>
              <a:t>Q&amp;A</a:t>
            </a:r>
          </a:p>
        </p:txBody>
      </p:sp>
      <p:sp>
        <p:nvSpPr>
          <p:cNvPr id="4" name="Content Placeholder 3"/>
          <p:cNvSpPr>
            <a:spLocks noGrp="1"/>
          </p:cNvSpPr>
          <p:nvPr>
            <p:ph sz="quarter" idx="13"/>
          </p:nvPr>
        </p:nvSpPr>
        <p:spPr/>
        <p:txBody>
          <a:bodyPr/>
          <a:lstStyle/>
          <a:p>
            <a:r>
              <a:rPr lang="en-US" dirty="0"/>
              <a:t>Topics</a:t>
            </a:r>
          </a:p>
        </p:txBody>
      </p:sp>
    </p:spTree>
    <p:extLst>
      <p:ext uri="{BB962C8B-B14F-4D97-AF65-F5344CB8AC3E}">
        <p14:creationId xmlns:p14="http://schemas.microsoft.com/office/powerpoint/2010/main" val="1877096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1143000" y="1417637"/>
            <a:ext cx="6781800" cy="4782109"/>
          </a:xfrm>
          <a:prstGeom prst="rect">
            <a:avLst/>
          </a:prstGeom>
        </p:spPr>
      </p:pic>
      <p:sp>
        <p:nvSpPr>
          <p:cNvPr id="2" name="Title 1"/>
          <p:cNvSpPr>
            <a:spLocks noGrp="1"/>
          </p:cNvSpPr>
          <p:nvPr>
            <p:ph type="title"/>
          </p:nvPr>
        </p:nvSpPr>
        <p:spPr>
          <a:xfrm>
            <a:off x="453828" y="457200"/>
            <a:ext cx="8229600" cy="609600"/>
          </a:xfrm>
        </p:spPr>
        <p:txBody>
          <a:bodyPr/>
          <a:lstStyle/>
          <a:p>
            <a:r>
              <a:rPr lang="en-US" sz="3600" dirty="0"/>
              <a:t>Why is Safety Reporting a problem?</a:t>
            </a:r>
          </a:p>
        </p:txBody>
      </p:sp>
      <p:sp>
        <p:nvSpPr>
          <p:cNvPr id="3" name="Content Placeholder 2"/>
          <p:cNvSpPr>
            <a:spLocks noGrp="1"/>
          </p:cNvSpPr>
          <p:nvPr>
            <p:ph idx="1"/>
          </p:nvPr>
        </p:nvSpPr>
        <p:spPr/>
        <p:txBody>
          <a:bodyPr/>
          <a:lstStyle/>
          <a:p>
            <a:pPr marL="0" indent="0">
              <a:buNone/>
            </a:pPr>
            <a:endParaRPr lang="en-US" dirty="0"/>
          </a:p>
          <a:p>
            <a:endParaRPr lang="en-US" dirty="0"/>
          </a:p>
        </p:txBody>
      </p:sp>
      <p:graphicFrame>
        <p:nvGraphicFramePr>
          <p:cNvPr id="7" name="Diagram 6"/>
          <p:cNvGraphicFramePr/>
          <p:nvPr>
            <p:extLst>
              <p:ext uri="{D42A27DB-BD31-4B8C-83A1-F6EECF244321}">
                <p14:modId xmlns:p14="http://schemas.microsoft.com/office/powerpoint/2010/main" val="2418697232"/>
              </p:ext>
            </p:extLst>
          </p:nvPr>
        </p:nvGraphicFramePr>
        <p:xfrm>
          <a:off x="315589" y="1066800"/>
          <a:ext cx="8305800" cy="36140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Content Placeholder 3"/>
          <p:cNvSpPr>
            <a:spLocks noGrp="1"/>
          </p:cNvSpPr>
          <p:nvPr>
            <p:ph sz="quarter" idx="13"/>
          </p:nvPr>
        </p:nvSpPr>
        <p:spPr>
          <a:xfrm>
            <a:off x="457200" y="4762055"/>
            <a:ext cx="8229600" cy="619540"/>
          </a:xfrm>
        </p:spPr>
        <p:txBody>
          <a:bodyPr/>
          <a:lstStyle/>
          <a:p>
            <a:pPr algn="ctr"/>
            <a:r>
              <a:rPr lang="en-US" dirty="0"/>
              <a:t>Overburden sites with data but not the wisdom needed to manage patient safety</a:t>
            </a:r>
          </a:p>
        </p:txBody>
      </p:sp>
    </p:spTree>
    <p:extLst>
      <p:ext uri="{BB962C8B-B14F-4D97-AF65-F5344CB8AC3E}">
        <p14:creationId xmlns:p14="http://schemas.microsoft.com/office/powerpoint/2010/main" val="935780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28" y="457200"/>
            <a:ext cx="8229600" cy="609600"/>
          </a:xfrm>
        </p:spPr>
        <p:txBody>
          <a:bodyPr/>
          <a:lstStyle/>
          <a:p>
            <a:r>
              <a:rPr lang="en-US" sz="3600" dirty="0"/>
              <a:t>Why is it important to address now?</a:t>
            </a:r>
          </a:p>
        </p:txBody>
      </p:sp>
      <p:sp>
        <p:nvSpPr>
          <p:cNvPr id="3" name="Content Placeholder 2"/>
          <p:cNvSpPr>
            <a:spLocks noGrp="1"/>
          </p:cNvSpPr>
          <p:nvPr>
            <p:ph idx="1"/>
          </p:nvPr>
        </p:nvSpPr>
        <p:spPr/>
        <p:txBody>
          <a:bodyPr/>
          <a:lstStyle/>
          <a:p>
            <a:pPr marL="0" indent="0">
              <a:buNone/>
            </a:pPr>
            <a:endParaRPr lang="en-US" dirty="0"/>
          </a:p>
          <a:p>
            <a:endParaRPr lang="en-US" dirty="0"/>
          </a:p>
        </p:txBody>
      </p:sp>
      <p:sp>
        <p:nvSpPr>
          <p:cNvPr id="4" name="Content Placeholder 3"/>
          <p:cNvSpPr>
            <a:spLocks noGrp="1"/>
          </p:cNvSpPr>
          <p:nvPr>
            <p:ph sz="quarter" idx="13"/>
          </p:nvPr>
        </p:nvSpPr>
        <p:spPr>
          <a:xfrm>
            <a:off x="-1216441" y="4623322"/>
            <a:ext cx="8229600" cy="619540"/>
          </a:xfrm>
        </p:spPr>
        <p:txBody>
          <a:bodyPr/>
          <a:lstStyle/>
          <a:p>
            <a:pPr algn="ctr"/>
            <a:r>
              <a:rPr lang="en-US" dirty="0"/>
              <a:t>Because it is not getting any easier!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792215"/>
            <a:ext cx="2008815" cy="901294"/>
          </a:xfrm>
          <a:prstGeom prst="rect">
            <a:avLst/>
          </a:prstGeom>
        </p:spPr>
      </p:pic>
      <p:sp>
        <p:nvSpPr>
          <p:cNvPr id="8" name="Content Placeholder 2"/>
          <p:cNvSpPr txBox="1">
            <a:spLocks/>
          </p:cNvSpPr>
          <p:nvPr/>
        </p:nvSpPr>
        <p:spPr>
          <a:xfrm>
            <a:off x="453828" y="1570037"/>
            <a:ext cx="8229600" cy="4830763"/>
          </a:xfrm>
          <a:prstGeom prst="rect">
            <a:avLst/>
          </a:prstGeom>
        </p:spPr>
        <p:txBody>
          <a:bodyPr/>
          <a:lstStyle>
            <a:lvl1pPr marL="342900" indent="-342900" algn="l" defTabSz="457200" rtl="0" eaLnBrk="1" latinLnBrk="0" hangingPunct="1">
              <a:spcBef>
                <a:spcPct val="20000"/>
              </a:spcBef>
              <a:buClr>
                <a:srgbClr val="2166B3"/>
              </a:buClr>
              <a:buSzPct val="80000"/>
              <a:buFont typeface="Wingdings 2" pitchFamily="18" charset="2"/>
              <a:buChar char="Â"/>
              <a:defRPr sz="2800" kern="1200">
                <a:solidFill>
                  <a:srgbClr val="404040"/>
                </a:solidFill>
                <a:latin typeface="Arial Narrow" pitchFamily="34" charset="0"/>
                <a:ea typeface="Tahoma" pitchFamily="34" charset="0"/>
                <a:cs typeface="Tahoma" pitchFamily="34" charset="0"/>
              </a:defRPr>
            </a:lvl1pPr>
            <a:lvl2pPr marL="742950" indent="-285750" algn="l" defTabSz="457200" rtl="0" eaLnBrk="1" latinLnBrk="0" hangingPunct="1">
              <a:spcBef>
                <a:spcPct val="20000"/>
              </a:spcBef>
              <a:buFont typeface="Arial"/>
              <a:buChar char="–"/>
              <a:defRPr sz="2400" kern="1200">
                <a:solidFill>
                  <a:srgbClr val="404040"/>
                </a:solidFill>
                <a:latin typeface="Arial Narrow" pitchFamily="34" charset="0"/>
                <a:ea typeface="Tahoma" pitchFamily="34" charset="0"/>
                <a:cs typeface="Tahoma" pitchFamily="34" charset="0"/>
              </a:defRPr>
            </a:lvl2pPr>
            <a:lvl3pPr marL="1143000" indent="-228600" algn="l" defTabSz="457200" rtl="0" eaLnBrk="1" latinLnBrk="0" hangingPunct="1">
              <a:spcBef>
                <a:spcPct val="20000"/>
              </a:spcBef>
              <a:buClr>
                <a:srgbClr val="2166B3"/>
              </a:buClr>
              <a:buSzPct val="80000"/>
              <a:buFont typeface="Wingdings 3" pitchFamily="18" charset="2"/>
              <a:buChar char=""/>
              <a:defRPr sz="2000" kern="1200">
                <a:solidFill>
                  <a:srgbClr val="404040"/>
                </a:solidFill>
                <a:latin typeface="Arial Narrow" pitchFamily="34" charset="0"/>
                <a:ea typeface="Tahoma" pitchFamily="34" charset="0"/>
                <a:cs typeface="Tahoma" pitchFamily="34" charset="0"/>
              </a:defRPr>
            </a:lvl3pPr>
            <a:lvl4pPr marL="1600200" indent="-228600" algn="l" defTabSz="457200" rtl="0" eaLnBrk="1" latinLnBrk="0" hangingPunct="1">
              <a:spcBef>
                <a:spcPct val="20000"/>
              </a:spcBef>
              <a:buFont typeface="Arial"/>
              <a:buChar char="–"/>
              <a:defRPr sz="1800" kern="1200">
                <a:solidFill>
                  <a:srgbClr val="404040"/>
                </a:solidFill>
                <a:latin typeface="Arial Narrow" pitchFamily="34" charset="0"/>
                <a:ea typeface="Tahoma" pitchFamily="34" charset="0"/>
                <a:cs typeface="Tahoma" pitchFamily="34" charset="0"/>
              </a:defRPr>
            </a:lvl4pPr>
            <a:lvl5pPr marL="2057400" indent="-228600" algn="l" defTabSz="457200" rtl="0" eaLnBrk="1" latinLnBrk="0" hangingPunct="1">
              <a:spcBef>
                <a:spcPct val="20000"/>
              </a:spcBef>
              <a:buClr>
                <a:srgbClr val="2166B3"/>
              </a:buClr>
              <a:buFont typeface="Arial"/>
              <a:buChar char="»"/>
              <a:defRPr sz="1800" kern="1200">
                <a:solidFill>
                  <a:srgbClr val="404040"/>
                </a:solidFill>
                <a:latin typeface="Arial Narrow" pitchFamily="34" charset="0"/>
                <a:ea typeface="Tahoma" pitchFamily="34" charset="0"/>
                <a:cs typeface="Tahoma"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In the attempt to comply with unclear rules, over distribution occurs</a:t>
            </a:r>
          </a:p>
          <a:p>
            <a:pPr lvl="1"/>
            <a:r>
              <a:rPr lang="en-US" dirty="0"/>
              <a:t>Report information sites do not need or want</a:t>
            </a:r>
          </a:p>
          <a:p>
            <a:pPr lvl="1"/>
            <a:r>
              <a:rPr lang="en-US" dirty="0"/>
              <a:t>Masking significant safety information by volume</a:t>
            </a:r>
          </a:p>
          <a:p>
            <a:pPr lvl="1"/>
            <a:r>
              <a:rPr lang="en-US" dirty="0"/>
              <a:t>Administrative aspects versus content</a:t>
            </a:r>
          </a:p>
          <a:p>
            <a:r>
              <a:rPr lang="en-US" dirty="0"/>
              <a:t>Need Study teams and sites to focus on what they do best</a:t>
            </a:r>
          </a:p>
        </p:txBody>
      </p:sp>
      <p:sp>
        <p:nvSpPr>
          <p:cNvPr id="6" name="Rectangle 5"/>
          <p:cNvSpPr/>
          <p:nvPr/>
        </p:nvSpPr>
        <p:spPr>
          <a:xfrm>
            <a:off x="353252" y="5270533"/>
            <a:ext cx="5437948" cy="646331"/>
          </a:xfrm>
          <a:prstGeom prst="rect">
            <a:avLst/>
          </a:prstGeom>
        </p:spPr>
        <p:txBody>
          <a:bodyPr wrap="square">
            <a:spAutoFit/>
          </a:bodyPr>
          <a:lstStyle/>
          <a:p>
            <a:pPr marL="57150" indent="0">
              <a:buNone/>
            </a:pPr>
            <a:r>
              <a:rPr lang="en-US" i="1" dirty="0"/>
              <a:t>Did you know? Currently in the US, Adverse drug reactions are the 4</a:t>
            </a:r>
            <a:r>
              <a:rPr lang="en-US" i="1" baseline="30000" dirty="0"/>
              <a:t>th</a:t>
            </a:r>
            <a:r>
              <a:rPr lang="en-US" i="1" dirty="0"/>
              <a:t> leading cause of death.</a:t>
            </a:r>
          </a:p>
        </p:txBody>
      </p:sp>
    </p:spTree>
    <p:extLst>
      <p:ext uri="{BB962C8B-B14F-4D97-AF65-F5344CB8AC3E}">
        <p14:creationId xmlns:p14="http://schemas.microsoft.com/office/powerpoint/2010/main" val="4060719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lstStyle/>
          <a:p>
            <a:r>
              <a:rPr lang="en-US" sz="3600" dirty="0"/>
              <a:t>How can costs be better managed?</a:t>
            </a:r>
          </a:p>
        </p:txBody>
      </p:sp>
      <p:sp>
        <p:nvSpPr>
          <p:cNvPr id="3" name="Content Placeholder 2"/>
          <p:cNvSpPr>
            <a:spLocks noGrp="1"/>
          </p:cNvSpPr>
          <p:nvPr>
            <p:ph idx="1"/>
          </p:nvPr>
        </p:nvSpPr>
        <p:spPr>
          <a:xfrm>
            <a:off x="304800" y="1371600"/>
            <a:ext cx="8077200" cy="4830763"/>
          </a:xfrm>
        </p:spPr>
        <p:txBody>
          <a:bodyPr/>
          <a:lstStyle/>
          <a:p>
            <a:r>
              <a:rPr lang="en-US" dirty="0"/>
              <a:t>Understand drivers for cost associated to safety reporting</a:t>
            </a:r>
          </a:p>
          <a:p>
            <a:pPr marL="0" indent="0">
              <a:buNone/>
            </a:pPr>
            <a:endParaRPr lang="en-US" dirty="0"/>
          </a:p>
          <a:p>
            <a:pPr marL="0" indent="0">
              <a:buNone/>
            </a:pPr>
            <a:endParaRPr lang="en-US" dirty="0"/>
          </a:p>
          <a:p>
            <a:endParaRPr lang="en-US" dirty="0"/>
          </a:p>
          <a:p>
            <a:endParaRPr lang="en-US" dirty="0"/>
          </a:p>
          <a:p>
            <a:endParaRPr lang="en-US" dirty="0"/>
          </a:p>
          <a:p>
            <a:endParaRPr lang="en-US" dirty="0"/>
          </a:p>
          <a:p>
            <a:r>
              <a:rPr lang="en-US" dirty="0"/>
              <a:t>Currently the industry averages for costs associated  for distributing safety reports are $35 – $75</a:t>
            </a:r>
          </a:p>
        </p:txBody>
      </p:sp>
      <p:graphicFrame>
        <p:nvGraphicFramePr>
          <p:cNvPr id="8" name="Diagram 7"/>
          <p:cNvGraphicFramePr/>
          <p:nvPr>
            <p:extLst>
              <p:ext uri="{D42A27DB-BD31-4B8C-83A1-F6EECF244321}">
                <p14:modId xmlns:p14="http://schemas.microsoft.com/office/powerpoint/2010/main" val="3691803850"/>
              </p:ext>
            </p:extLst>
          </p:nvPr>
        </p:nvGraphicFramePr>
        <p:xfrm>
          <a:off x="453656" y="1981200"/>
          <a:ext cx="3505200" cy="2274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a:off x="3958856" y="2187050"/>
            <a:ext cx="4423144" cy="1863062"/>
          </a:xfrm>
          <a:prstGeom prst="rect">
            <a:avLst/>
          </a:prstGeom>
        </p:spPr>
      </p:pic>
      <p:sp>
        <p:nvSpPr>
          <p:cNvPr id="10" name="Rectangle 9"/>
          <p:cNvSpPr/>
          <p:nvPr/>
        </p:nvSpPr>
        <p:spPr>
          <a:xfrm rot="21027499">
            <a:off x="3893499" y="2572366"/>
            <a:ext cx="4405309" cy="923330"/>
          </a:xfrm>
          <a:prstGeom prst="rect">
            <a:avLst/>
          </a:prstGeom>
          <a:noFill/>
        </p:spPr>
        <p:txBody>
          <a:bodyPr wrap="none" lIns="91440" tIns="45720" rIns="91440" bIns="45720">
            <a:spAutoFit/>
          </a:bodyPr>
          <a:lstStyle/>
          <a:p>
            <a:pPr algn="ctr"/>
            <a:r>
              <a:rPr lang="en-US" sz="5400" b="0" i="1" cap="none" spc="0" dirty="0">
                <a:ln w="0"/>
                <a:solidFill>
                  <a:schemeClr val="accent1"/>
                </a:solidFill>
                <a:effectLst>
                  <a:outerShdw blurRad="38100" dist="25400" dir="5400000" algn="ctr" rotWithShape="0">
                    <a:srgbClr val="6E747A">
                      <a:alpha val="43000"/>
                    </a:srgbClr>
                  </a:outerShdw>
                </a:effectLst>
              </a:rPr>
              <a:t>Cost Calculator</a:t>
            </a:r>
          </a:p>
        </p:txBody>
      </p:sp>
    </p:spTree>
    <p:extLst>
      <p:ext uri="{BB962C8B-B14F-4D97-AF65-F5344CB8AC3E}">
        <p14:creationId xmlns:p14="http://schemas.microsoft.com/office/powerpoint/2010/main" val="3452091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lstStyle/>
          <a:p>
            <a:r>
              <a:rPr lang="en-US" sz="3600" dirty="0"/>
              <a:t>How can costs be better managed?</a:t>
            </a:r>
          </a:p>
        </p:txBody>
      </p:sp>
      <p:sp>
        <p:nvSpPr>
          <p:cNvPr id="3" name="Content Placeholder 2"/>
          <p:cNvSpPr>
            <a:spLocks noGrp="1"/>
          </p:cNvSpPr>
          <p:nvPr>
            <p:ph idx="1"/>
          </p:nvPr>
        </p:nvSpPr>
        <p:spPr>
          <a:xfrm>
            <a:off x="304800" y="1096617"/>
            <a:ext cx="8077200" cy="4830763"/>
          </a:xfrm>
        </p:spPr>
        <p:txBody>
          <a:bodyPr/>
          <a:lstStyle/>
          <a:p>
            <a:r>
              <a:rPr lang="en-US" dirty="0"/>
              <a:t>Adopt a holistic approach to safety reporting based on compound level reporting</a:t>
            </a:r>
          </a:p>
        </p:txBody>
      </p:sp>
      <p:graphicFrame>
        <p:nvGraphicFramePr>
          <p:cNvPr id="5" name="Diagram 4"/>
          <p:cNvGraphicFramePr/>
          <p:nvPr>
            <p:extLst>
              <p:ext uri="{D42A27DB-BD31-4B8C-83A1-F6EECF244321}">
                <p14:modId xmlns:p14="http://schemas.microsoft.com/office/powerpoint/2010/main" val="1256613971"/>
              </p:ext>
            </p:extLst>
          </p:nvPr>
        </p:nvGraphicFramePr>
        <p:xfrm>
          <a:off x="1066800" y="4097639"/>
          <a:ext cx="6705600" cy="23308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1344665742"/>
              </p:ext>
            </p:extLst>
          </p:nvPr>
        </p:nvGraphicFramePr>
        <p:xfrm>
          <a:off x="697319" y="2237308"/>
          <a:ext cx="2209800" cy="16116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p:cNvGraphicFramePr/>
          <p:nvPr>
            <p:extLst>
              <p:ext uri="{D42A27DB-BD31-4B8C-83A1-F6EECF244321}">
                <p14:modId xmlns:p14="http://schemas.microsoft.com/office/powerpoint/2010/main" val="3298070197"/>
              </p:ext>
            </p:extLst>
          </p:nvPr>
        </p:nvGraphicFramePr>
        <p:xfrm>
          <a:off x="6156251" y="2237308"/>
          <a:ext cx="2209800" cy="16764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nvGrpSpPr>
          <p:cNvPr id="10" name="Group 9">
            <a:extLst>
              <a:ext uri="{FF2B5EF4-FFF2-40B4-BE49-F238E27FC236}">
                <a16:creationId xmlns:a16="http://schemas.microsoft.com/office/drawing/2014/main" id="{2B2A3752-DD36-452E-94EA-DB0DE8899BCB}"/>
              </a:ext>
            </a:extLst>
          </p:cNvPr>
          <p:cNvGrpSpPr/>
          <p:nvPr/>
        </p:nvGrpSpPr>
        <p:grpSpPr>
          <a:xfrm>
            <a:off x="3460022" y="2283478"/>
            <a:ext cx="2156616" cy="1630230"/>
            <a:chOff x="3177385" y="3050329"/>
            <a:chExt cx="2156616" cy="1630230"/>
          </a:xfrm>
        </p:grpSpPr>
        <p:pic>
          <p:nvPicPr>
            <p:cNvPr id="11" name="Picture 2" descr="http://moziru.com/images/apple-inc-clipart-blank-monitor-16.png">
              <a:extLst>
                <a:ext uri="{FF2B5EF4-FFF2-40B4-BE49-F238E27FC236}">
                  <a16:creationId xmlns:a16="http://schemas.microsoft.com/office/drawing/2014/main" id="{B817F6FA-A1B3-4161-8BCC-CED69E3CF3FB}"/>
                </a:ext>
              </a:extLst>
            </p:cNvPr>
            <p:cNvPicPr>
              <a:picLocks noChangeAspect="1" noChangeArrowheads="1"/>
            </p:cNvPicPr>
            <p:nvPr/>
          </p:nvPicPr>
          <p:blipFill>
            <a:blip r:embed="rId18" cstate="email">
              <a:extLst>
                <a:ext uri="{28A0092B-C50C-407E-A947-70E740481C1C}">
                  <a14:useLocalDpi xmlns:a14="http://schemas.microsoft.com/office/drawing/2010/main"/>
                </a:ext>
              </a:extLst>
            </a:blip>
            <a:srcRect/>
            <a:stretch>
              <a:fillRect/>
            </a:stretch>
          </p:blipFill>
          <p:spPr bwMode="auto">
            <a:xfrm>
              <a:off x="3177385" y="3050329"/>
              <a:ext cx="2156616" cy="163023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9">
              <a:extLst>
                <a:ext uri="{FF2B5EF4-FFF2-40B4-BE49-F238E27FC236}">
                  <a16:creationId xmlns:a16="http://schemas.microsoft.com/office/drawing/2014/main" id="{B523FE5F-AB63-4CCC-9F4F-3C4572D80892}"/>
                </a:ext>
              </a:extLst>
            </p:cNvPr>
            <p:cNvSpPr txBox="1"/>
            <p:nvPr/>
          </p:nvSpPr>
          <p:spPr>
            <a:xfrm>
              <a:off x="3276469" y="3234260"/>
              <a:ext cx="195844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solidFill>
                  <a:schemeClr val="tx1">
                    <a:lumMod val="65000"/>
                    <a:lumOff val="35000"/>
                  </a:schemeClr>
                </a:solidFill>
              </a:endParaRPr>
            </a:p>
          </p:txBody>
        </p:sp>
      </p:grpSp>
      <p:sp>
        <p:nvSpPr>
          <p:cNvPr id="8" name="Striped Right Arrow 7"/>
          <p:cNvSpPr/>
          <p:nvPr/>
        </p:nvSpPr>
        <p:spPr>
          <a:xfrm>
            <a:off x="3045785" y="2742088"/>
            <a:ext cx="2971800" cy="484632"/>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15631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13" y="304800"/>
            <a:ext cx="8229600" cy="609600"/>
          </a:xfrm>
        </p:spPr>
        <p:txBody>
          <a:bodyPr/>
          <a:lstStyle/>
          <a:p>
            <a:r>
              <a:rPr lang="en-US" sz="3600" dirty="0"/>
              <a:t>How can compliance be improved?</a:t>
            </a:r>
          </a:p>
        </p:txBody>
      </p:sp>
      <p:sp>
        <p:nvSpPr>
          <p:cNvPr id="3" name="Content Placeholder 2"/>
          <p:cNvSpPr>
            <a:spLocks noGrp="1"/>
          </p:cNvSpPr>
          <p:nvPr>
            <p:ph idx="1"/>
          </p:nvPr>
        </p:nvSpPr>
        <p:spPr>
          <a:xfrm>
            <a:off x="381000" y="1236902"/>
            <a:ext cx="8229600" cy="4830763"/>
          </a:xfrm>
        </p:spPr>
        <p:txBody>
          <a:bodyPr/>
          <a:lstStyle/>
          <a:p>
            <a:r>
              <a:rPr lang="en-US" dirty="0"/>
              <a:t>Understand how safety reporting aligns with the E2E process landscape and infrastructure</a:t>
            </a:r>
          </a:p>
          <a:p>
            <a:pPr lvl="1"/>
            <a:r>
              <a:rPr lang="en-US" dirty="0"/>
              <a:t>SAE reporting, case processing, safety reporting</a:t>
            </a:r>
          </a:p>
          <a:p>
            <a:pPr lvl="1"/>
            <a:r>
              <a:rPr lang="en-US" dirty="0"/>
              <a:t>Regulatory, PV, clinical operations processes and accountabilities</a:t>
            </a:r>
          </a:p>
          <a:p>
            <a:pPr lvl="1"/>
            <a:endParaRPr lang="en-US" dirty="0"/>
          </a:p>
          <a:p>
            <a:endParaRPr lang="en-US" dirty="0"/>
          </a:p>
          <a:p>
            <a:pPr marL="0" indent="0">
              <a:buNone/>
            </a:pPr>
            <a:endParaRPr lang="en-US" dirty="0"/>
          </a:p>
        </p:txBody>
      </p:sp>
      <p:graphicFrame>
        <p:nvGraphicFramePr>
          <p:cNvPr id="6" name="Diagram 5"/>
          <p:cNvGraphicFramePr/>
          <p:nvPr>
            <p:extLst>
              <p:ext uri="{D42A27DB-BD31-4B8C-83A1-F6EECF244321}">
                <p14:modId xmlns:p14="http://schemas.microsoft.com/office/powerpoint/2010/main" val="23816714"/>
              </p:ext>
            </p:extLst>
          </p:nvPr>
        </p:nvGraphicFramePr>
        <p:xfrm>
          <a:off x="685800" y="2895600"/>
          <a:ext cx="7086600" cy="317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51756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WCG Theme with Hex">
  <a:themeElements>
    <a:clrScheme name="WCG">
      <a:dk1>
        <a:sysClr val="windowText" lastClr="000000"/>
      </a:dk1>
      <a:lt1>
        <a:sysClr val="window" lastClr="FFFFFF"/>
      </a:lt1>
      <a:dk2>
        <a:srgbClr val="1F497D"/>
      </a:dk2>
      <a:lt2>
        <a:srgbClr val="EEECE1"/>
      </a:lt2>
      <a:accent1>
        <a:srgbClr val="026CB6"/>
      </a:accent1>
      <a:accent2>
        <a:srgbClr val="13B5EA"/>
      </a:accent2>
      <a:accent3>
        <a:srgbClr val="C1D82F"/>
      </a:accent3>
      <a:accent4>
        <a:srgbClr val="8AD4DF"/>
      </a:accent4>
      <a:accent5>
        <a:srgbClr val="39B54A"/>
      </a:accent5>
      <a:accent6>
        <a:srgbClr val="F79646"/>
      </a:accent6>
      <a:hlink>
        <a:srgbClr val="0000FF"/>
      </a:hlink>
      <a:folHlink>
        <a:srgbClr val="800080"/>
      </a:folHlink>
    </a:clrScheme>
    <a:fontScheme name="Arial Narrow">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2295</TotalTime>
  <Words>2001</Words>
  <Application>Microsoft Office PowerPoint</Application>
  <PresentationFormat>On-screen Show (4:3)</PresentationFormat>
  <Paragraphs>307</Paragraphs>
  <Slides>16</Slides>
  <Notes>13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16</vt:i4>
      </vt:variant>
    </vt:vector>
  </HeadingPairs>
  <TitlesOfParts>
    <vt:vector size="27" baseType="lpstr">
      <vt:lpstr>Arial</vt:lpstr>
      <vt:lpstr>Arial Narrow</vt:lpstr>
      <vt:lpstr>Calibri</vt:lpstr>
      <vt:lpstr>Segoe UI Light</vt:lpstr>
      <vt:lpstr>Tahoma</vt:lpstr>
      <vt:lpstr>Wingdings</vt:lpstr>
      <vt:lpstr>Wingdings 2</vt:lpstr>
      <vt:lpstr>Wingdings 3</vt:lpstr>
      <vt:lpstr>Office Theme</vt:lpstr>
      <vt:lpstr>1_Office Theme</vt:lpstr>
      <vt:lpstr>WCG Theme with Hex</vt:lpstr>
      <vt:lpstr>Safety Reporting in Global Clinical Trials Maximizing Compliance, Minimizing Costs</vt:lpstr>
      <vt:lpstr>Our WCG Safety Letter Distribution Experts</vt:lpstr>
      <vt:lpstr>   Disclaimer</vt:lpstr>
      <vt:lpstr>Safety Reporting in Global Clinical Trials</vt:lpstr>
      <vt:lpstr>Why is Safety Reporting a problem?</vt:lpstr>
      <vt:lpstr>Why is it important to address now?</vt:lpstr>
      <vt:lpstr>How can costs be better managed?</vt:lpstr>
      <vt:lpstr>How can costs be better managed?</vt:lpstr>
      <vt:lpstr>How can compliance be improved?</vt:lpstr>
      <vt:lpstr>How can compliance be improved?  </vt:lpstr>
      <vt:lpstr>Safety Reference Model</vt:lpstr>
      <vt:lpstr>How can compliance be improved? </vt:lpstr>
      <vt:lpstr>Safety Reporting Dashboards</vt:lpstr>
      <vt:lpstr>Safety Reporting in Global Clinical Trials</vt:lpstr>
      <vt:lpstr>Q&amp; A Session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Innovation starts here.</dc:title>
  <dc:creator>Kendra Hayden</dc:creator>
  <cp:lastModifiedBy>Steven Beales</cp:lastModifiedBy>
  <cp:revision>104</cp:revision>
  <dcterms:created xsi:type="dcterms:W3CDTF">2014-03-06T21:41:50Z</dcterms:created>
  <dcterms:modified xsi:type="dcterms:W3CDTF">2018-09-26T19:54:11Z</dcterms:modified>
</cp:coreProperties>
</file>