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80" r:id="rId4"/>
    <p:sldId id="278" r:id="rId5"/>
    <p:sldId id="265" r:id="rId6"/>
    <p:sldId id="26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881" autoAdjust="0"/>
  </p:normalViewPr>
  <p:slideViewPr>
    <p:cSldViewPr snapToGrid="0" snapToObjects="1">
      <p:cViewPr>
        <p:scale>
          <a:sx n="87" d="100"/>
          <a:sy n="87" d="100"/>
        </p:scale>
        <p:origin x="3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80" d="100"/>
          <a:sy n="80" d="100"/>
        </p:scale>
        <p:origin x="266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AD43A-B03D-47FD-8374-2CE65AAB692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90BB-F612-42AB-9F8A-28E105F5A71F}">
      <dgm:prSet phldrT="[Text]"/>
      <dgm:spPr/>
      <dgm:t>
        <a:bodyPr/>
        <a:lstStyle/>
        <a:p>
          <a:r>
            <a:rPr lang="en-US" dirty="0"/>
            <a:t>&gt;125M </a:t>
          </a:r>
          <a:br>
            <a:rPr lang="en-US" dirty="0"/>
          </a:br>
          <a:r>
            <a:rPr lang="en-US" dirty="0"/>
            <a:t>Safety Letters Distributed since 2007</a:t>
          </a:r>
        </a:p>
      </dgm:t>
    </dgm:pt>
    <dgm:pt modelId="{0CFD80B5-2445-47EA-94FC-B5304ED1424D}" type="parTrans" cxnId="{B0987872-0B9E-45CE-8100-51ADCEC5A1BF}">
      <dgm:prSet/>
      <dgm:spPr/>
      <dgm:t>
        <a:bodyPr/>
        <a:lstStyle/>
        <a:p>
          <a:endParaRPr lang="en-US"/>
        </a:p>
      </dgm:t>
    </dgm:pt>
    <dgm:pt modelId="{EAE295F7-5233-4E02-86D2-F3D50E8CF35A}" type="sibTrans" cxnId="{B0987872-0B9E-45CE-8100-51ADCEC5A1BF}">
      <dgm:prSet/>
      <dgm:spPr/>
      <dgm:t>
        <a:bodyPr/>
        <a:lstStyle/>
        <a:p>
          <a:endParaRPr lang="en-US"/>
        </a:p>
      </dgm:t>
    </dgm:pt>
    <dgm:pt modelId="{4448C69A-6011-4AA0-8A2D-4CE55FCDFDBF}">
      <dgm:prSet phldrT="[Text]"/>
      <dgm:spPr/>
      <dgm:t>
        <a:bodyPr/>
        <a:lstStyle/>
        <a:p>
          <a:r>
            <a:rPr lang="en-US" dirty="0"/>
            <a:t>&gt;60 Sponsors/CROs Supported since 2007</a:t>
          </a:r>
        </a:p>
      </dgm:t>
    </dgm:pt>
    <dgm:pt modelId="{F82087A3-EF40-4FBF-87AF-A8E752B86828}" type="parTrans" cxnId="{94857670-D863-4DD1-A984-CAD3023F69DA}">
      <dgm:prSet/>
      <dgm:spPr/>
      <dgm:t>
        <a:bodyPr/>
        <a:lstStyle/>
        <a:p>
          <a:endParaRPr lang="en-US"/>
        </a:p>
      </dgm:t>
    </dgm:pt>
    <dgm:pt modelId="{B0B368E2-D9FC-4000-9696-A1184A6DDFBC}" type="sibTrans" cxnId="{94857670-D863-4DD1-A984-CAD3023F69DA}">
      <dgm:prSet/>
      <dgm:spPr/>
      <dgm:t>
        <a:bodyPr/>
        <a:lstStyle/>
        <a:p>
          <a:endParaRPr lang="en-US"/>
        </a:p>
      </dgm:t>
    </dgm:pt>
    <dgm:pt modelId="{FA46AD1A-A9B3-4827-B4FD-8511BC974CF6}">
      <dgm:prSet/>
      <dgm:spPr/>
      <dgm:t>
        <a:bodyPr/>
        <a:lstStyle/>
        <a:p>
          <a:r>
            <a:rPr lang="en-US" dirty="0"/>
            <a:t>Automated Country Regulations for &gt;110 Countries since 2017</a:t>
          </a:r>
        </a:p>
      </dgm:t>
    </dgm:pt>
    <dgm:pt modelId="{09D53B7C-A497-46B6-BF28-5F695D63B1D9}" type="parTrans" cxnId="{76389D44-30B1-4725-9EB0-59CC6B03E3CC}">
      <dgm:prSet/>
      <dgm:spPr/>
      <dgm:t>
        <a:bodyPr/>
        <a:lstStyle/>
        <a:p>
          <a:endParaRPr lang="en-US"/>
        </a:p>
      </dgm:t>
    </dgm:pt>
    <dgm:pt modelId="{E2394C83-9343-41E5-8980-42635D5D4103}" type="sibTrans" cxnId="{76389D44-30B1-4725-9EB0-59CC6B03E3CC}">
      <dgm:prSet/>
      <dgm:spPr/>
      <dgm:t>
        <a:bodyPr/>
        <a:lstStyle/>
        <a:p>
          <a:endParaRPr lang="en-US"/>
        </a:p>
      </dgm:t>
    </dgm:pt>
    <dgm:pt modelId="{7CF88C7A-CCC6-462B-9B29-4376C0E91433}">
      <dgm:prSet/>
      <dgm:spPr/>
      <dgm:t>
        <a:bodyPr/>
        <a:lstStyle/>
        <a:p>
          <a:r>
            <a:rPr lang="en-US" dirty="0"/>
            <a:t>Over 400 Compounds Supported since 2007</a:t>
          </a:r>
        </a:p>
      </dgm:t>
    </dgm:pt>
    <dgm:pt modelId="{388A871F-4233-4763-A023-446FB725FB6C}" type="parTrans" cxnId="{40C5A285-B5BF-4E26-B3CA-FB84B5DC12C1}">
      <dgm:prSet/>
      <dgm:spPr/>
      <dgm:t>
        <a:bodyPr/>
        <a:lstStyle/>
        <a:p>
          <a:endParaRPr lang="en-US"/>
        </a:p>
      </dgm:t>
    </dgm:pt>
    <dgm:pt modelId="{154ABB1F-0567-4763-A269-2D71C64947CD}" type="sibTrans" cxnId="{40C5A285-B5BF-4E26-B3CA-FB84B5DC12C1}">
      <dgm:prSet/>
      <dgm:spPr/>
      <dgm:t>
        <a:bodyPr/>
        <a:lstStyle/>
        <a:p>
          <a:endParaRPr lang="en-US"/>
        </a:p>
      </dgm:t>
    </dgm:pt>
    <dgm:pt modelId="{A5B50B1F-E47D-433A-96C3-D5B21F216A25}">
      <dgm:prSet/>
      <dgm:spPr/>
      <dgm:t>
        <a:bodyPr/>
        <a:lstStyle/>
        <a:p>
          <a:r>
            <a:rPr lang="en-US" dirty="0"/>
            <a:t>Integrated with CTMS, Safety Databases, eTMF, EDMS since 2017</a:t>
          </a:r>
          <a:endParaRPr lang="en-US" dirty="0">
            <a:latin typeface="+mn-lt"/>
          </a:endParaRPr>
        </a:p>
      </dgm:t>
    </dgm:pt>
    <dgm:pt modelId="{68D41A13-EAB3-4766-9182-D46B09C3D529}" type="parTrans" cxnId="{927C14AE-6A93-46E6-9083-BFD5013AF7C1}">
      <dgm:prSet/>
      <dgm:spPr/>
      <dgm:t>
        <a:bodyPr/>
        <a:lstStyle/>
        <a:p>
          <a:endParaRPr lang="en-US"/>
        </a:p>
      </dgm:t>
    </dgm:pt>
    <dgm:pt modelId="{8730825C-F01A-4BD7-89A8-6ABE1277FA9C}" type="sibTrans" cxnId="{927C14AE-6A93-46E6-9083-BFD5013AF7C1}">
      <dgm:prSet/>
      <dgm:spPr/>
      <dgm:t>
        <a:bodyPr/>
        <a:lstStyle/>
        <a:p>
          <a:endParaRPr lang="en-US"/>
        </a:p>
      </dgm:t>
    </dgm:pt>
    <dgm:pt modelId="{77BC902B-8037-4D88-BEAF-1D0F2D9F8BE2}">
      <dgm:prSet/>
      <dgm:spPr/>
      <dgm:t>
        <a:bodyPr/>
        <a:lstStyle/>
        <a:p>
          <a:r>
            <a:rPr lang="en-US" dirty="0"/>
            <a:t>$500M Saved for Our Clients since 2007</a:t>
          </a:r>
        </a:p>
      </dgm:t>
    </dgm:pt>
    <dgm:pt modelId="{8C28C9E6-99AC-449D-A106-BD3960DC1E6F}" type="parTrans" cxnId="{5A94E2D1-4970-4AF5-9F91-58ADFDA8ED57}">
      <dgm:prSet/>
      <dgm:spPr/>
      <dgm:t>
        <a:bodyPr/>
        <a:lstStyle/>
        <a:p>
          <a:endParaRPr lang="en-US"/>
        </a:p>
      </dgm:t>
    </dgm:pt>
    <dgm:pt modelId="{268E6BE9-8972-43AA-88AA-FFF53671A874}" type="sibTrans" cxnId="{5A94E2D1-4970-4AF5-9F91-58ADFDA8ED57}">
      <dgm:prSet/>
      <dgm:spPr/>
      <dgm:t>
        <a:bodyPr/>
        <a:lstStyle/>
        <a:p>
          <a:endParaRPr lang="en-US"/>
        </a:p>
      </dgm:t>
    </dgm:pt>
    <dgm:pt modelId="{445F8C36-8173-4D60-88F4-40FA7FA39039}" type="pres">
      <dgm:prSet presAssocID="{2A1AD43A-B03D-47FD-8374-2CE65AAB6925}" presName="cycle" presStyleCnt="0">
        <dgm:presLayoutVars>
          <dgm:dir/>
          <dgm:resizeHandles val="exact"/>
        </dgm:presLayoutVars>
      </dgm:prSet>
      <dgm:spPr/>
    </dgm:pt>
    <dgm:pt modelId="{A366FC2E-AD9A-406C-B258-74A2CE03DF23}" type="pres">
      <dgm:prSet presAssocID="{DA6890BB-F612-42AB-9F8A-28E105F5A71F}" presName="node" presStyleLbl="node1" presStyleIdx="0" presStyleCnt="6" custScaleX="107108">
        <dgm:presLayoutVars>
          <dgm:bulletEnabled val="1"/>
        </dgm:presLayoutVars>
      </dgm:prSet>
      <dgm:spPr/>
    </dgm:pt>
    <dgm:pt modelId="{65870C8A-12C1-4D0C-B629-8AE15458E9D3}" type="pres">
      <dgm:prSet presAssocID="{DA6890BB-F612-42AB-9F8A-28E105F5A71F}" presName="spNode" presStyleCnt="0"/>
      <dgm:spPr/>
    </dgm:pt>
    <dgm:pt modelId="{03989748-176F-4F21-8AF1-9C2D9BC2E54F}" type="pres">
      <dgm:prSet presAssocID="{EAE295F7-5233-4E02-86D2-F3D50E8CF35A}" presName="sibTrans" presStyleLbl="sibTrans1D1" presStyleIdx="0" presStyleCnt="6"/>
      <dgm:spPr/>
    </dgm:pt>
    <dgm:pt modelId="{F4267372-72DA-401F-A69A-D9029BCCFF3E}" type="pres">
      <dgm:prSet presAssocID="{4448C69A-6011-4AA0-8A2D-4CE55FCDFDBF}" presName="node" presStyleLbl="node1" presStyleIdx="1" presStyleCnt="6" custRadScaleRad="105202" custRadScaleInc="-2733">
        <dgm:presLayoutVars>
          <dgm:bulletEnabled val="1"/>
        </dgm:presLayoutVars>
      </dgm:prSet>
      <dgm:spPr/>
    </dgm:pt>
    <dgm:pt modelId="{3FDD0265-E12E-4A53-8623-731833375468}" type="pres">
      <dgm:prSet presAssocID="{4448C69A-6011-4AA0-8A2D-4CE55FCDFDBF}" presName="spNode" presStyleCnt="0"/>
      <dgm:spPr/>
    </dgm:pt>
    <dgm:pt modelId="{FC5F65A1-D821-4021-A2CB-6BD7B769A8F3}" type="pres">
      <dgm:prSet presAssocID="{B0B368E2-D9FC-4000-9696-A1184A6DDFBC}" presName="sibTrans" presStyleLbl="sibTrans1D1" presStyleIdx="1" presStyleCnt="6"/>
      <dgm:spPr/>
    </dgm:pt>
    <dgm:pt modelId="{680AF2FC-F6BE-4E90-ADA5-B194B33B219A}" type="pres">
      <dgm:prSet presAssocID="{FA46AD1A-A9B3-4827-B4FD-8511BC974CF6}" presName="node" presStyleLbl="node1" presStyleIdx="2" presStyleCnt="6">
        <dgm:presLayoutVars>
          <dgm:bulletEnabled val="1"/>
        </dgm:presLayoutVars>
      </dgm:prSet>
      <dgm:spPr/>
    </dgm:pt>
    <dgm:pt modelId="{B923D3A4-A83D-44C1-BB0C-352F0A1C530A}" type="pres">
      <dgm:prSet presAssocID="{FA46AD1A-A9B3-4827-B4FD-8511BC974CF6}" presName="spNode" presStyleCnt="0"/>
      <dgm:spPr/>
    </dgm:pt>
    <dgm:pt modelId="{22186E5C-2C1A-41D4-BAD9-623A19403857}" type="pres">
      <dgm:prSet presAssocID="{E2394C83-9343-41E5-8980-42635D5D4103}" presName="sibTrans" presStyleLbl="sibTrans1D1" presStyleIdx="2" presStyleCnt="6"/>
      <dgm:spPr/>
    </dgm:pt>
    <dgm:pt modelId="{7E1718A1-66C5-4A8D-A1FF-2D77995B6918}" type="pres">
      <dgm:prSet presAssocID="{7CF88C7A-CCC6-462B-9B29-4376C0E91433}" presName="node" presStyleLbl="node1" presStyleIdx="3" presStyleCnt="6">
        <dgm:presLayoutVars>
          <dgm:bulletEnabled val="1"/>
        </dgm:presLayoutVars>
      </dgm:prSet>
      <dgm:spPr/>
    </dgm:pt>
    <dgm:pt modelId="{B23CFDB4-A965-4C3D-8EC7-90D175CDDC94}" type="pres">
      <dgm:prSet presAssocID="{7CF88C7A-CCC6-462B-9B29-4376C0E91433}" presName="spNode" presStyleCnt="0"/>
      <dgm:spPr/>
    </dgm:pt>
    <dgm:pt modelId="{BD371092-F137-406C-AC68-0DC6DA57167A}" type="pres">
      <dgm:prSet presAssocID="{154ABB1F-0567-4763-A269-2D71C64947CD}" presName="sibTrans" presStyleLbl="sibTrans1D1" presStyleIdx="3" presStyleCnt="6"/>
      <dgm:spPr/>
    </dgm:pt>
    <dgm:pt modelId="{5D7D57B9-9B1F-452E-8083-4E34640B16F1}" type="pres">
      <dgm:prSet presAssocID="{A5B50B1F-E47D-433A-96C3-D5B21F216A25}" presName="node" presStyleLbl="node1" presStyleIdx="4" presStyleCnt="6">
        <dgm:presLayoutVars>
          <dgm:bulletEnabled val="1"/>
        </dgm:presLayoutVars>
      </dgm:prSet>
      <dgm:spPr/>
    </dgm:pt>
    <dgm:pt modelId="{4D170C49-F290-4FC0-8A30-FFE6DD54C40A}" type="pres">
      <dgm:prSet presAssocID="{A5B50B1F-E47D-433A-96C3-D5B21F216A25}" presName="spNode" presStyleCnt="0"/>
      <dgm:spPr/>
    </dgm:pt>
    <dgm:pt modelId="{1577FFDF-D5E7-4728-89BF-603DA8C61D65}" type="pres">
      <dgm:prSet presAssocID="{8730825C-F01A-4BD7-89A8-6ABE1277FA9C}" presName="sibTrans" presStyleLbl="sibTrans1D1" presStyleIdx="4" presStyleCnt="6"/>
      <dgm:spPr/>
    </dgm:pt>
    <dgm:pt modelId="{C27EB554-5D1C-4469-84EC-DE366002F931}" type="pres">
      <dgm:prSet presAssocID="{77BC902B-8037-4D88-BEAF-1D0F2D9F8BE2}" presName="node" presStyleLbl="node1" presStyleIdx="5" presStyleCnt="6" custRadScaleRad="113226" custRadScaleInc="3765">
        <dgm:presLayoutVars>
          <dgm:bulletEnabled val="1"/>
        </dgm:presLayoutVars>
      </dgm:prSet>
      <dgm:spPr/>
    </dgm:pt>
    <dgm:pt modelId="{3B7EA203-4109-4D01-92D0-52E5AF1CC0A0}" type="pres">
      <dgm:prSet presAssocID="{77BC902B-8037-4D88-BEAF-1D0F2D9F8BE2}" presName="spNode" presStyleCnt="0"/>
      <dgm:spPr/>
    </dgm:pt>
    <dgm:pt modelId="{DBDAFA18-67C3-42CE-8595-851A265BD438}" type="pres">
      <dgm:prSet presAssocID="{268E6BE9-8972-43AA-88AA-FFF53671A874}" presName="sibTrans" presStyleLbl="sibTrans1D1" presStyleIdx="5" presStyleCnt="6"/>
      <dgm:spPr/>
    </dgm:pt>
  </dgm:ptLst>
  <dgm:cxnLst>
    <dgm:cxn modelId="{A74CFF21-D49E-47A1-86BF-295775F3C44D}" type="presOf" srcId="{EAE295F7-5233-4E02-86D2-F3D50E8CF35A}" destId="{03989748-176F-4F21-8AF1-9C2D9BC2E54F}" srcOrd="0" destOrd="0" presId="urn:microsoft.com/office/officeart/2005/8/layout/cycle5"/>
    <dgm:cxn modelId="{F8B8F322-FEC2-4B1A-886C-8C9C6B2C82F8}" type="presOf" srcId="{A5B50B1F-E47D-433A-96C3-D5B21F216A25}" destId="{5D7D57B9-9B1F-452E-8083-4E34640B16F1}" srcOrd="0" destOrd="0" presId="urn:microsoft.com/office/officeart/2005/8/layout/cycle5"/>
    <dgm:cxn modelId="{BEB65C29-CFBC-4976-946E-A964E40F8C5C}" type="presOf" srcId="{FA46AD1A-A9B3-4827-B4FD-8511BC974CF6}" destId="{680AF2FC-F6BE-4E90-ADA5-B194B33B219A}" srcOrd="0" destOrd="0" presId="urn:microsoft.com/office/officeart/2005/8/layout/cycle5"/>
    <dgm:cxn modelId="{76389D44-30B1-4725-9EB0-59CC6B03E3CC}" srcId="{2A1AD43A-B03D-47FD-8374-2CE65AAB6925}" destId="{FA46AD1A-A9B3-4827-B4FD-8511BC974CF6}" srcOrd="2" destOrd="0" parTransId="{09D53B7C-A497-46B6-BF28-5F695D63B1D9}" sibTransId="{E2394C83-9343-41E5-8980-42635D5D4103}"/>
    <dgm:cxn modelId="{174B3B46-0C33-4A2E-9974-0287FEE2F55A}" type="presOf" srcId="{77BC902B-8037-4D88-BEAF-1D0F2D9F8BE2}" destId="{C27EB554-5D1C-4469-84EC-DE366002F931}" srcOrd="0" destOrd="0" presId="urn:microsoft.com/office/officeart/2005/8/layout/cycle5"/>
    <dgm:cxn modelId="{C71B4D69-4917-4392-A183-B1A4B398C171}" type="presOf" srcId="{4448C69A-6011-4AA0-8A2D-4CE55FCDFDBF}" destId="{F4267372-72DA-401F-A69A-D9029BCCFF3E}" srcOrd="0" destOrd="0" presId="urn:microsoft.com/office/officeart/2005/8/layout/cycle5"/>
    <dgm:cxn modelId="{BD78746B-0A77-41EE-A76A-FC8F6AA7BAB1}" type="presOf" srcId="{2A1AD43A-B03D-47FD-8374-2CE65AAB6925}" destId="{445F8C36-8173-4D60-88F4-40FA7FA39039}" srcOrd="0" destOrd="0" presId="urn:microsoft.com/office/officeart/2005/8/layout/cycle5"/>
    <dgm:cxn modelId="{94857670-D863-4DD1-A984-CAD3023F69DA}" srcId="{2A1AD43A-B03D-47FD-8374-2CE65AAB6925}" destId="{4448C69A-6011-4AA0-8A2D-4CE55FCDFDBF}" srcOrd="1" destOrd="0" parTransId="{F82087A3-EF40-4FBF-87AF-A8E752B86828}" sibTransId="{B0B368E2-D9FC-4000-9696-A1184A6DDFBC}"/>
    <dgm:cxn modelId="{B0987872-0B9E-45CE-8100-51ADCEC5A1BF}" srcId="{2A1AD43A-B03D-47FD-8374-2CE65AAB6925}" destId="{DA6890BB-F612-42AB-9F8A-28E105F5A71F}" srcOrd="0" destOrd="0" parTransId="{0CFD80B5-2445-47EA-94FC-B5304ED1424D}" sibTransId="{EAE295F7-5233-4E02-86D2-F3D50E8CF35A}"/>
    <dgm:cxn modelId="{4DB2C472-0AC8-4ACC-B5AA-39E9C7A9EA4C}" type="presOf" srcId="{154ABB1F-0567-4763-A269-2D71C64947CD}" destId="{BD371092-F137-406C-AC68-0DC6DA57167A}" srcOrd="0" destOrd="0" presId="urn:microsoft.com/office/officeart/2005/8/layout/cycle5"/>
    <dgm:cxn modelId="{BF53127D-10F9-4E2D-82C8-641D88183F92}" type="presOf" srcId="{7CF88C7A-CCC6-462B-9B29-4376C0E91433}" destId="{7E1718A1-66C5-4A8D-A1FF-2D77995B6918}" srcOrd="0" destOrd="0" presId="urn:microsoft.com/office/officeart/2005/8/layout/cycle5"/>
    <dgm:cxn modelId="{65DACD82-74C6-4137-A4EC-2328CD8BC009}" type="presOf" srcId="{B0B368E2-D9FC-4000-9696-A1184A6DDFBC}" destId="{FC5F65A1-D821-4021-A2CB-6BD7B769A8F3}" srcOrd="0" destOrd="0" presId="urn:microsoft.com/office/officeart/2005/8/layout/cycle5"/>
    <dgm:cxn modelId="{40C5A285-B5BF-4E26-B3CA-FB84B5DC12C1}" srcId="{2A1AD43A-B03D-47FD-8374-2CE65AAB6925}" destId="{7CF88C7A-CCC6-462B-9B29-4376C0E91433}" srcOrd="3" destOrd="0" parTransId="{388A871F-4233-4763-A023-446FB725FB6C}" sibTransId="{154ABB1F-0567-4763-A269-2D71C64947CD}"/>
    <dgm:cxn modelId="{BD38B38F-9874-42AA-A047-207849E2BF06}" type="presOf" srcId="{DA6890BB-F612-42AB-9F8A-28E105F5A71F}" destId="{A366FC2E-AD9A-406C-B258-74A2CE03DF23}" srcOrd="0" destOrd="0" presId="urn:microsoft.com/office/officeart/2005/8/layout/cycle5"/>
    <dgm:cxn modelId="{1424149F-0394-40EC-B765-8E4CFDCBE60E}" type="presOf" srcId="{268E6BE9-8972-43AA-88AA-FFF53671A874}" destId="{DBDAFA18-67C3-42CE-8595-851A265BD438}" srcOrd="0" destOrd="0" presId="urn:microsoft.com/office/officeart/2005/8/layout/cycle5"/>
    <dgm:cxn modelId="{927C14AE-6A93-46E6-9083-BFD5013AF7C1}" srcId="{2A1AD43A-B03D-47FD-8374-2CE65AAB6925}" destId="{A5B50B1F-E47D-433A-96C3-D5B21F216A25}" srcOrd="4" destOrd="0" parTransId="{68D41A13-EAB3-4766-9182-D46B09C3D529}" sibTransId="{8730825C-F01A-4BD7-89A8-6ABE1277FA9C}"/>
    <dgm:cxn modelId="{A67845B5-0CF3-477B-B237-FD60451BCAB2}" type="presOf" srcId="{8730825C-F01A-4BD7-89A8-6ABE1277FA9C}" destId="{1577FFDF-D5E7-4728-89BF-603DA8C61D65}" srcOrd="0" destOrd="0" presId="urn:microsoft.com/office/officeart/2005/8/layout/cycle5"/>
    <dgm:cxn modelId="{5A94E2D1-4970-4AF5-9F91-58ADFDA8ED57}" srcId="{2A1AD43A-B03D-47FD-8374-2CE65AAB6925}" destId="{77BC902B-8037-4D88-BEAF-1D0F2D9F8BE2}" srcOrd="5" destOrd="0" parTransId="{8C28C9E6-99AC-449D-A106-BD3960DC1E6F}" sibTransId="{268E6BE9-8972-43AA-88AA-FFF53671A874}"/>
    <dgm:cxn modelId="{687CB7DE-5CA8-4F28-9B5E-81B03736B46D}" type="presOf" srcId="{E2394C83-9343-41E5-8980-42635D5D4103}" destId="{22186E5C-2C1A-41D4-BAD9-623A19403857}" srcOrd="0" destOrd="0" presId="urn:microsoft.com/office/officeart/2005/8/layout/cycle5"/>
    <dgm:cxn modelId="{0398CFDA-3474-4384-B0A2-789929D4F8FE}" type="presParOf" srcId="{445F8C36-8173-4D60-88F4-40FA7FA39039}" destId="{A366FC2E-AD9A-406C-B258-74A2CE03DF23}" srcOrd="0" destOrd="0" presId="urn:microsoft.com/office/officeart/2005/8/layout/cycle5"/>
    <dgm:cxn modelId="{532C7179-FAEE-4C54-B7F4-6D327E73FBE8}" type="presParOf" srcId="{445F8C36-8173-4D60-88F4-40FA7FA39039}" destId="{65870C8A-12C1-4D0C-B629-8AE15458E9D3}" srcOrd="1" destOrd="0" presId="urn:microsoft.com/office/officeart/2005/8/layout/cycle5"/>
    <dgm:cxn modelId="{0E9C1BF3-F126-4241-892B-B65C2FEF8EF4}" type="presParOf" srcId="{445F8C36-8173-4D60-88F4-40FA7FA39039}" destId="{03989748-176F-4F21-8AF1-9C2D9BC2E54F}" srcOrd="2" destOrd="0" presId="urn:microsoft.com/office/officeart/2005/8/layout/cycle5"/>
    <dgm:cxn modelId="{AAA1AB33-0969-4719-9E55-BB1CDB90F33C}" type="presParOf" srcId="{445F8C36-8173-4D60-88F4-40FA7FA39039}" destId="{F4267372-72DA-401F-A69A-D9029BCCFF3E}" srcOrd="3" destOrd="0" presId="urn:microsoft.com/office/officeart/2005/8/layout/cycle5"/>
    <dgm:cxn modelId="{727D87D3-EFF7-4CE9-80A6-418F68831B2E}" type="presParOf" srcId="{445F8C36-8173-4D60-88F4-40FA7FA39039}" destId="{3FDD0265-E12E-4A53-8623-731833375468}" srcOrd="4" destOrd="0" presId="urn:microsoft.com/office/officeart/2005/8/layout/cycle5"/>
    <dgm:cxn modelId="{B86F4127-BAFE-48B7-A824-4AB691FFAE92}" type="presParOf" srcId="{445F8C36-8173-4D60-88F4-40FA7FA39039}" destId="{FC5F65A1-D821-4021-A2CB-6BD7B769A8F3}" srcOrd="5" destOrd="0" presId="urn:microsoft.com/office/officeart/2005/8/layout/cycle5"/>
    <dgm:cxn modelId="{DECB4D40-21D7-4B96-9E8C-3267ECAEB7DA}" type="presParOf" srcId="{445F8C36-8173-4D60-88F4-40FA7FA39039}" destId="{680AF2FC-F6BE-4E90-ADA5-B194B33B219A}" srcOrd="6" destOrd="0" presId="urn:microsoft.com/office/officeart/2005/8/layout/cycle5"/>
    <dgm:cxn modelId="{0CD33E1B-4689-4FB7-99CE-1D63955A96BB}" type="presParOf" srcId="{445F8C36-8173-4D60-88F4-40FA7FA39039}" destId="{B923D3A4-A83D-44C1-BB0C-352F0A1C530A}" srcOrd="7" destOrd="0" presId="urn:microsoft.com/office/officeart/2005/8/layout/cycle5"/>
    <dgm:cxn modelId="{52DB16C5-116B-412A-BACD-C32F3F17DB89}" type="presParOf" srcId="{445F8C36-8173-4D60-88F4-40FA7FA39039}" destId="{22186E5C-2C1A-41D4-BAD9-623A19403857}" srcOrd="8" destOrd="0" presId="urn:microsoft.com/office/officeart/2005/8/layout/cycle5"/>
    <dgm:cxn modelId="{B4DF325D-9C26-4D0A-A29E-FB737ED04BBF}" type="presParOf" srcId="{445F8C36-8173-4D60-88F4-40FA7FA39039}" destId="{7E1718A1-66C5-4A8D-A1FF-2D77995B6918}" srcOrd="9" destOrd="0" presId="urn:microsoft.com/office/officeart/2005/8/layout/cycle5"/>
    <dgm:cxn modelId="{59D597F4-F037-446C-A655-2478509837AB}" type="presParOf" srcId="{445F8C36-8173-4D60-88F4-40FA7FA39039}" destId="{B23CFDB4-A965-4C3D-8EC7-90D175CDDC94}" srcOrd="10" destOrd="0" presId="urn:microsoft.com/office/officeart/2005/8/layout/cycle5"/>
    <dgm:cxn modelId="{17E53636-16B9-4D4E-AC3E-A694719F3768}" type="presParOf" srcId="{445F8C36-8173-4D60-88F4-40FA7FA39039}" destId="{BD371092-F137-406C-AC68-0DC6DA57167A}" srcOrd="11" destOrd="0" presId="urn:microsoft.com/office/officeart/2005/8/layout/cycle5"/>
    <dgm:cxn modelId="{132EA084-3BB4-4F07-BE08-7588C27B81A8}" type="presParOf" srcId="{445F8C36-8173-4D60-88F4-40FA7FA39039}" destId="{5D7D57B9-9B1F-452E-8083-4E34640B16F1}" srcOrd="12" destOrd="0" presId="urn:microsoft.com/office/officeart/2005/8/layout/cycle5"/>
    <dgm:cxn modelId="{8B86A3B2-65C8-4118-BB47-DAABDFCEFC57}" type="presParOf" srcId="{445F8C36-8173-4D60-88F4-40FA7FA39039}" destId="{4D170C49-F290-4FC0-8A30-FFE6DD54C40A}" srcOrd="13" destOrd="0" presId="urn:microsoft.com/office/officeart/2005/8/layout/cycle5"/>
    <dgm:cxn modelId="{D2C0F2FA-E474-4B54-BA37-18148EABA8AE}" type="presParOf" srcId="{445F8C36-8173-4D60-88F4-40FA7FA39039}" destId="{1577FFDF-D5E7-4728-89BF-603DA8C61D65}" srcOrd="14" destOrd="0" presId="urn:microsoft.com/office/officeart/2005/8/layout/cycle5"/>
    <dgm:cxn modelId="{70AD0F31-FCDB-447A-B99E-BFC964BD124B}" type="presParOf" srcId="{445F8C36-8173-4D60-88F4-40FA7FA39039}" destId="{C27EB554-5D1C-4469-84EC-DE366002F931}" srcOrd="15" destOrd="0" presId="urn:microsoft.com/office/officeart/2005/8/layout/cycle5"/>
    <dgm:cxn modelId="{70ABC51A-DD08-4345-AFA0-5D793233E4BA}" type="presParOf" srcId="{445F8C36-8173-4D60-88F4-40FA7FA39039}" destId="{3B7EA203-4109-4D01-92D0-52E5AF1CC0A0}" srcOrd="16" destOrd="0" presId="urn:microsoft.com/office/officeart/2005/8/layout/cycle5"/>
    <dgm:cxn modelId="{3242809F-2777-42B5-A277-16266AF9287E}" type="presParOf" srcId="{445F8C36-8173-4D60-88F4-40FA7FA39039}" destId="{DBDAFA18-67C3-42CE-8595-851A265BD43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9CD19-76AF-4A4C-8AD0-F59BA9D808D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24139-CB1B-4C91-8237-ED921B4A5DB6}">
      <dgm:prSet phldrT="[Text]"/>
      <dgm:spPr/>
      <dgm:t>
        <a:bodyPr/>
        <a:lstStyle/>
        <a:p>
          <a:r>
            <a:rPr lang="en-US" dirty="0"/>
            <a:t>Clinical Trials are complex!</a:t>
          </a:r>
        </a:p>
      </dgm:t>
    </dgm:pt>
    <dgm:pt modelId="{6FAA41A7-A1A2-4CCE-A513-CA5E77356475}" type="parTrans" cxnId="{BBF9C7CB-8364-4C2D-91AB-E46A420B2A19}">
      <dgm:prSet/>
      <dgm:spPr/>
      <dgm:t>
        <a:bodyPr/>
        <a:lstStyle/>
        <a:p>
          <a:endParaRPr lang="en-US"/>
        </a:p>
      </dgm:t>
    </dgm:pt>
    <dgm:pt modelId="{EACC5979-2215-4E79-BCFD-6CE76CABAA62}" type="sibTrans" cxnId="{BBF9C7CB-8364-4C2D-91AB-E46A420B2A19}">
      <dgm:prSet/>
      <dgm:spPr/>
      <dgm:t>
        <a:bodyPr/>
        <a:lstStyle/>
        <a:p>
          <a:endParaRPr lang="en-US"/>
        </a:p>
      </dgm:t>
    </dgm:pt>
    <dgm:pt modelId="{76095F99-1F7F-4907-9F04-1C3385C8786B}">
      <dgm:prSet phldrT="[Text]"/>
      <dgm:spPr/>
      <dgm:t>
        <a:bodyPr/>
        <a:lstStyle/>
        <a:p>
          <a:r>
            <a:rPr lang="en-US" dirty="0"/>
            <a:t>Multiple countries</a:t>
          </a:r>
        </a:p>
      </dgm:t>
    </dgm:pt>
    <dgm:pt modelId="{38F15EA7-FEE2-4CEA-93D9-E7F171273C6D}" type="parTrans" cxnId="{E92B60C9-4723-40C5-B7AD-FDD32F17A5C9}">
      <dgm:prSet/>
      <dgm:spPr/>
      <dgm:t>
        <a:bodyPr/>
        <a:lstStyle/>
        <a:p>
          <a:endParaRPr lang="en-US"/>
        </a:p>
      </dgm:t>
    </dgm:pt>
    <dgm:pt modelId="{9A638040-1B6A-4D25-AF28-91F0C1A25A9F}" type="sibTrans" cxnId="{E92B60C9-4723-40C5-B7AD-FDD32F17A5C9}">
      <dgm:prSet/>
      <dgm:spPr/>
      <dgm:t>
        <a:bodyPr/>
        <a:lstStyle/>
        <a:p>
          <a:endParaRPr lang="en-US"/>
        </a:p>
      </dgm:t>
    </dgm:pt>
    <dgm:pt modelId="{E2620550-4239-433E-BDA3-E8531CD792DE}">
      <dgm:prSet phldrT="[Text]"/>
      <dgm:spPr/>
      <dgm:t>
        <a:bodyPr/>
        <a:lstStyle/>
        <a:p>
          <a:r>
            <a:rPr lang="en-US" dirty="0"/>
            <a:t>IMP/IP</a:t>
          </a:r>
        </a:p>
      </dgm:t>
    </dgm:pt>
    <dgm:pt modelId="{D3BBDA0B-305D-43D6-90E9-D6DFA103D3C5}" type="parTrans" cxnId="{0AB0DE87-D39A-43CE-8313-D15B57E7295B}">
      <dgm:prSet/>
      <dgm:spPr/>
      <dgm:t>
        <a:bodyPr/>
        <a:lstStyle/>
        <a:p>
          <a:endParaRPr lang="en-US"/>
        </a:p>
      </dgm:t>
    </dgm:pt>
    <dgm:pt modelId="{2F6471CC-852E-4436-9351-4B8201FBAB60}" type="sibTrans" cxnId="{0AB0DE87-D39A-43CE-8313-D15B57E7295B}">
      <dgm:prSet/>
      <dgm:spPr/>
      <dgm:t>
        <a:bodyPr/>
        <a:lstStyle/>
        <a:p>
          <a:endParaRPr lang="en-US"/>
        </a:p>
      </dgm:t>
    </dgm:pt>
    <dgm:pt modelId="{62E50219-779F-445B-800E-6FE998CD7BB1}">
      <dgm:prSet phldrT="[Text]"/>
      <dgm:spPr/>
      <dgm:t>
        <a:bodyPr/>
        <a:lstStyle/>
        <a:p>
          <a:r>
            <a:rPr lang="en-US" dirty="0"/>
            <a:t>Reference Safety Information</a:t>
          </a:r>
        </a:p>
      </dgm:t>
    </dgm:pt>
    <dgm:pt modelId="{E5D8A61A-1CAC-4852-A41A-0DADB2E322C1}" type="parTrans" cxnId="{253B16FC-4F06-412F-868A-CF01F2C577A3}">
      <dgm:prSet/>
      <dgm:spPr/>
      <dgm:t>
        <a:bodyPr/>
        <a:lstStyle/>
        <a:p>
          <a:endParaRPr lang="en-US"/>
        </a:p>
      </dgm:t>
    </dgm:pt>
    <dgm:pt modelId="{342B20CB-DD9E-4652-8B0C-CC8C5CE88E92}" type="sibTrans" cxnId="{253B16FC-4F06-412F-868A-CF01F2C577A3}">
      <dgm:prSet/>
      <dgm:spPr/>
      <dgm:t>
        <a:bodyPr/>
        <a:lstStyle/>
        <a:p>
          <a:endParaRPr lang="en-US"/>
        </a:p>
      </dgm:t>
    </dgm:pt>
    <dgm:pt modelId="{ADC06947-B9CF-4B59-9DF1-7D66701A0DAE}">
      <dgm:prSet phldrT="[Text]"/>
      <dgm:spPr/>
      <dgm:t>
        <a:bodyPr/>
        <a:lstStyle/>
        <a:p>
          <a:r>
            <a:rPr lang="en-US" dirty="0"/>
            <a:t>Multicompound</a:t>
          </a:r>
        </a:p>
      </dgm:t>
    </dgm:pt>
    <dgm:pt modelId="{0F5A65DD-D48A-4848-9239-8D5D1BDD88D5}" type="parTrans" cxnId="{1A96BEAB-BABA-4E13-94CB-80CFEC1AEBE4}">
      <dgm:prSet/>
      <dgm:spPr/>
      <dgm:t>
        <a:bodyPr/>
        <a:lstStyle/>
        <a:p>
          <a:endParaRPr lang="en-US"/>
        </a:p>
      </dgm:t>
    </dgm:pt>
    <dgm:pt modelId="{1BC1E2A5-45D1-451D-B2DB-A62768DFF4AC}" type="sibTrans" cxnId="{1A96BEAB-BABA-4E13-94CB-80CFEC1AEBE4}">
      <dgm:prSet/>
      <dgm:spPr/>
      <dgm:t>
        <a:bodyPr/>
        <a:lstStyle/>
        <a:p>
          <a:endParaRPr lang="en-US"/>
        </a:p>
      </dgm:t>
    </dgm:pt>
    <dgm:pt modelId="{AC833335-16EC-4413-A696-1EF32C55099C}">
      <dgm:prSet phldrT="[Text]"/>
      <dgm:spPr/>
      <dgm:t>
        <a:bodyPr/>
        <a:lstStyle/>
        <a:p>
          <a:r>
            <a:rPr lang="en-US" dirty="0"/>
            <a:t>Unclear Regulatory Environment</a:t>
          </a:r>
        </a:p>
      </dgm:t>
    </dgm:pt>
    <dgm:pt modelId="{51C52A5E-F908-46AA-939A-4C13449DD157}" type="parTrans" cxnId="{A154AFD0-C643-44C5-80D2-A457810CC63A}">
      <dgm:prSet/>
      <dgm:spPr/>
      <dgm:t>
        <a:bodyPr/>
        <a:lstStyle/>
        <a:p>
          <a:endParaRPr lang="en-US"/>
        </a:p>
      </dgm:t>
    </dgm:pt>
    <dgm:pt modelId="{1A91A303-0FDB-48BF-AAB1-D995B24438B9}" type="sibTrans" cxnId="{A154AFD0-C643-44C5-80D2-A457810CC63A}">
      <dgm:prSet/>
      <dgm:spPr/>
      <dgm:t>
        <a:bodyPr/>
        <a:lstStyle/>
        <a:p>
          <a:endParaRPr lang="en-US"/>
        </a:p>
      </dgm:t>
    </dgm:pt>
    <dgm:pt modelId="{EB232E5D-3CC9-4FFD-8801-765B7A8F0413}">
      <dgm:prSet phldrT="[Text]"/>
      <dgm:spPr/>
      <dgm:t>
        <a:bodyPr/>
        <a:lstStyle/>
        <a:p>
          <a:r>
            <a:rPr lang="en-US" dirty="0"/>
            <a:t>Global &amp; local teams</a:t>
          </a:r>
        </a:p>
      </dgm:t>
    </dgm:pt>
    <dgm:pt modelId="{F769EB51-1D9A-4E46-94F3-E236F9D157B1}" type="parTrans" cxnId="{0CF32D33-9DFF-4006-85EB-EA086E3189D2}">
      <dgm:prSet/>
      <dgm:spPr/>
      <dgm:t>
        <a:bodyPr/>
        <a:lstStyle/>
        <a:p>
          <a:endParaRPr lang="en-US"/>
        </a:p>
      </dgm:t>
    </dgm:pt>
    <dgm:pt modelId="{765857EB-FCAF-4C72-8BA5-D9780C0545F3}" type="sibTrans" cxnId="{0CF32D33-9DFF-4006-85EB-EA086E3189D2}">
      <dgm:prSet/>
      <dgm:spPr/>
      <dgm:t>
        <a:bodyPr/>
        <a:lstStyle/>
        <a:p>
          <a:endParaRPr lang="en-US"/>
        </a:p>
      </dgm:t>
    </dgm:pt>
    <dgm:pt modelId="{8A8382BB-2D04-4288-AD9A-1EC14788A655}">
      <dgm:prSet phldrT="[Text]"/>
      <dgm:spPr/>
      <dgm:t>
        <a:bodyPr/>
        <a:lstStyle/>
        <a:p>
          <a:r>
            <a:rPr lang="en-US" dirty="0"/>
            <a:t>Multiple partners</a:t>
          </a:r>
        </a:p>
      </dgm:t>
    </dgm:pt>
    <dgm:pt modelId="{BD9CD19F-BE0F-43E8-8EE5-CD42A595F3D0}" type="parTrans" cxnId="{20AEB66A-C8E1-43E5-A922-EE7CF1B67624}">
      <dgm:prSet/>
      <dgm:spPr/>
      <dgm:t>
        <a:bodyPr/>
        <a:lstStyle/>
        <a:p>
          <a:endParaRPr lang="en-US"/>
        </a:p>
      </dgm:t>
    </dgm:pt>
    <dgm:pt modelId="{3F67FCC3-756D-4426-B68A-1D8F6C87211C}" type="sibTrans" cxnId="{20AEB66A-C8E1-43E5-A922-EE7CF1B67624}">
      <dgm:prSet/>
      <dgm:spPr/>
      <dgm:t>
        <a:bodyPr/>
        <a:lstStyle/>
        <a:p>
          <a:endParaRPr lang="en-US"/>
        </a:p>
      </dgm:t>
    </dgm:pt>
    <dgm:pt modelId="{34330A52-F856-498E-8809-60E2FEE586C2}">
      <dgm:prSet phldrT="[Text]"/>
      <dgm:spPr/>
      <dgm:t>
        <a:bodyPr/>
        <a:lstStyle/>
        <a:p>
          <a:r>
            <a:rPr lang="en-US" dirty="0"/>
            <a:t>Multiple interpretations</a:t>
          </a:r>
        </a:p>
      </dgm:t>
    </dgm:pt>
    <dgm:pt modelId="{E2A570FE-C23A-4B6B-9CF0-BF1DBCC2B653}" type="parTrans" cxnId="{2F1A3669-7790-47EA-87D1-FF2895BA663A}">
      <dgm:prSet/>
      <dgm:spPr/>
      <dgm:t>
        <a:bodyPr/>
        <a:lstStyle/>
        <a:p>
          <a:endParaRPr lang="en-US"/>
        </a:p>
      </dgm:t>
    </dgm:pt>
    <dgm:pt modelId="{A16FC2C9-7FDC-4A01-B4EC-3F4628C403B1}" type="sibTrans" cxnId="{2F1A3669-7790-47EA-87D1-FF2895BA663A}">
      <dgm:prSet/>
      <dgm:spPr/>
      <dgm:t>
        <a:bodyPr/>
        <a:lstStyle/>
        <a:p>
          <a:endParaRPr lang="en-US"/>
        </a:p>
      </dgm:t>
    </dgm:pt>
    <dgm:pt modelId="{23842E76-3E4B-48B0-941D-BD85AF762F6B}">
      <dgm:prSet phldrT="[Text]"/>
      <dgm:spPr/>
      <dgm:t>
        <a:bodyPr/>
        <a:lstStyle/>
        <a:p>
          <a:r>
            <a:rPr lang="en-US" b="1" dirty="0"/>
            <a:t>Over distribution</a:t>
          </a:r>
        </a:p>
      </dgm:t>
    </dgm:pt>
    <dgm:pt modelId="{3108582C-317B-4551-AC33-4FC463D3C786}" type="parTrans" cxnId="{D5486A85-6D48-4299-9A7D-292E960F031E}">
      <dgm:prSet/>
      <dgm:spPr/>
      <dgm:t>
        <a:bodyPr/>
        <a:lstStyle/>
        <a:p>
          <a:endParaRPr lang="en-US"/>
        </a:p>
      </dgm:t>
    </dgm:pt>
    <dgm:pt modelId="{02452273-9F87-4F21-B18C-51A04797D4EB}" type="sibTrans" cxnId="{D5486A85-6D48-4299-9A7D-292E960F031E}">
      <dgm:prSet/>
      <dgm:spPr/>
      <dgm:t>
        <a:bodyPr/>
        <a:lstStyle/>
        <a:p>
          <a:endParaRPr lang="en-US"/>
        </a:p>
      </dgm:t>
    </dgm:pt>
    <dgm:pt modelId="{7E02B3F2-1578-47A4-8FE6-1280AFDD6665}">
      <dgm:prSet phldrT="[Text]"/>
      <dgm:spPr/>
      <dgm:t>
        <a:bodyPr/>
        <a:lstStyle/>
        <a:p>
          <a:r>
            <a:rPr lang="en-US" dirty="0"/>
            <a:t>Fragmented process</a:t>
          </a:r>
        </a:p>
      </dgm:t>
    </dgm:pt>
    <dgm:pt modelId="{F4FAF0DF-6583-4071-AF3D-1C34A81CF62D}" type="parTrans" cxnId="{D2CEEB27-A527-426A-BB13-582DC039CD80}">
      <dgm:prSet/>
      <dgm:spPr/>
      <dgm:t>
        <a:bodyPr/>
        <a:lstStyle/>
        <a:p>
          <a:endParaRPr lang="en-US"/>
        </a:p>
      </dgm:t>
    </dgm:pt>
    <dgm:pt modelId="{6342E131-E487-4565-A9CF-3726B75A9A67}" type="sibTrans" cxnId="{D2CEEB27-A527-426A-BB13-582DC039CD80}">
      <dgm:prSet/>
      <dgm:spPr/>
      <dgm:t>
        <a:bodyPr/>
        <a:lstStyle/>
        <a:p>
          <a:endParaRPr lang="en-US"/>
        </a:p>
      </dgm:t>
    </dgm:pt>
    <dgm:pt modelId="{79EA9871-CE93-4DE9-9CA9-D742AC12E31A}">
      <dgm:prSet phldrT="[Text]"/>
      <dgm:spPr/>
      <dgm:t>
        <a:bodyPr/>
        <a:lstStyle/>
        <a:p>
          <a:r>
            <a:rPr lang="en-US" dirty="0"/>
            <a:t>Marketing Status</a:t>
          </a:r>
        </a:p>
      </dgm:t>
    </dgm:pt>
    <dgm:pt modelId="{E1D38799-EBE2-488B-9C47-51F98729F7DC}" type="parTrans" cxnId="{73F95A49-E2E3-4AD4-981C-5AAF43E5C192}">
      <dgm:prSet/>
      <dgm:spPr/>
      <dgm:t>
        <a:bodyPr/>
        <a:lstStyle/>
        <a:p>
          <a:endParaRPr lang="en-US"/>
        </a:p>
      </dgm:t>
    </dgm:pt>
    <dgm:pt modelId="{63DEBF5E-1FF7-43B7-877A-69257A2ECACD}" type="sibTrans" cxnId="{73F95A49-E2E3-4AD4-981C-5AAF43E5C192}">
      <dgm:prSet/>
      <dgm:spPr/>
      <dgm:t>
        <a:bodyPr/>
        <a:lstStyle/>
        <a:p>
          <a:endParaRPr lang="en-US"/>
        </a:p>
      </dgm:t>
    </dgm:pt>
    <dgm:pt modelId="{511F3847-2F3B-4A49-A93D-3716853E7745}">
      <dgm:prSet phldrT="[Text]"/>
      <dgm:spPr/>
      <dgm:t>
        <a:bodyPr/>
        <a:lstStyle/>
        <a:p>
          <a:r>
            <a:rPr lang="en-US" dirty="0"/>
            <a:t>Combinations</a:t>
          </a:r>
        </a:p>
      </dgm:t>
    </dgm:pt>
    <dgm:pt modelId="{1D6BE9EE-23FD-436B-BA44-6F132063C753}" type="parTrans" cxnId="{7DC91C8F-B19A-4D1D-8F6F-04F75DC1A7A7}">
      <dgm:prSet/>
      <dgm:spPr/>
      <dgm:t>
        <a:bodyPr/>
        <a:lstStyle/>
        <a:p>
          <a:endParaRPr lang="en-US"/>
        </a:p>
      </dgm:t>
    </dgm:pt>
    <dgm:pt modelId="{BE02CF31-AF27-4740-B5ED-B62A2A357258}" type="sibTrans" cxnId="{7DC91C8F-B19A-4D1D-8F6F-04F75DC1A7A7}">
      <dgm:prSet/>
      <dgm:spPr/>
      <dgm:t>
        <a:bodyPr/>
        <a:lstStyle/>
        <a:p>
          <a:endParaRPr lang="en-US"/>
        </a:p>
      </dgm:t>
    </dgm:pt>
    <dgm:pt modelId="{3A72EF75-946B-4288-87E1-EAF71CB3680F}">
      <dgm:prSet phldrT="[Text]"/>
      <dgm:spPr/>
      <dgm:t>
        <a:bodyPr/>
        <a:lstStyle/>
        <a:p>
          <a:r>
            <a:rPr lang="en-US" dirty="0"/>
            <a:t>Lack of Global Harmonization</a:t>
          </a:r>
        </a:p>
      </dgm:t>
    </dgm:pt>
    <dgm:pt modelId="{D87BA7F2-757D-4852-9E27-410ADFCBD814}" type="parTrans" cxnId="{188887D7-1B77-43BF-B4C0-9B4D9D5C924A}">
      <dgm:prSet/>
      <dgm:spPr/>
      <dgm:t>
        <a:bodyPr/>
        <a:lstStyle/>
        <a:p>
          <a:endParaRPr lang="en-US"/>
        </a:p>
      </dgm:t>
    </dgm:pt>
    <dgm:pt modelId="{CCAB9094-77E9-44FF-9EAB-DEAFA580CA5E}" type="sibTrans" cxnId="{188887D7-1B77-43BF-B4C0-9B4D9D5C924A}">
      <dgm:prSet/>
      <dgm:spPr/>
      <dgm:t>
        <a:bodyPr/>
        <a:lstStyle/>
        <a:p>
          <a:endParaRPr lang="en-US"/>
        </a:p>
      </dgm:t>
    </dgm:pt>
    <dgm:pt modelId="{6C5E2E2B-E667-46A4-B012-7ACB97190AA6}">
      <dgm:prSet phldrT="[Text]"/>
      <dgm:spPr/>
      <dgm:t>
        <a:bodyPr/>
        <a:lstStyle/>
        <a:p>
          <a:r>
            <a:rPr lang="en-US" dirty="0"/>
            <a:t>Unclear rules</a:t>
          </a:r>
        </a:p>
      </dgm:t>
    </dgm:pt>
    <dgm:pt modelId="{B7F2565C-CF86-410B-B6E5-4B1042F032FE}" type="parTrans" cxnId="{79CE6FD3-9718-465A-94BA-B101D1AD4961}">
      <dgm:prSet/>
      <dgm:spPr/>
      <dgm:t>
        <a:bodyPr/>
        <a:lstStyle/>
        <a:p>
          <a:endParaRPr lang="en-US"/>
        </a:p>
      </dgm:t>
    </dgm:pt>
    <dgm:pt modelId="{62095400-4B2E-4BC4-B87A-AFF546A1BCD7}" type="sibTrans" cxnId="{79CE6FD3-9718-465A-94BA-B101D1AD4961}">
      <dgm:prSet/>
      <dgm:spPr/>
      <dgm:t>
        <a:bodyPr/>
        <a:lstStyle/>
        <a:p>
          <a:endParaRPr lang="en-US"/>
        </a:p>
      </dgm:t>
    </dgm:pt>
    <dgm:pt modelId="{CE5B9C1A-FADE-450B-A8AF-CC0F352DBFE3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3660275D-C4DB-46E3-8961-E3A54CB8548C}" type="parTrans" cxnId="{9CFF64F8-5E38-4714-AF4A-C71F4987AD21}">
      <dgm:prSet/>
      <dgm:spPr/>
      <dgm:t>
        <a:bodyPr/>
        <a:lstStyle/>
        <a:p>
          <a:endParaRPr lang="en-US"/>
        </a:p>
      </dgm:t>
    </dgm:pt>
    <dgm:pt modelId="{E99A411F-25AB-4749-B360-F0534DFF8076}" type="sibTrans" cxnId="{9CFF64F8-5E38-4714-AF4A-C71F4987AD21}">
      <dgm:prSet/>
      <dgm:spPr/>
      <dgm:t>
        <a:bodyPr/>
        <a:lstStyle/>
        <a:p>
          <a:endParaRPr lang="en-US"/>
        </a:p>
      </dgm:t>
    </dgm:pt>
    <dgm:pt modelId="{5E161037-8F51-470E-851C-C412FC879A2E}">
      <dgm:prSet phldrT="[Text]"/>
      <dgm:spPr/>
      <dgm:t>
        <a:bodyPr/>
        <a:lstStyle/>
        <a:p>
          <a:r>
            <a:rPr lang="en-US" dirty="0"/>
            <a:t>Consistency and application</a:t>
          </a:r>
        </a:p>
      </dgm:t>
    </dgm:pt>
    <dgm:pt modelId="{7162A768-CD12-4C2F-BDD4-8E79450F0BA7}" type="parTrans" cxnId="{32A45799-5E1A-431F-92DB-22E0ABF2E127}">
      <dgm:prSet/>
      <dgm:spPr/>
      <dgm:t>
        <a:bodyPr/>
        <a:lstStyle/>
        <a:p>
          <a:endParaRPr lang="en-US"/>
        </a:p>
      </dgm:t>
    </dgm:pt>
    <dgm:pt modelId="{46BECF71-6981-45EF-B6C8-9D37D47CFD84}" type="sibTrans" cxnId="{32A45799-5E1A-431F-92DB-22E0ABF2E127}">
      <dgm:prSet/>
      <dgm:spPr/>
      <dgm:t>
        <a:bodyPr/>
        <a:lstStyle/>
        <a:p>
          <a:endParaRPr lang="en-US"/>
        </a:p>
      </dgm:t>
    </dgm:pt>
    <dgm:pt modelId="{B4A33892-3784-4B94-AFB8-5BB746016B13}" type="pres">
      <dgm:prSet presAssocID="{2929CD19-76AF-4A4C-8AD0-F59BA9D808D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37B0A87-319D-4889-BF2C-FE74D7F8E550}" type="pres">
      <dgm:prSet presAssocID="{23842E76-3E4B-48B0-941D-BD85AF762F6B}" presName="Accent5" presStyleCnt="0"/>
      <dgm:spPr/>
    </dgm:pt>
    <dgm:pt modelId="{F73042D4-CC1A-42E6-8D43-A3A635E55E32}" type="pres">
      <dgm:prSet presAssocID="{23842E76-3E4B-48B0-941D-BD85AF762F6B}" presName="Accent" presStyleLbl="node1" presStyleIdx="0" presStyleCnt="5"/>
      <dgm:spPr/>
    </dgm:pt>
    <dgm:pt modelId="{E5284278-A6EA-4A7F-A47E-4730B87F70D5}" type="pres">
      <dgm:prSet presAssocID="{23842E76-3E4B-48B0-941D-BD85AF762F6B}" presName="ParentBackground5" presStyleCnt="0"/>
      <dgm:spPr/>
    </dgm:pt>
    <dgm:pt modelId="{A9AD3703-3C32-4E62-A9DF-2C75E9D9ABD6}" type="pres">
      <dgm:prSet presAssocID="{23842E76-3E4B-48B0-941D-BD85AF762F6B}" presName="ParentBackground" presStyleLbl="fgAcc1" presStyleIdx="0" presStyleCnt="5"/>
      <dgm:spPr/>
    </dgm:pt>
    <dgm:pt modelId="{05DF782B-8B67-4467-8719-61B2FAA5DED5}" type="pres">
      <dgm:prSet presAssocID="{23842E76-3E4B-48B0-941D-BD85AF762F6B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6002D1C-CA5D-4AC2-9188-53E995CB8C18}" type="pres">
      <dgm:prSet presAssocID="{3A72EF75-946B-4288-87E1-EAF71CB3680F}" presName="Accent4" presStyleCnt="0"/>
      <dgm:spPr/>
    </dgm:pt>
    <dgm:pt modelId="{6EC1F7CD-4A3D-4378-8874-8033D6EC1956}" type="pres">
      <dgm:prSet presAssocID="{3A72EF75-946B-4288-87E1-EAF71CB3680F}" presName="Accent" presStyleLbl="node1" presStyleIdx="1" presStyleCnt="5"/>
      <dgm:spPr/>
    </dgm:pt>
    <dgm:pt modelId="{8716663A-2271-4517-8858-9A8EFCA1C5BD}" type="pres">
      <dgm:prSet presAssocID="{3A72EF75-946B-4288-87E1-EAF71CB3680F}" presName="ParentBackground4" presStyleCnt="0"/>
      <dgm:spPr/>
    </dgm:pt>
    <dgm:pt modelId="{25C38EDC-EFD4-4176-A6C7-AC71229EFAC2}" type="pres">
      <dgm:prSet presAssocID="{3A72EF75-946B-4288-87E1-EAF71CB3680F}" presName="ParentBackground" presStyleLbl="fgAcc1" presStyleIdx="1" presStyleCnt="5"/>
      <dgm:spPr/>
    </dgm:pt>
    <dgm:pt modelId="{1BF94718-200C-470D-8698-0C640FEA671D}" type="pres">
      <dgm:prSet presAssocID="{3A72EF75-946B-4288-87E1-EAF71CB3680F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7808001-18CC-4572-ADAC-1AAF3C179073}" type="pres">
      <dgm:prSet presAssocID="{3A72EF75-946B-4288-87E1-EAF71CB3680F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B8681A6-65EA-46D6-BF06-F8EA4D81D807}" type="pres">
      <dgm:prSet presAssocID="{E2620550-4239-433E-BDA3-E8531CD792DE}" presName="Accent3" presStyleCnt="0"/>
      <dgm:spPr/>
    </dgm:pt>
    <dgm:pt modelId="{C7AC3562-8F02-4178-B077-7D56D2F1FCB6}" type="pres">
      <dgm:prSet presAssocID="{E2620550-4239-433E-BDA3-E8531CD792DE}" presName="Accent" presStyleLbl="node1" presStyleIdx="2" presStyleCnt="5"/>
      <dgm:spPr/>
    </dgm:pt>
    <dgm:pt modelId="{A46164C2-9015-44BF-A619-EA208AB875A6}" type="pres">
      <dgm:prSet presAssocID="{E2620550-4239-433E-BDA3-E8531CD792DE}" presName="ParentBackground3" presStyleCnt="0"/>
      <dgm:spPr/>
    </dgm:pt>
    <dgm:pt modelId="{4E23435F-7DCE-439A-A15E-10C56BED9828}" type="pres">
      <dgm:prSet presAssocID="{E2620550-4239-433E-BDA3-E8531CD792DE}" presName="ParentBackground" presStyleLbl="fgAcc1" presStyleIdx="2" presStyleCnt="5"/>
      <dgm:spPr/>
    </dgm:pt>
    <dgm:pt modelId="{4C3F0FFB-BDEA-45C3-BAF1-9F96AECCF2B9}" type="pres">
      <dgm:prSet presAssocID="{E2620550-4239-433E-BDA3-E8531CD792DE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7C8F4CB-401D-4DBA-82DE-96ECB89F8D57}" type="pres">
      <dgm:prSet presAssocID="{E2620550-4239-433E-BDA3-E8531CD792DE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2CBD1A8-3A8E-4FAD-8C6B-1C4E92BFCCAB}" type="pres">
      <dgm:prSet presAssocID="{AC833335-16EC-4413-A696-1EF32C55099C}" presName="Accent2" presStyleCnt="0"/>
      <dgm:spPr/>
    </dgm:pt>
    <dgm:pt modelId="{BEDD491F-E882-428B-9028-AA99380B7A5C}" type="pres">
      <dgm:prSet presAssocID="{AC833335-16EC-4413-A696-1EF32C55099C}" presName="Accent" presStyleLbl="node1" presStyleIdx="3" presStyleCnt="5"/>
      <dgm:spPr/>
    </dgm:pt>
    <dgm:pt modelId="{57FA747A-6C2D-408F-8BDF-0BFD8B1A4D5C}" type="pres">
      <dgm:prSet presAssocID="{AC833335-16EC-4413-A696-1EF32C55099C}" presName="ParentBackground2" presStyleCnt="0"/>
      <dgm:spPr/>
    </dgm:pt>
    <dgm:pt modelId="{1C1743B0-B900-4958-BB2B-B4B59EC60DBC}" type="pres">
      <dgm:prSet presAssocID="{AC833335-16EC-4413-A696-1EF32C55099C}" presName="ParentBackground" presStyleLbl="fgAcc1" presStyleIdx="3" presStyleCnt="5"/>
      <dgm:spPr/>
    </dgm:pt>
    <dgm:pt modelId="{B7A18187-D414-419C-82CF-1675E05340C8}" type="pres">
      <dgm:prSet presAssocID="{AC833335-16EC-4413-A696-1EF32C55099C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7E60334-167C-4FCB-9BCA-FD1D20203598}" type="pres">
      <dgm:prSet presAssocID="{AC833335-16EC-4413-A696-1EF32C55099C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65C0EF45-0F15-4AC6-AA45-D58C83FBA8FD}" type="pres">
      <dgm:prSet presAssocID="{06424139-CB1B-4C91-8237-ED921B4A5DB6}" presName="Accent1" presStyleCnt="0"/>
      <dgm:spPr/>
    </dgm:pt>
    <dgm:pt modelId="{E28B0EA4-A0DF-4417-85ED-CBB7C8D7202E}" type="pres">
      <dgm:prSet presAssocID="{06424139-CB1B-4C91-8237-ED921B4A5DB6}" presName="Accent" presStyleLbl="node1" presStyleIdx="4" presStyleCnt="5"/>
      <dgm:spPr/>
    </dgm:pt>
    <dgm:pt modelId="{855B8D14-8857-472E-8606-1D0F9E9B6C40}" type="pres">
      <dgm:prSet presAssocID="{06424139-CB1B-4C91-8237-ED921B4A5DB6}" presName="ParentBackground1" presStyleCnt="0"/>
      <dgm:spPr/>
    </dgm:pt>
    <dgm:pt modelId="{F1F6FFE2-A2BE-4851-BE82-47E9C6D56EC4}" type="pres">
      <dgm:prSet presAssocID="{06424139-CB1B-4C91-8237-ED921B4A5DB6}" presName="ParentBackground" presStyleLbl="fgAcc1" presStyleIdx="4" presStyleCnt="5"/>
      <dgm:spPr/>
    </dgm:pt>
    <dgm:pt modelId="{CE478CED-CC24-4BA1-97F6-00AE55999A13}" type="pres">
      <dgm:prSet presAssocID="{06424139-CB1B-4C91-8237-ED921B4A5DB6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158765A-7F38-4A0C-B641-4E17BB8B40D6}" type="pres">
      <dgm:prSet presAssocID="{06424139-CB1B-4C91-8237-ED921B4A5DB6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9E71F12-4D15-4C17-A8D1-195DBF97E236}" type="presOf" srcId="{8A8382BB-2D04-4288-AD9A-1EC14788A655}" destId="{CE478CED-CC24-4BA1-97F6-00AE55999A13}" srcOrd="0" destOrd="2" presId="urn:microsoft.com/office/officeart/2011/layout/CircleProcess"/>
    <dgm:cxn modelId="{A9615A20-4B80-4963-9624-C3C750BCBC10}" type="presOf" srcId="{2929CD19-76AF-4A4C-8AD0-F59BA9D808DA}" destId="{B4A33892-3784-4B94-AFB8-5BB746016B13}" srcOrd="0" destOrd="0" presId="urn:microsoft.com/office/officeart/2011/layout/CircleProcess"/>
    <dgm:cxn modelId="{D2CEEB27-A527-426A-BB13-582DC039CD80}" srcId="{06424139-CB1B-4C91-8237-ED921B4A5DB6}" destId="{7E02B3F2-1578-47A4-8FE6-1280AFDD6665}" srcOrd="3" destOrd="0" parTransId="{F4FAF0DF-6583-4071-AF3D-1C34A81CF62D}" sibTransId="{6342E131-E487-4565-A9CF-3726B75A9A67}"/>
    <dgm:cxn modelId="{0CF32D33-9DFF-4006-85EB-EA086E3189D2}" srcId="{06424139-CB1B-4C91-8237-ED921B4A5DB6}" destId="{EB232E5D-3CC9-4FFD-8801-765B7A8F0413}" srcOrd="1" destOrd="0" parTransId="{F769EB51-1D9A-4E46-94F3-E236F9D157B1}" sibTransId="{765857EB-FCAF-4C72-8BA5-D9780C0545F3}"/>
    <dgm:cxn modelId="{4377D946-E87E-4C31-96BA-24EA9A4D4D3C}" type="presOf" srcId="{7E02B3F2-1578-47A4-8FE6-1280AFDD6665}" destId="{CE478CED-CC24-4BA1-97F6-00AE55999A13}" srcOrd="0" destOrd="3" presId="urn:microsoft.com/office/officeart/2011/layout/CircleProcess"/>
    <dgm:cxn modelId="{2F1A3669-7790-47EA-87D1-FF2895BA663A}" srcId="{AC833335-16EC-4413-A696-1EF32C55099C}" destId="{34330A52-F856-498E-8809-60E2FEE586C2}" srcOrd="0" destOrd="0" parTransId="{E2A570FE-C23A-4B6B-9CF0-BF1DBCC2B653}" sibTransId="{A16FC2C9-7FDC-4A01-B4EC-3F4628C403B1}"/>
    <dgm:cxn modelId="{73F95A49-E2E3-4AD4-981C-5AAF43E5C192}" srcId="{AC833335-16EC-4413-A696-1EF32C55099C}" destId="{79EA9871-CE93-4DE9-9CA9-D742AC12E31A}" srcOrd="1" destOrd="0" parTransId="{E1D38799-EBE2-488B-9C47-51F98729F7DC}" sibTransId="{63DEBF5E-1FF7-43B7-877A-69257A2ECACD}"/>
    <dgm:cxn modelId="{20AEB66A-C8E1-43E5-A922-EE7CF1B67624}" srcId="{06424139-CB1B-4C91-8237-ED921B4A5DB6}" destId="{8A8382BB-2D04-4288-AD9A-1EC14788A655}" srcOrd="2" destOrd="0" parTransId="{BD9CD19F-BE0F-43E8-8EE5-CD42A595F3D0}" sibTransId="{3F67FCC3-756D-4426-B68A-1D8F6C87211C}"/>
    <dgm:cxn modelId="{A4BF034B-ECD9-4018-B80B-58F33B25D8F4}" type="presOf" srcId="{76095F99-1F7F-4907-9F04-1C3385C8786B}" destId="{CE478CED-CC24-4BA1-97F6-00AE55999A13}" srcOrd="0" destOrd="0" presId="urn:microsoft.com/office/officeart/2011/layout/CircleProcess"/>
    <dgm:cxn modelId="{E34D214C-6988-429E-AB34-E94B80F3FDA9}" type="presOf" srcId="{AC833335-16EC-4413-A696-1EF32C55099C}" destId="{27E60334-167C-4FCB-9BCA-FD1D20203598}" srcOrd="1" destOrd="0" presId="urn:microsoft.com/office/officeart/2011/layout/CircleProcess"/>
    <dgm:cxn modelId="{57E7F64C-9926-4CAB-8116-1EC9DB102DFD}" type="presOf" srcId="{ADC06947-B9CF-4B59-9DF1-7D66701A0DAE}" destId="{4C3F0FFB-BDEA-45C3-BAF1-9F96AECCF2B9}" srcOrd="0" destOrd="2" presId="urn:microsoft.com/office/officeart/2011/layout/CircleProcess"/>
    <dgm:cxn modelId="{10DDCD4F-B4B1-40E6-AA1B-A236A47160E3}" type="presOf" srcId="{E2620550-4239-433E-BDA3-E8531CD792DE}" destId="{4E23435F-7DCE-439A-A15E-10C56BED9828}" srcOrd="0" destOrd="0" presId="urn:microsoft.com/office/officeart/2011/layout/CircleProcess"/>
    <dgm:cxn modelId="{9BA5C253-E32C-4B9B-8834-62729393B848}" type="presOf" srcId="{3A72EF75-946B-4288-87E1-EAF71CB3680F}" destId="{B7808001-18CC-4572-ADAC-1AAF3C179073}" srcOrd="1" destOrd="0" presId="urn:microsoft.com/office/officeart/2011/layout/CircleProcess"/>
    <dgm:cxn modelId="{96602F78-463B-47D5-9A25-47A5D60DC5AE}" type="presOf" srcId="{E2620550-4239-433E-BDA3-E8531CD792DE}" destId="{07C8F4CB-401D-4DBA-82DE-96ECB89F8D57}" srcOrd="1" destOrd="0" presId="urn:microsoft.com/office/officeart/2011/layout/CircleProcess"/>
    <dgm:cxn modelId="{70153259-5145-47A4-A535-E4F1CC6D9FC7}" type="presOf" srcId="{06424139-CB1B-4C91-8237-ED921B4A5DB6}" destId="{C158765A-7F38-4A0C-B641-4E17BB8B40D6}" srcOrd="1" destOrd="0" presId="urn:microsoft.com/office/officeart/2011/layout/CircleProcess"/>
    <dgm:cxn modelId="{5CAF897F-4C69-4D51-8EA2-51611BF3ED59}" type="presOf" srcId="{CE5B9C1A-FADE-450B-A8AF-CC0F352DBFE3}" destId="{1BF94718-200C-470D-8698-0C640FEA671D}" srcOrd="0" destOrd="1" presId="urn:microsoft.com/office/officeart/2011/layout/CircleProcess"/>
    <dgm:cxn modelId="{D5486A85-6D48-4299-9A7D-292E960F031E}" srcId="{2929CD19-76AF-4A4C-8AD0-F59BA9D808DA}" destId="{23842E76-3E4B-48B0-941D-BD85AF762F6B}" srcOrd="4" destOrd="0" parTransId="{3108582C-317B-4551-AC33-4FC463D3C786}" sibTransId="{02452273-9F87-4F21-B18C-51A04797D4EB}"/>
    <dgm:cxn modelId="{0AB0DE87-D39A-43CE-8313-D15B57E7295B}" srcId="{2929CD19-76AF-4A4C-8AD0-F59BA9D808DA}" destId="{E2620550-4239-433E-BDA3-E8531CD792DE}" srcOrd="2" destOrd="0" parTransId="{D3BBDA0B-305D-43D6-90E9-D6DFA103D3C5}" sibTransId="{2F6471CC-852E-4436-9351-4B8201FBAB60}"/>
    <dgm:cxn modelId="{A778528A-FE4E-43C1-8583-131FFA5105C9}" type="presOf" srcId="{6C5E2E2B-E667-46A4-B012-7ACB97190AA6}" destId="{1BF94718-200C-470D-8698-0C640FEA671D}" srcOrd="0" destOrd="0" presId="urn:microsoft.com/office/officeart/2011/layout/CircleProcess"/>
    <dgm:cxn modelId="{2EC06D8D-23DF-4914-84EA-669EB5E07516}" type="presOf" srcId="{34330A52-F856-498E-8809-60E2FEE586C2}" destId="{B7A18187-D414-419C-82CF-1675E05340C8}" srcOrd="0" destOrd="0" presId="urn:microsoft.com/office/officeart/2011/layout/CircleProcess"/>
    <dgm:cxn modelId="{7ACF188E-BDDC-46E7-8A4D-52030537E855}" type="presOf" srcId="{06424139-CB1B-4C91-8237-ED921B4A5DB6}" destId="{F1F6FFE2-A2BE-4851-BE82-47E9C6D56EC4}" srcOrd="0" destOrd="0" presId="urn:microsoft.com/office/officeart/2011/layout/CircleProcess"/>
    <dgm:cxn modelId="{7DC91C8F-B19A-4D1D-8F6F-04F75DC1A7A7}" srcId="{E2620550-4239-433E-BDA3-E8531CD792DE}" destId="{511F3847-2F3B-4A49-A93D-3716853E7745}" srcOrd="1" destOrd="0" parTransId="{1D6BE9EE-23FD-436B-BA44-6F132063C753}" sibTransId="{BE02CF31-AF27-4740-B5ED-B62A2A357258}"/>
    <dgm:cxn modelId="{FA3ECD98-569A-4CFA-A2BE-71D353CE7D3A}" type="presOf" srcId="{AC833335-16EC-4413-A696-1EF32C55099C}" destId="{1C1743B0-B900-4958-BB2B-B4B59EC60DBC}" srcOrd="0" destOrd="0" presId="urn:microsoft.com/office/officeart/2011/layout/CircleProcess"/>
    <dgm:cxn modelId="{32A45799-5E1A-431F-92DB-22E0ABF2E127}" srcId="{3A72EF75-946B-4288-87E1-EAF71CB3680F}" destId="{5E161037-8F51-470E-851C-C412FC879A2E}" srcOrd="2" destOrd="0" parTransId="{7162A768-CD12-4C2F-BDD4-8E79450F0BA7}" sibTransId="{46BECF71-6981-45EF-B6C8-9D37D47CFD84}"/>
    <dgm:cxn modelId="{DAD646AA-B476-4BEC-B139-93C61F4538A6}" type="presOf" srcId="{EB232E5D-3CC9-4FFD-8801-765B7A8F0413}" destId="{CE478CED-CC24-4BA1-97F6-00AE55999A13}" srcOrd="0" destOrd="1" presId="urn:microsoft.com/office/officeart/2011/layout/CircleProcess"/>
    <dgm:cxn modelId="{1A96BEAB-BABA-4E13-94CB-80CFEC1AEBE4}" srcId="{E2620550-4239-433E-BDA3-E8531CD792DE}" destId="{ADC06947-B9CF-4B59-9DF1-7D66701A0DAE}" srcOrd="2" destOrd="0" parTransId="{0F5A65DD-D48A-4848-9239-8D5D1BDD88D5}" sibTransId="{1BC1E2A5-45D1-451D-B2DB-A62768DFF4AC}"/>
    <dgm:cxn modelId="{7A88C6C0-E67B-463F-9EA0-006D95FF1C96}" type="presOf" srcId="{511F3847-2F3B-4A49-A93D-3716853E7745}" destId="{4C3F0FFB-BDEA-45C3-BAF1-9F96AECCF2B9}" srcOrd="0" destOrd="1" presId="urn:microsoft.com/office/officeart/2011/layout/CircleProcess"/>
    <dgm:cxn modelId="{1D09DFC3-DB12-4732-87C0-DCE2EF506B72}" type="presOf" srcId="{5E161037-8F51-470E-851C-C412FC879A2E}" destId="{1BF94718-200C-470D-8698-0C640FEA671D}" srcOrd="0" destOrd="2" presId="urn:microsoft.com/office/officeart/2011/layout/CircleProcess"/>
    <dgm:cxn modelId="{4A80E5C4-52D6-49B2-9CE4-AEC82C17E348}" type="presOf" srcId="{23842E76-3E4B-48B0-941D-BD85AF762F6B}" destId="{05DF782B-8B67-4467-8719-61B2FAA5DED5}" srcOrd="1" destOrd="0" presId="urn:microsoft.com/office/officeart/2011/layout/CircleProcess"/>
    <dgm:cxn modelId="{E92B60C9-4723-40C5-B7AD-FDD32F17A5C9}" srcId="{06424139-CB1B-4C91-8237-ED921B4A5DB6}" destId="{76095F99-1F7F-4907-9F04-1C3385C8786B}" srcOrd="0" destOrd="0" parTransId="{38F15EA7-FEE2-4CEA-93D9-E7F171273C6D}" sibTransId="{9A638040-1B6A-4D25-AF28-91F0C1A25A9F}"/>
    <dgm:cxn modelId="{F35B78C9-6041-40F1-928F-ABD3524F48B0}" type="presOf" srcId="{3A72EF75-946B-4288-87E1-EAF71CB3680F}" destId="{25C38EDC-EFD4-4176-A6C7-AC71229EFAC2}" srcOrd="0" destOrd="0" presId="urn:microsoft.com/office/officeart/2011/layout/CircleProcess"/>
    <dgm:cxn modelId="{BBF9C7CB-8364-4C2D-91AB-E46A420B2A19}" srcId="{2929CD19-76AF-4A4C-8AD0-F59BA9D808DA}" destId="{06424139-CB1B-4C91-8237-ED921B4A5DB6}" srcOrd="0" destOrd="0" parTransId="{6FAA41A7-A1A2-4CCE-A513-CA5E77356475}" sibTransId="{EACC5979-2215-4E79-BCFD-6CE76CABAA62}"/>
    <dgm:cxn modelId="{A154AFD0-C643-44C5-80D2-A457810CC63A}" srcId="{2929CD19-76AF-4A4C-8AD0-F59BA9D808DA}" destId="{AC833335-16EC-4413-A696-1EF32C55099C}" srcOrd="1" destOrd="0" parTransId="{51C52A5E-F908-46AA-939A-4C13449DD157}" sibTransId="{1A91A303-0FDB-48BF-AAB1-D995B24438B9}"/>
    <dgm:cxn modelId="{79CE6FD3-9718-465A-94BA-B101D1AD4961}" srcId="{3A72EF75-946B-4288-87E1-EAF71CB3680F}" destId="{6C5E2E2B-E667-46A4-B012-7ACB97190AA6}" srcOrd="0" destOrd="0" parTransId="{B7F2565C-CF86-410B-B6E5-4B1042F032FE}" sibTransId="{62095400-4B2E-4BC4-B87A-AFF546A1BCD7}"/>
    <dgm:cxn modelId="{188887D7-1B77-43BF-B4C0-9B4D9D5C924A}" srcId="{2929CD19-76AF-4A4C-8AD0-F59BA9D808DA}" destId="{3A72EF75-946B-4288-87E1-EAF71CB3680F}" srcOrd="3" destOrd="0" parTransId="{D87BA7F2-757D-4852-9E27-410ADFCBD814}" sibTransId="{CCAB9094-77E9-44FF-9EAB-DEAFA580CA5E}"/>
    <dgm:cxn modelId="{805869E2-206E-4727-BA54-3FE00F5D5332}" type="presOf" srcId="{79EA9871-CE93-4DE9-9CA9-D742AC12E31A}" destId="{B7A18187-D414-419C-82CF-1675E05340C8}" srcOrd="0" destOrd="1" presId="urn:microsoft.com/office/officeart/2011/layout/CircleProcess"/>
    <dgm:cxn modelId="{9D28D5EB-03ED-46A3-A56B-4F58D27F678B}" type="presOf" srcId="{23842E76-3E4B-48B0-941D-BD85AF762F6B}" destId="{A9AD3703-3C32-4E62-A9DF-2C75E9D9ABD6}" srcOrd="0" destOrd="0" presId="urn:microsoft.com/office/officeart/2011/layout/CircleProcess"/>
    <dgm:cxn modelId="{719580F4-C70A-4518-A882-5DD97FE57AF2}" type="presOf" srcId="{62E50219-779F-445B-800E-6FE998CD7BB1}" destId="{4C3F0FFB-BDEA-45C3-BAF1-9F96AECCF2B9}" srcOrd="0" destOrd="0" presId="urn:microsoft.com/office/officeart/2011/layout/CircleProcess"/>
    <dgm:cxn modelId="{9CFF64F8-5E38-4714-AF4A-C71F4987AD21}" srcId="{3A72EF75-946B-4288-87E1-EAF71CB3680F}" destId="{CE5B9C1A-FADE-450B-A8AF-CC0F352DBFE3}" srcOrd="1" destOrd="0" parTransId="{3660275D-C4DB-46E3-8961-E3A54CB8548C}" sibTransId="{E99A411F-25AB-4749-B360-F0534DFF8076}"/>
    <dgm:cxn modelId="{253B16FC-4F06-412F-868A-CF01F2C577A3}" srcId="{E2620550-4239-433E-BDA3-E8531CD792DE}" destId="{62E50219-779F-445B-800E-6FE998CD7BB1}" srcOrd="0" destOrd="0" parTransId="{E5D8A61A-1CAC-4852-A41A-0DADB2E322C1}" sibTransId="{342B20CB-DD9E-4652-8B0C-CC8C5CE88E92}"/>
    <dgm:cxn modelId="{6E007B7E-231B-4B96-9091-5B2C80122857}" type="presParOf" srcId="{B4A33892-3784-4B94-AFB8-5BB746016B13}" destId="{037B0A87-319D-4889-BF2C-FE74D7F8E550}" srcOrd="0" destOrd="0" presId="urn:microsoft.com/office/officeart/2011/layout/CircleProcess"/>
    <dgm:cxn modelId="{98E3749D-4F7B-4E6E-858F-241A158F5464}" type="presParOf" srcId="{037B0A87-319D-4889-BF2C-FE74D7F8E550}" destId="{F73042D4-CC1A-42E6-8D43-A3A635E55E32}" srcOrd="0" destOrd="0" presId="urn:microsoft.com/office/officeart/2011/layout/CircleProcess"/>
    <dgm:cxn modelId="{EC8900FB-D0C8-41B9-B3A1-67C1BC8E4605}" type="presParOf" srcId="{B4A33892-3784-4B94-AFB8-5BB746016B13}" destId="{E5284278-A6EA-4A7F-A47E-4730B87F70D5}" srcOrd="1" destOrd="0" presId="urn:microsoft.com/office/officeart/2011/layout/CircleProcess"/>
    <dgm:cxn modelId="{EDD34EDA-DEE7-44FE-B986-89C19EA03E91}" type="presParOf" srcId="{E5284278-A6EA-4A7F-A47E-4730B87F70D5}" destId="{A9AD3703-3C32-4E62-A9DF-2C75E9D9ABD6}" srcOrd="0" destOrd="0" presId="urn:microsoft.com/office/officeart/2011/layout/CircleProcess"/>
    <dgm:cxn modelId="{3FAB7535-CA88-4C4D-8494-6DAD9771F642}" type="presParOf" srcId="{B4A33892-3784-4B94-AFB8-5BB746016B13}" destId="{05DF782B-8B67-4467-8719-61B2FAA5DED5}" srcOrd="2" destOrd="0" presId="urn:microsoft.com/office/officeart/2011/layout/CircleProcess"/>
    <dgm:cxn modelId="{195FF287-A479-49F0-BAB7-26101E2934F2}" type="presParOf" srcId="{B4A33892-3784-4B94-AFB8-5BB746016B13}" destId="{76002D1C-CA5D-4AC2-9188-53E995CB8C18}" srcOrd="3" destOrd="0" presId="urn:microsoft.com/office/officeart/2011/layout/CircleProcess"/>
    <dgm:cxn modelId="{589A8DAD-5829-4D4D-A4A1-839CB29B1A9D}" type="presParOf" srcId="{76002D1C-CA5D-4AC2-9188-53E995CB8C18}" destId="{6EC1F7CD-4A3D-4378-8874-8033D6EC1956}" srcOrd="0" destOrd="0" presId="urn:microsoft.com/office/officeart/2011/layout/CircleProcess"/>
    <dgm:cxn modelId="{A167E6DD-1777-467C-9CBA-25BA6A6C3262}" type="presParOf" srcId="{B4A33892-3784-4B94-AFB8-5BB746016B13}" destId="{8716663A-2271-4517-8858-9A8EFCA1C5BD}" srcOrd="4" destOrd="0" presId="urn:microsoft.com/office/officeart/2011/layout/CircleProcess"/>
    <dgm:cxn modelId="{F5E8C8EC-1598-42C3-9AB9-95378A7CAF45}" type="presParOf" srcId="{8716663A-2271-4517-8858-9A8EFCA1C5BD}" destId="{25C38EDC-EFD4-4176-A6C7-AC71229EFAC2}" srcOrd="0" destOrd="0" presId="urn:microsoft.com/office/officeart/2011/layout/CircleProcess"/>
    <dgm:cxn modelId="{CD56ED2A-C22D-4258-8193-E5B8C3D4FAB0}" type="presParOf" srcId="{B4A33892-3784-4B94-AFB8-5BB746016B13}" destId="{1BF94718-200C-470D-8698-0C640FEA671D}" srcOrd="5" destOrd="0" presId="urn:microsoft.com/office/officeart/2011/layout/CircleProcess"/>
    <dgm:cxn modelId="{F23DAE45-CF85-4E56-8CA9-209192E2C170}" type="presParOf" srcId="{B4A33892-3784-4B94-AFB8-5BB746016B13}" destId="{B7808001-18CC-4572-ADAC-1AAF3C179073}" srcOrd="6" destOrd="0" presId="urn:microsoft.com/office/officeart/2011/layout/CircleProcess"/>
    <dgm:cxn modelId="{39BD34BA-C1EE-4E94-B37F-73811E0417D3}" type="presParOf" srcId="{B4A33892-3784-4B94-AFB8-5BB746016B13}" destId="{3B8681A6-65EA-46D6-BF06-F8EA4D81D807}" srcOrd="7" destOrd="0" presId="urn:microsoft.com/office/officeart/2011/layout/CircleProcess"/>
    <dgm:cxn modelId="{7913DB48-7163-45DD-9D8A-7E9AD8F8B03A}" type="presParOf" srcId="{3B8681A6-65EA-46D6-BF06-F8EA4D81D807}" destId="{C7AC3562-8F02-4178-B077-7D56D2F1FCB6}" srcOrd="0" destOrd="0" presId="urn:microsoft.com/office/officeart/2011/layout/CircleProcess"/>
    <dgm:cxn modelId="{9A8F68EB-0A6D-4D4E-B3ED-A258AB2CF088}" type="presParOf" srcId="{B4A33892-3784-4B94-AFB8-5BB746016B13}" destId="{A46164C2-9015-44BF-A619-EA208AB875A6}" srcOrd="8" destOrd="0" presId="urn:microsoft.com/office/officeart/2011/layout/CircleProcess"/>
    <dgm:cxn modelId="{5651F916-37E5-4578-8339-3F5960B09B23}" type="presParOf" srcId="{A46164C2-9015-44BF-A619-EA208AB875A6}" destId="{4E23435F-7DCE-439A-A15E-10C56BED9828}" srcOrd="0" destOrd="0" presId="urn:microsoft.com/office/officeart/2011/layout/CircleProcess"/>
    <dgm:cxn modelId="{93EE1DB6-F625-4E7A-9A3D-BF96039CB765}" type="presParOf" srcId="{B4A33892-3784-4B94-AFB8-5BB746016B13}" destId="{4C3F0FFB-BDEA-45C3-BAF1-9F96AECCF2B9}" srcOrd="9" destOrd="0" presId="urn:microsoft.com/office/officeart/2011/layout/CircleProcess"/>
    <dgm:cxn modelId="{6CBEE1C3-C12C-4002-A5F4-666CF3A2BF6C}" type="presParOf" srcId="{B4A33892-3784-4B94-AFB8-5BB746016B13}" destId="{07C8F4CB-401D-4DBA-82DE-96ECB89F8D57}" srcOrd="10" destOrd="0" presId="urn:microsoft.com/office/officeart/2011/layout/CircleProcess"/>
    <dgm:cxn modelId="{1173A775-923C-4A3B-BB6C-4AFD6DE2324E}" type="presParOf" srcId="{B4A33892-3784-4B94-AFB8-5BB746016B13}" destId="{12CBD1A8-3A8E-4FAD-8C6B-1C4E92BFCCAB}" srcOrd="11" destOrd="0" presId="urn:microsoft.com/office/officeart/2011/layout/CircleProcess"/>
    <dgm:cxn modelId="{B04C9C21-2A7C-4821-8C53-4FA09064179A}" type="presParOf" srcId="{12CBD1A8-3A8E-4FAD-8C6B-1C4E92BFCCAB}" destId="{BEDD491F-E882-428B-9028-AA99380B7A5C}" srcOrd="0" destOrd="0" presId="urn:microsoft.com/office/officeart/2011/layout/CircleProcess"/>
    <dgm:cxn modelId="{122BC36C-1D8D-4A0A-9A18-3EE46781068D}" type="presParOf" srcId="{B4A33892-3784-4B94-AFB8-5BB746016B13}" destId="{57FA747A-6C2D-408F-8BDF-0BFD8B1A4D5C}" srcOrd="12" destOrd="0" presId="urn:microsoft.com/office/officeart/2011/layout/CircleProcess"/>
    <dgm:cxn modelId="{23A26444-CED8-4BF6-9172-A30993CA55FA}" type="presParOf" srcId="{57FA747A-6C2D-408F-8BDF-0BFD8B1A4D5C}" destId="{1C1743B0-B900-4958-BB2B-B4B59EC60DBC}" srcOrd="0" destOrd="0" presId="urn:microsoft.com/office/officeart/2011/layout/CircleProcess"/>
    <dgm:cxn modelId="{A86F568B-4421-4B13-AA36-22B6191E6D17}" type="presParOf" srcId="{B4A33892-3784-4B94-AFB8-5BB746016B13}" destId="{B7A18187-D414-419C-82CF-1675E05340C8}" srcOrd="13" destOrd="0" presId="urn:microsoft.com/office/officeart/2011/layout/CircleProcess"/>
    <dgm:cxn modelId="{68861AEC-7EBC-407F-B06C-303DA00B0189}" type="presParOf" srcId="{B4A33892-3784-4B94-AFB8-5BB746016B13}" destId="{27E60334-167C-4FCB-9BCA-FD1D20203598}" srcOrd="14" destOrd="0" presId="urn:microsoft.com/office/officeart/2011/layout/CircleProcess"/>
    <dgm:cxn modelId="{8DDAB439-D91F-4F3B-AEE1-024635ABFBEC}" type="presParOf" srcId="{B4A33892-3784-4B94-AFB8-5BB746016B13}" destId="{65C0EF45-0F15-4AC6-AA45-D58C83FBA8FD}" srcOrd="15" destOrd="0" presId="urn:microsoft.com/office/officeart/2011/layout/CircleProcess"/>
    <dgm:cxn modelId="{64D41430-BD3A-4D01-B74B-9E28BA86B740}" type="presParOf" srcId="{65C0EF45-0F15-4AC6-AA45-D58C83FBA8FD}" destId="{E28B0EA4-A0DF-4417-85ED-CBB7C8D7202E}" srcOrd="0" destOrd="0" presId="urn:microsoft.com/office/officeart/2011/layout/CircleProcess"/>
    <dgm:cxn modelId="{06C612AC-E762-4A5A-8D4B-87128B901B7F}" type="presParOf" srcId="{B4A33892-3784-4B94-AFB8-5BB746016B13}" destId="{855B8D14-8857-472E-8606-1D0F9E9B6C40}" srcOrd="16" destOrd="0" presId="urn:microsoft.com/office/officeart/2011/layout/CircleProcess"/>
    <dgm:cxn modelId="{6B76DBCC-8D6A-4D9A-8352-4DCB2F36C2DD}" type="presParOf" srcId="{855B8D14-8857-472E-8606-1D0F9E9B6C40}" destId="{F1F6FFE2-A2BE-4851-BE82-47E9C6D56EC4}" srcOrd="0" destOrd="0" presId="urn:microsoft.com/office/officeart/2011/layout/CircleProcess"/>
    <dgm:cxn modelId="{46456AC4-9C1F-4C5B-8D47-BB7DAFF6B3D1}" type="presParOf" srcId="{B4A33892-3784-4B94-AFB8-5BB746016B13}" destId="{CE478CED-CC24-4BA1-97F6-00AE55999A13}" srcOrd="17" destOrd="0" presId="urn:microsoft.com/office/officeart/2011/layout/CircleProcess"/>
    <dgm:cxn modelId="{A6BA6E26-7B8A-4C9A-8057-01C01AD3205A}" type="presParOf" srcId="{B4A33892-3784-4B94-AFB8-5BB746016B13}" destId="{C158765A-7F38-4A0C-B641-4E17BB8B40D6}" srcOrd="1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6FC2E-AD9A-406C-B258-74A2CE03DF23}">
      <dsp:nvSpPr>
        <dsp:cNvPr id="0" name=""/>
        <dsp:cNvSpPr/>
      </dsp:nvSpPr>
      <dsp:spPr>
        <a:xfrm>
          <a:off x="2276410" y="2668"/>
          <a:ext cx="1427850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&gt;125M </a:t>
          </a:r>
          <a:br>
            <a:rPr lang="en-US" sz="1100" kern="1200" dirty="0"/>
          </a:br>
          <a:r>
            <a:rPr lang="en-US" sz="1100" kern="1200" dirty="0"/>
            <a:t>Safety Letters Distributed since 2007</a:t>
          </a:r>
        </a:p>
      </dsp:txBody>
      <dsp:txXfrm>
        <a:off x="2318710" y="44968"/>
        <a:ext cx="1343250" cy="781911"/>
      </dsp:txXfrm>
    </dsp:sp>
    <dsp:sp modelId="{03989748-176F-4F21-8AF1-9C2D9BC2E54F}">
      <dsp:nvSpPr>
        <dsp:cNvPr id="0" name=""/>
        <dsp:cNvSpPr/>
      </dsp:nvSpPr>
      <dsp:spPr>
        <a:xfrm>
          <a:off x="1193594" y="509799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2681006" y="103496"/>
              </a:moveTo>
              <a:arcTo wR="2039553" hR="2039553" stAng="17299863" swAng="9076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67372-72DA-401F-A69A-D9029BCCFF3E}">
      <dsp:nvSpPr>
        <dsp:cNvPr id="0" name=""/>
        <dsp:cNvSpPr/>
      </dsp:nvSpPr>
      <dsp:spPr>
        <a:xfrm>
          <a:off x="4171657" y="951718"/>
          <a:ext cx="1333094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&gt;60 Sponsors/CROs Supported since 2007</a:t>
          </a:r>
        </a:p>
      </dsp:txBody>
      <dsp:txXfrm>
        <a:off x="4213957" y="994018"/>
        <a:ext cx="1248494" cy="781911"/>
      </dsp:txXfrm>
    </dsp:sp>
    <dsp:sp modelId="{FC5F65A1-D821-4021-A2CB-6BD7B769A8F3}">
      <dsp:nvSpPr>
        <dsp:cNvPr id="0" name=""/>
        <dsp:cNvSpPr/>
      </dsp:nvSpPr>
      <dsp:spPr>
        <a:xfrm>
          <a:off x="1011782" y="261788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4065194" y="1801738"/>
              </a:moveTo>
              <a:arcTo wR="2039553" hR="2039553" stAng="21198241" swAng="12952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AF2FC-F6BE-4E90-ADA5-B194B33B219A}">
      <dsp:nvSpPr>
        <dsp:cNvPr id="0" name=""/>
        <dsp:cNvSpPr/>
      </dsp:nvSpPr>
      <dsp:spPr>
        <a:xfrm>
          <a:off x="4090093" y="3061998"/>
          <a:ext cx="1333094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Automated Country Regulations for &gt;110 Countries since 2017</a:t>
          </a:r>
        </a:p>
      </dsp:txBody>
      <dsp:txXfrm>
        <a:off x="4132393" y="3104298"/>
        <a:ext cx="1248494" cy="781911"/>
      </dsp:txXfrm>
    </dsp:sp>
    <dsp:sp modelId="{22186E5C-2C1A-41D4-BAD9-623A19403857}">
      <dsp:nvSpPr>
        <dsp:cNvPr id="0" name=""/>
        <dsp:cNvSpPr/>
      </dsp:nvSpPr>
      <dsp:spPr>
        <a:xfrm>
          <a:off x="950782" y="435923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3337166" y="3613077"/>
              </a:moveTo>
              <a:arcTo wR="2039553" hR="2039553" stAng="3029349" swAng="9227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718A1-66C5-4A8D-A1FF-2D77995B6918}">
      <dsp:nvSpPr>
        <dsp:cNvPr id="0" name=""/>
        <dsp:cNvSpPr/>
      </dsp:nvSpPr>
      <dsp:spPr>
        <a:xfrm>
          <a:off x="2323788" y="4081774"/>
          <a:ext cx="1333094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 400 Compounds Supported since 2007</a:t>
          </a:r>
        </a:p>
      </dsp:txBody>
      <dsp:txXfrm>
        <a:off x="2366088" y="4124074"/>
        <a:ext cx="1248494" cy="781911"/>
      </dsp:txXfrm>
    </dsp:sp>
    <dsp:sp modelId="{BD371092-F137-406C-AC68-0DC6DA57167A}">
      <dsp:nvSpPr>
        <dsp:cNvPr id="0" name=""/>
        <dsp:cNvSpPr/>
      </dsp:nvSpPr>
      <dsp:spPr>
        <a:xfrm>
          <a:off x="950782" y="435923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1205710" y="3900865"/>
              </a:moveTo>
              <a:arcTo wR="2039553" hR="2039553" stAng="6847905" swAng="9227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D57B9-9B1F-452E-8083-4E34640B16F1}">
      <dsp:nvSpPr>
        <dsp:cNvPr id="0" name=""/>
        <dsp:cNvSpPr/>
      </dsp:nvSpPr>
      <dsp:spPr>
        <a:xfrm>
          <a:off x="557483" y="3061998"/>
          <a:ext cx="1333094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Integrated with CTMS, Safety Databases, eTMF, EDMS since 2017</a:t>
          </a:r>
          <a:endParaRPr lang="en-US" sz="1100" kern="1200" dirty="0">
            <a:latin typeface="+mn-lt"/>
          </a:endParaRPr>
        </a:p>
      </dsp:txBody>
      <dsp:txXfrm>
        <a:off x="599783" y="3104298"/>
        <a:ext cx="1248494" cy="781911"/>
      </dsp:txXfrm>
    </dsp:sp>
    <dsp:sp modelId="{1577FFDF-D5E7-4728-89BF-603DA8C61D65}">
      <dsp:nvSpPr>
        <dsp:cNvPr id="0" name=""/>
        <dsp:cNvSpPr/>
      </dsp:nvSpPr>
      <dsp:spPr>
        <a:xfrm>
          <a:off x="777174" y="26392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143561" y="2791213"/>
              </a:moveTo>
              <a:arcTo wR="2039553" hR="2039553" stAng="9502458" swAng="14135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EB554-5D1C-4469-84EC-DE366002F931}">
      <dsp:nvSpPr>
        <dsp:cNvPr id="0" name=""/>
        <dsp:cNvSpPr/>
      </dsp:nvSpPr>
      <dsp:spPr>
        <a:xfrm>
          <a:off x="339219" y="861386"/>
          <a:ext cx="1333094" cy="866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$500M Saved for Our Clients since 2007</a:t>
          </a:r>
        </a:p>
      </dsp:txBody>
      <dsp:txXfrm>
        <a:off x="381519" y="903686"/>
        <a:ext cx="1248494" cy="781911"/>
      </dsp:txXfrm>
    </dsp:sp>
    <dsp:sp modelId="{DBDAFA18-67C3-42CE-8595-851A265BD438}">
      <dsp:nvSpPr>
        <dsp:cNvPr id="0" name=""/>
        <dsp:cNvSpPr/>
      </dsp:nvSpPr>
      <dsp:spPr>
        <a:xfrm>
          <a:off x="364728" y="560944"/>
          <a:ext cx="4079106" cy="4079106"/>
        </a:xfrm>
        <a:custGeom>
          <a:avLst/>
          <a:gdLst/>
          <a:ahLst/>
          <a:cxnLst/>
          <a:rect l="0" t="0" r="0" b="0"/>
          <a:pathLst>
            <a:path>
              <a:moveTo>
                <a:pt x="1146454" y="205936"/>
              </a:moveTo>
              <a:arcTo wR="2039553" hR="2039553" stAng="14641842" swAng="10109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042D4-CC1A-42E6-8D43-A3A635E55E32}">
      <dsp:nvSpPr>
        <dsp:cNvPr id="0" name=""/>
        <dsp:cNvSpPr/>
      </dsp:nvSpPr>
      <dsp:spPr>
        <a:xfrm>
          <a:off x="6695943" y="772221"/>
          <a:ext cx="1522261" cy="1522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3703-3C32-4E62-A9DF-2C75E9D9ABD6}">
      <dsp:nvSpPr>
        <dsp:cNvPr id="0" name=""/>
        <dsp:cNvSpPr/>
      </dsp:nvSpPr>
      <dsp:spPr>
        <a:xfrm>
          <a:off x="6746172" y="822980"/>
          <a:ext cx="1420993" cy="14209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Over distribution</a:t>
          </a:r>
        </a:p>
      </dsp:txBody>
      <dsp:txXfrm>
        <a:off x="6949518" y="1026017"/>
        <a:ext cx="1015110" cy="1014917"/>
      </dsp:txXfrm>
    </dsp:sp>
    <dsp:sp modelId="{6EC1F7CD-4A3D-4378-8874-8033D6EC1956}">
      <dsp:nvSpPr>
        <dsp:cNvPr id="0" name=""/>
        <dsp:cNvSpPr/>
      </dsp:nvSpPr>
      <dsp:spPr>
        <a:xfrm rot="2700000">
          <a:off x="5121920" y="772300"/>
          <a:ext cx="1522085" cy="152208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38EDC-EFD4-4176-A6C7-AC71229EFAC2}">
      <dsp:nvSpPr>
        <dsp:cNvPr id="0" name=""/>
        <dsp:cNvSpPr/>
      </dsp:nvSpPr>
      <dsp:spPr>
        <a:xfrm>
          <a:off x="5173681" y="822980"/>
          <a:ext cx="1420993" cy="14209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Lack of Global Harmonization</a:t>
          </a:r>
        </a:p>
      </dsp:txBody>
      <dsp:txXfrm>
        <a:off x="5376217" y="1026017"/>
        <a:ext cx="1015110" cy="1014917"/>
      </dsp:txXfrm>
    </dsp:sp>
    <dsp:sp modelId="{1BF94718-200C-470D-8698-0C640FEA671D}">
      <dsp:nvSpPr>
        <dsp:cNvPr id="0" name=""/>
        <dsp:cNvSpPr/>
      </dsp:nvSpPr>
      <dsp:spPr>
        <a:xfrm>
          <a:off x="5173681" y="2322783"/>
          <a:ext cx="1420993" cy="83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Unclear rules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Accountability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Consistency and application</a:t>
          </a:r>
        </a:p>
      </dsp:txBody>
      <dsp:txXfrm>
        <a:off x="5173681" y="2322783"/>
        <a:ext cx="1420993" cy="834588"/>
      </dsp:txXfrm>
    </dsp:sp>
    <dsp:sp modelId="{C7AC3562-8F02-4178-B077-7D56D2F1FCB6}">
      <dsp:nvSpPr>
        <dsp:cNvPr id="0" name=""/>
        <dsp:cNvSpPr/>
      </dsp:nvSpPr>
      <dsp:spPr>
        <a:xfrm rot="2700000">
          <a:off x="3549430" y="772300"/>
          <a:ext cx="1522085" cy="152208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3435F-7DCE-439A-A15E-10C56BED9828}">
      <dsp:nvSpPr>
        <dsp:cNvPr id="0" name=""/>
        <dsp:cNvSpPr/>
      </dsp:nvSpPr>
      <dsp:spPr>
        <a:xfrm>
          <a:off x="3600381" y="822980"/>
          <a:ext cx="1420993" cy="14209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IMP/IP</a:t>
          </a:r>
        </a:p>
      </dsp:txBody>
      <dsp:txXfrm>
        <a:off x="3802917" y="1026017"/>
        <a:ext cx="1015110" cy="1014917"/>
      </dsp:txXfrm>
    </dsp:sp>
    <dsp:sp modelId="{4C3F0FFB-BDEA-45C3-BAF1-9F96AECCF2B9}">
      <dsp:nvSpPr>
        <dsp:cNvPr id="0" name=""/>
        <dsp:cNvSpPr/>
      </dsp:nvSpPr>
      <dsp:spPr>
        <a:xfrm>
          <a:off x="3600381" y="2322783"/>
          <a:ext cx="1420993" cy="83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Reference Safety Information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Combinations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Multicompound</a:t>
          </a:r>
        </a:p>
      </dsp:txBody>
      <dsp:txXfrm>
        <a:off x="3600381" y="2322783"/>
        <a:ext cx="1420993" cy="834588"/>
      </dsp:txXfrm>
    </dsp:sp>
    <dsp:sp modelId="{BEDD491F-E882-428B-9028-AA99380B7A5C}">
      <dsp:nvSpPr>
        <dsp:cNvPr id="0" name=""/>
        <dsp:cNvSpPr/>
      </dsp:nvSpPr>
      <dsp:spPr>
        <a:xfrm rot="2700000">
          <a:off x="1976130" y="772300"/>
          <a:ext cx="1522085" cy="152208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43B0-B900-4958-BB2B-B4B59EC60DBC}">
      <dsp:nvSpPr>
        <dsp:cNvPr id="0" name=""/>
        <dsp:cNvSpPr/>
      </dsp:nvSpPr>
      <dsp:spPr>
        <a:xfrm>
          <a:off x="2027081" y="822980"/>
          <a:ext cx="1420993" cy="14209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Unclear Regulatory Environment</a:t>
          </a:r>
        </a:p>
      </dsp:txBody>
      <dsp:txXfrm>
        <a:off x="2230427" y="1026017"/>
        <a:ext cx="1015110" cy="1014917"/>
      </dsp:txXfrm>
    </dsp:sp>
    <dsp:sp modelId="{B7A18187-D414-419C-82CF-1675E05340C8}">
      <dsp:nvSpPr>
        <dsp:cNvPr id="0" name=""/>
        <dsp:cNvSpPr/>
      </dsp:nvSpPr>
      <dsp:spPr>
        <a:xfrm>
          <a:off x="2027081" y="2322783"/>
          <a:ext cx="1420993" cy="83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Multiple interpretations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Marketing Status</a:t>
          </a:r>
        </a:p>
      </dsp:txBody>
      <dsp:txXfrm>
        <a:off x="2027081" y="2322783"/>
        <a:ext cx="1420993" cy="834588"/>
      </dsp:txXfrm>
    </dsp:sp>
    <dsp:sp modelId="{E28B0EA4-A0DF-4417-85ED-CBB7C8D7202E}">
      <dsp:nvSpPr>
        <dsp:cNvPr id="0" name=""/>
        <dsp:cNvSpPr/>
      </dsp:nvSpPr>
      <dsp:spPr>
        <a:xfrm rot="2700000">
          <a:off x="402829" y="772300"/>
          <a:ext cx="1522085" cy="152208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6FFE2-A2BE-4851-BE82-47E9C6D56EC4}">
      <dsp:nvSpPr>
        <dsp:cNvPr id="0" name=""/>
        <dsp:cNvSpPr/>
      </dsp:nvSpPr>
      <dsp:spPr>
        <a:xfrm>
          <a:off x="453780" y="822980"/>
          <a:ext cx="1420993" cy="14209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Clinical Trials are complex!</a:t>
          </a:r>
        </a:p>
      </dsp:txBody>
      <dsp:txXfrm>
        <a:off x="657127" y="1026017"/>
        <a:ext cx="1015110" cy="1014917"/>
      </dsp:txXfrm>
    </dsp:sp>
    <dsp:sp modelId="{CE478CED-CC24-4BA1-97F6-00AE55999A13}">
      <dsp:nvSpPr>
        <dsp:cNvPr id="0" name=""/>
        <dsp:cNvSpPr/>
      </dsp:nvSpPr>
      <dsp:spPr>
        <a:xfrm>
          <a:off x="453780" y="2322783"/>
          <a:ext cx="1420993" cy="83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Multiple countries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Global &amp; local teams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Multiple partners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Fragmented process</a:t>
          </a:r>
        </a:p>
      </dsp:txBody>
      <dsp:txXfrm>
        <a:off x="453780" y="2322783"/>
        <a:ext cx="1420993" cy="83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6551-06FC-4F3A-940C-831431F9A0B7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556C0-449F-4CEA-9FA9-7FAFE26B5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3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industry, what keeps us awake at night?  [Pause 2 seconds]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I am going to share 3 things that kept me awake in the various roles I've had supporting clinical operations.</a:t>
            </a:r>
          </a:p>
          <a:p>
            <a:endParaRPr lang="en-US" baseline="0" dirty="0"/>
          </a:p>
          <a:p>
            <a:r>
              <a:rPr lang="en-US" dirty="0"/>
              <a:t>Are our patients safe? Would I want my own mother to take part in our clinical trial or use our product?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I get fired because I didn’t h</a:t>
            </a:r>
            <a:r>
              <a:rPr lang="en-US" baseline="0" dirty="0"/>
              <a:t>ave the confidence to stand in front of inspectors and know that I could demonstrate compliance? </a:t>
            </a:r>
          </a:p>
          <a:p>
            <a:r>
              <a:rPr lang="en-US" dirty="0"/>
              <a:t>Have our clinical trials become too complex for patients, sites, and study teams to navigate? What problems are lurking that I know nothing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56C0-449F-4CEA-9FA9-7FAFE26B51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I</a:t>
            </a:r>
            <a:r>
              <a:rPr lang="en-US" baseline="0" dirty="0"/>
              <a:t>magine if you had the power to 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Keep your patients safe by sending the right information to the right person at the right time anywhere in the world?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Remain compliant despite changing regulations in every country?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Give study teams and sites back 10 hours per week to spend with patients by removing administrative burden?</a:t>
            </a:r>
          </a:p>
          <a:p>
            <a:endParaRPr lang="en-US" dirty="0"/>
          </a:p>
          <a:p>
            <a:r>
              <a:rPr lang="en-US" dirty="0"/>
              <a:t>Well, now you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56C0-449F-4CEA-9FA9-7FAFE26B51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Steven Beales. Head of Safety Technology at WCG. This is a day I’ve been looking forward to for 1 and a half years. Every once in a while a solution comes along that changes everything  Today, I introduce you to such a solution for Safety Reporting - WCG SafetyPortal.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be thinking a Portal? We have a portal. Not like this you don’t.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are showing you today is real, not conceptual. These results were achieved  in 2017 at 1 of the 3 largest pharma companies in the world. 40% reduction in safety letters by using artificial intelligence. Over a 99% compliance rate for sites. And the figure that surprised us all – $65m saved in 1 year.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9B627-2F74-4A29-89D1-5838688BDE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Why is Safety Reporting such a problem?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are drowning in information and data, not knowledge and wisdom. 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collect more inputs and signals without filtering and targeting actionable safety alerts directly to the point of care.</a:t>
            </a:r>
          </a:p>
          <a:p>
            <a:endParaRPr lang="en-US" dirty="0">
              <a:latin typeface="Helvetica Neue" charset="0"/>
            </a:endParaRPr>
          </a:p>
          <a:p>
            <a:r>
              <a:rPr lang="en-US" dirty="0">
                <a:latin typeface="Helvetica Neue" charset="0"/>
              </a:rPr>
              <a:t>Our trials are more complex, more global, with fragmented processes and multiple partners.</a:t>
            </a:r>
          </a:p>
          <a:p>
            <a:r>
              <a:rPr lang="en-US" dirty="0">
                <a:latin typeface="Helvetica Neue" charset="0"/>
              </a:rPr>
              <a:t>Almost every country has its own regulatory framework. We uncovered over 40 different approaches to patient safety.</a:t>
            </a:r>
          </a:p>
          <a:p>
            <a:r>
              <a:rPr lang="en-US" dirty="0">
                <a:latin typeface="Helvetica Neue" charset="0"/>
              </a:rPr>
              <a:t>Rules are unclear. Accountability is unclear. Consistency is absent.</a:t>
            </a:r>
          </a:p>
          <a:p>
            <a:r>
              <a:rPr lang="en-US" dirty="0">
                <a:latin typeface="Helvetica Neue" charset="0"/>
              </a:rPr>
              <a:t>We turn on the firehose and point it at doctors because we lack precision 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9B627-2F74-4A29-89D1-5838688BDE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WCG SafetyPortal a disruptive innovation? We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Helvetica Neue" charset="0"/>
                <a:ea typeface="+mn-ea"/>
                <a:cs typeface="+mn-cs"/>
              </a:rPr>
              <a:t>s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topped waiting for someone else to solve the problem. We brought together 1 each of the 3 largest 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pharmas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biotechs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and CROs to create a global Safety Reference Model powered by the regulatory intelligence of over 110 countries.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implemented technology to solve big data problems and developed a rules-based AI and cloud-based distribution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are building a self-sustaining system – standardizing, eliminating steps, adding independent checks and applying lessons from data and analytics.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56C0-449F-4CEA-9FA9-7FAFE26B51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3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an industry of good people. But good people are fallible.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Adverse drug reactions are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leading cause of death in US after heart disease, cancer and lung disease.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year, we could fill Fenway Park 60 times with patients who have suffered an SAE.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Statistically 1 of us in this room will end up in hospital this year.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 safety became my personal mission in 1991 when I lost a close friend. If we’d had this system in place at that time, he might still be alive. I am grateful to Roche-Genentech for inspiring SafetyPortal and WCG, for commercializing this technology so that everyone can share in the benefits. I urge you all to join us in building a safer world. Thank you for listening. I wish you all a peaceful night’s sleep.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56C0-449F-4CEA-9FA9-7FAFE26B51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56C0-449F-4CEA-9FA9-7FAFE26B51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8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6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NO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6260"/>
            <a:ext cx="10972800" cy="6096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lang="en-US" sz="4400" b="1" kern="1200" baseline="0" dirty="0">
                <a:solidFill>
                  <a:srgbClr val="2166B3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0"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8307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166B3"/>
              </a:buClr>
              <a:buSzPct val="80000"/>
              <a:buFont typeface="Wingdings 2" pitchFamily="18" charset="2"/>
              <a:buChar char="Â"/>
              <a:defRPr sz="2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Clr>
                <a:srgbClr val="2166B3"/>
              </a:buClr>
              <a:buSzPct val="80000"/>
              <a:buFont typeface="Wingdings 3" pitchFamily="18" charset="2"/>
              <a:buChar char=""/>
              <a:defRPr sz="20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4pPr>
            <a:lvl5pPr>
              <a:buClr>
                <a:srgbClr val="2166B3"/>
              </a:buClr>
              <a:defRPr sz="1800">
                <a:solidFill>
                  <a:srgbClr val="404040"/>
                </a:solidFill>
                <a:latin typeface="Arial Narrow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675860"/>
            <a:ext cx="10972800" cy="6195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i="1">
                <a:solidFill>
                  <a:srgbClr val="2166B3"/>
                </a:solidFill>
                <a:latin typeface="Arial Narrow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9600" y="6242836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4C809A-E429-4AFE-AF28-257D1AF478E2}" type="slidenum">
              <a:rPr lang="en-US" sz="1400" smtClean="0">
                <a:solidFill>
                  <a:srgbClr val="6A7371"/>
                </a:solidFill>
                <a:latin typeface="Arial Narrow" pitchFamily="34" charset="0"/>
              </a:rPr>
              <a:t>‹#›</a:t>
            </a:fld>
            <a:endParaRPr lang="en-US" sz="1400" dirty="0">
              <a:solidFill>
                <a:srgbClr val="6A7371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810240" y="6290734"/>
            <a:ext cx="97536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22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2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E2FB-4582-3C41-AD5B-38C62A67AF0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4491-5529-F942-BFC8-0650FEE66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What Keeps Us Awake at Night?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324"/>
            <a:ext cx="111633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Are Patients Safe? 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Will I be Fired because we Failed to get New Drug Approval?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Are Clinical Trials too Complex for Patients, Sites, and Study Teams to Manage?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6155"/>
            <a:ext cx="2041187" cy="11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What if You Had the Power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Keep your Patients Safe by Sending Right Information to Right Person at Right Time Anywhere in the World?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Remain Compliant despite Changing Regulations in Every Country?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Give Study Teams and Sites back 10 hours per Week to Spend with Patients?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6155"/>
            <a:ext cx="2041187" cy="11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25CF6AF-158E-4F42-BD0D-353D09FD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85" y="172895"/>
            <a:ext cx="10757790" cy="90863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The Solution… WCG SafetyPortal</a:t>
            </a:r>
            <a:endParaRPr lang="en-US" dirty="0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0E11D81-375A-4035-8467-6A86610C9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57442"/>
              </p:ext>
            </p:extLst>
          </p:nvPr>
        </p:nvGraphicFramePr>
        <p:xfrm>
          <a:off x="113470" y="1226009"/>
          <a:ext cx="5980672" cy="495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218AF1E-193C-48D5-BC88-CD8749355B76}"/>
              </a:ext>
            </a:extLst>
          </p:cNvPr>
          <p:cNvGrpSpPr/>
          <p:nvPr/>
        </p:nvGrpSpPr>
        <p:grpSpPr>
          <a:xfrm>
            <a:off x="1892002" y="2836800"/>
            <a:ext cx="2285783" cy="1621166"/>
            <a:chOff x="3303777" y="3065114"/>
            <a:chExt cx="2156616" cy="1630230"/>
          </a:xfrm>
        </p:grpSpPr>
        <p:pic>
          <p:nvPicPr>
            <p:cNvPr id="35" name="Picture 34" descr="http://moziru.com/images/apple-inc-clipart-blank-monitor-16.png">
              <a:extLst>
                <a:ext uri="{FF2B5EF4-FFF2-40B4-BE49-F238E27FC236}">
                  <a16:creationId xmlns:a16="http://schemas.microsoft.com/office/drawing/2014/main" id="{9AFF9F53-8180-48D5-A3C6-FA2780D94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777" y="3065114"/>
              <a:ext cx="2156616" cy="163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5731310A-EE29-488F-AD56-1564082C9365}"/>
                </a:ext>
              </a:extLst>
            </p:cNvPr>
            <p:cNvSpPr txBox="1"/>
            <p:nvPr/>
          </p:nvSpPr>
          <p:spPr>
            <a:xfrm>
              <a:off x="3332239" y="3100198"/>
              <a:ext cx="1958447" cy="108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Supporting 600,000 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Users Across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Industry since 2007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271D50E0-95B7-4A57-8959-AFFB5DDA3E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60" y="1789934"/>
            <a:ext cx="2097097" cy="13239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3A455F-2DE2-40E2-A6CB-85DB46E4F0BE}"/>
              </a:ext>
            </a:extLst>
          </p:cNvPr>
          <p:cNvSpPr txBox="1"/>
          <p:nvPr/>
        </p:nvSpPr>
        <p:spPr>
          <a:xfrm>
            <a:off x="5563056" y="3284877"/>
            <a:ext cx="638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9999"/>
                </a:solidFill>
                <a:latin typeface="Helvetica Neue"/>
              </a:rPr>
              <a:t>Making Global Harmonization Real in 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6B01C-4724-4016-BAFD-49436A9F4934}"/>
              </a:ext>
            </a:extLst>
          </p:cNvPr>
          <p:cNvSpPr/>
          <p:nvPr/>
        </p:nvSpPr>
        <p:spPr>
          <a:xfrm>
            <a:off x="6881515" y="3999946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99"/>
                </a:solidFill>
                <a:latin typeface="Helvetica Neue"/>
              </a:rPr>
              <a:t>40% reduction in safety letters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9C3EC-BB95-4BF7-991F-50832BDDC96F}"/>
              </a:ext>
            </a:extLst>
          </p:cNvPr>
          <p:cNvSpPr/>
          <p:nvPr/>
        </p:nvSpPr>
        <p:spPr>
          <a:xfrm>
            <a:off x="6881515" y="443801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99"/>
                </a:solidFill>
                <a:latin typeface="Helvetica Neue"/>
              </a:rPr>
              <a:t>99%+ sites compliant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7623-C173-4F90-A6D8-F81CD8BF0C34}"/>
              </a:ext>
            </a:extLst>
          </p:cNvPr>
          <p:cNvSpPr/>
          <p:nvPr/>
        </p:nvSpPr>
        <p:spPr>
          <a:xfrm>
            <a:off x="6881514" y="49004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99"/>
                </a:solidFill>
                <a:latin typeface="Helvetica Neue"/>
              </a:rPr>
              <a:t>$65m saved in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17638"/>
            <a:ext cx="6781800" cy="478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828" y="45720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69999"/>
                </a:solidFill>
                <a:latin typeface="Helvetica Neue"/>
                <a:cs typeface="Helvetica Neue"/>
              </a:rPr>
              <a:t>Why is Safety Reporting a Problem?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839589" y="1066801"/>
          <a:ext cx="8305800" cy="361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904999" y="4431114"/>
            <a:ext cx="8969698" cy="61954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are drowning in information and data, not knowledge and wisdom.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6" y="5198762"/>
            <a:ext cx="2041187" cy="11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2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27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SafetyPortal = Disruptive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30" y="1825625"/>
            <a:ext cx="111633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Stopped Waiting for Someone Else to Solve Problem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Brought together 1 each of 3 largest Pharma, Biotech, CRO</a:t>
            </a:r>
          </a:p>
          <a:p>
            <a:pPr>
              <a:buFont typeface="Arial" charset="0"/>
              <a:buChar char="•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Created AI-powered Global Safety Reference Model</a:t>
            </a:r>
          </a:p>
          <a:p>
            <a:pPr marL="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5988" y="5715298"/>
            <a:ext cx="221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#DPharm2018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6155"/>
            <a:ext cx="2041187" cy="1130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63" y="4845624"/>
            <a:ext cx="3232289" cy="1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Patient Safety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Adverse Drug Reactions are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Leading Cause of Death in US</a:t>
            </a:r>
          </a:p>
          <a:p>
            <a:pPr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Annually #SAEs would Fill Every Seat in Fenway Park 60 times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Statistically 1 of Us in this Room will be Hospitalized this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6155"/>
            <a:ext cx="2041187" cy="113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5252D-C226-466B-9D31-0A4CC67AB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63" y="4845624"/>
            <a:ext cx="3232289" cy="1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9999"/>
                </a:solidFill>
                <a:latin typeface="Helvetica Neue"/>
                <a:cs typeface="Helvetica Neue"/>
              </a:rPr>
              <a:t>Q+A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6155"/>
            <a:ext cx="2041187" cy="113080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9872" y="2021840"/>
            <a:ext cx="6165327" cy="33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966</Words>
  <Application>Microsoft Office PowerPoint</Application>
  <PresentationFormat>Widescreen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Helvetica Neue</vt:lpstr>
      <vt:lpstr>Tahoma</vt:lpstr>
      <vt:lpstr>Wingdings 2</vt:lpstr>
      <vt:lpstr>Wingdings 3</vt:lpstr>
      <vt:lpstr>Office Theme</vt:lpstr>
      <vt:lpstr>What Keeps Us Awake at Night?</vt:lpstr>
      <vt:lpstr>What if You Had the Power to</vt:lpstr>
      <vt:lpstr>The Solution… WCG SafetyPortal</vt:lpstr>
      <vt:lpstr>Why is Safety Reporting a Problem?</vt:lpstr>
      <vt:lpstr>SafetyPortal = Disruptive Innovation</vt:lpstr>
      <vt:lpstr>Patient Safety Matters…</vt:lpstr>
      <vt:lpstr>Q+A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Steven Beales</dc:creator>
  <cp:lastModifiedBy>Steven Beales</cp:lastModifiedBy>
  <cp:revision>118</cp:revision>
  <dcterms:created xsi:type="dcterms:W3CDTF">2018-07-13T15:28:59Z</dcterms:created>
  <dcterms:modified xsi:type="dcterms:W3CDTF">2018-09-25T03:04:56Z</dcterms:modified>
</cp:coreProperties>
</file>