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9" r:id="rId2"/>
    <p:sldId id="545" r:id="rId3"/>
    <p:sldId id="534" r:id="rId4"/>
    <p:sldId id="541" r:id="rId5"/>
    <p:sldId id="539" r:id="rId6"/>
    <p:sldId id="549" r:id="rId7"/>
    <p:sldId id="536" r:id="rId8"/>
    <p:sldId id="546" r:id="rId9"/>
    <p:sldId id="538" r:id="rId10"/>
    <p:sldId id="543" r:id="rId11"/>
    <p:sldId id="547" r:id="rId12"/>
    <p:sldId id="542" r:id="rId13"/>
    <p:sldId id="54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dra Hayden" initials="KH" lastIdx="9" clrIdx="0">
    <p:extLst>
      <p:ext uri="{19B8F6BF-5375-455C-9EA6-DF929625EA0E}">
        <p15:presenceInfo xmlns:p15="http://schemas.microsoft.com/office/powerpoint/2012/main" userId="Kendra Hayden" providerId="None"/>
      </p:ext>
    </p:extLst>
  </p:cmAuthor>
  <p:cmAuthor id="2" name="Kendra Hayden" initials="KH [2]" lastIdx="4" clrIdx="1">
    <p:extLst>
      <p:ext uri="{19B8F6BF-5375-455C-9EA6-DF929625EA0E}">
        <p15:presenceInfo xmlns:p15="http://schemas.microsoft.com/office/powerpoint/2012/main" userId="S-1-5-21-2822359809-1774866326-3366490116-10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CB814"/>
    <a:srgbClr val="9B8679"/>
    <a:srgbClr val="EE1D23"/>
    <a:srgbClr val="504FA1"/>
    <a:srgbClr val="00ACDD"/>
    <a:srgbClr val="5A6670"/>
    <a:srgbClr val="B62467"/>
    <a:srgbClr val="F15921"/>
    <a:srgbClr val="9C18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07" autoAdjust="0"/>
  </p:normalViewPr>
  <p:slideViewPr>
    <p:cSldViewPr snapToGrid="0" showGuides="1">
      <p:cViewPr varScale="1">
        <p:scale>
          <a:sx n="90" d="100"/>
          <a:sy n="90" d="100"/>
        </p:scale>
        <p:origin x="133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93" y="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06T14:03:24.638" idx="3">
    <p:pos x="6251" y="66"/>
    <p:text>insert a sample replacement sldie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06T14:03:24.638" idx="3">
    <p:pos x="6251" y="66"/>
    <p:text>insert a sample replacement sldie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A9F5F-C942-4E5F-AD4A-C74BD2AD4B9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D8859-B378-4D3B-97E3-DEB64BEE1371}">
      <dgm:prSet phldrT="[Text]"/>
      <dgm:spPr/>
      <dgm:t>
        <a:bodyPr/>
        <a:lstStyle/>
        <a:p>
          <a:r>
            <a:rPr lang="en-US" dirty="0" smtClean="0"/>
            <a:t>SUSAR</a:t>
          </a:r>
          <a:endParaRPr lang="en-US" dirty="0"/>
        </a:p>
      </dgm:t>
    </dgm:pt>
    <dgm:pt modelId="{4529F0DC-F1E3-48A1-8188-1F5332B29C08}" type="parTrans" cxnId="{74A3A085-BB20-4BDF-B1DA-ADD9E24C9B88}">
      <dgm:prSet/>
      <dgm:spPr/>
      <dgm:t>
        <a:bodyPr/>
        <a:lstStyle/>
        <a:p>
          <a:endParaRPr lang="en-US"/>
        </a:p>
      </dgm:t>
    </dgm:pt>
    <dgm:pt modelId="{D956185F-E2CD-43CC-B59E-986A7C146C21}" type="sibTrans" cxnId="{74A3A085-BB20-4BDF-B1DA-ADD9E24C9B88}">
      <dgm:prSet/>
      <dgm:spPr/>
      <dgm:t>
        <a:bodyPr/>
        <a:lstStyle/>
        <a:p>
          <a:endParaRPr lang="en-US"/>
        </a:p>
      </dgm:t>
    </dgm:pt>
    <dgm:pt modelId="{D48D3439-DD09-4CE6-88A9-443D7EF27200}">
      <dgm:prSet phldrT="[Text]"/>
      <dgm:spPr/>
      <dgm:t>
        <a:bodyPr/>
        <a:lstStyle/>
        <a:p>
          <a:r>
            <a:rPr lang="en-US" dirty="0" smtClean="0"/>
            <a:t>Yes/No</a:t>
          </a:r>
          <a:endParaRPr lang="en-US" dirty="0"/>
        </a:p>
      </dgm:t>
    </dgm:pt>
    <dgm:pt modelId="{F8D3FFF3-8D1C-4D6B-8499-ACC44377A811}" type="parTrans" cxnId="{0F2FC523-3963-4FE2-9DC2-E6B1D5161D1A}">
      <dgm:prSet/>
      <dgm:spPr/>
      <dgm:t>
        <a:bodyPr/>
        <a:lstStyle/>
        <a:p>
          <a:endParaRPr lang="en-US"/>
        </a:p>
      </dgm:t>
    </dgm:pt>
    <dgm:pt modelId="{3EB6FB40-CA95-4E84-88E2-55BD9C5D5ABD}" type="sibTrans" cxnId="{0F2FC523-3963-4FE2-9DC2-E6B1D5161D1A}">
      <dgm:prSet/>
      <dgm:spPr/>
      <dgm:t>
        <a:bodyPr/>
        <a:lstStyle/>
        <a:p>
          <a:endParaRPr lang="en-US"/>
        </a:p>
      </dgm:t>
    </dgm:pt>
    <dgm:pt modelId="{2FCD0CF1-A929-4E42-99E6-87DDC2AF1F35}">
      <dgm:prSet phldrT="[Text]"/>
      <dgm:spPr/>
      <dgm:t>
        <a:bodyPr/>
        <a:lstStyle/>
        <a:p>
          <a:r>
            <a:rPr lang="en-US" dirty="0" smtClean="0"/>
            <a:t>Aggregate reporting</a:t>
          </a:r>
          <a:endParaRPr lang="en-US" dirty="0"/>
        </a:p>
      </dgm:t>
    </dgm:pt>
    <dgm:pt modelId="{5F697918-E5BC-459B-A8D1-B0D793D8D346}" type="parTrans" cxnId="{50BF6882-C043-4507-943E-5BEBD5C9DD1A}">
      <dgm:prSet/>
      <dgm:spPr/>
      <dgm:t>
        <a:bodyPr/>
        <a:lstStyle/>
        <a:p>
          <a:endParaRPr lang="en-US"/>
        </a:p>
      </dgm:t>
    </dgm:pt>
    <dgm:pt modelId="{29A05B7E-1CA3-4606-8F3E-3DC928DA2495}" type="sibTrans" cxnId="{50BF6882-C043-4507-943E-5BEBD5C9DD1A}">
      <dgm:prSet/>
      <dgm:spPr/>
      <dgm:t>
        <a:bodyPr/>
        <a:lstStyle/>
        <a:p>
          <a:endParaRPr lang="en-US"/>
        </a:p>
      </dgm:t>
    </dgm:pt>
    <dgm:pt modelId="{AD2C974F-0C83-4525-9618-9F73C5040032}">
      <dgm:prSet phldrT="[Text]"/>
      <dgm:spPr/>
      <dgm:t>
        <a:bodyPr/>
        <a:lstStyle/>
        <a:p>
          <a:r>
            <a:rPr lang="en-US" dirty="0" smtClean="0"/>
            <a:t>Non Sponsor Comparator</a:t>
          </a:r>
          <a:endParaRPr lang="en-US" dirty="0"/>
        </a:p>
      </dgm:t>
    </dgm:pt>
    <dgm:pt modelId="{CD6A0F95-7D4D-42B0-8F29-96D604A3D051}" type="parTrans" cxnId="{91E52D49-E95E-42AC-8CC4-ED291D153DCF}">
      <dgm:prSet/>
      <dgm:spPr/>
      <dgm:t>
        <a:bodyPr/>
        <a:lstStyle/>
        <a:p>
          <a:endParaRPr lang="en-US"/>
        </a:p>
      </dgm:t>
    </dgm:pt>
    <dgm:pt modelId="{B1EFFF09-B614-4983-B76A-3F44509E511B}" type="sibTrans" cxnId="{91E52D49-E95E-42AC-8CC4-ED291D153DCF}">
      <dgm:prSet/>
      <dgm:spPr/>
      <dgm:t>
        <a:bodyPr/>
        <a:lstStyle/>
        <a:p>
          <a:endParaRPr lang="en-US"/>
        </a:p>
      </dgm:t>
    </dgm:pt>
    <dgm:pt modelId="{A3F188FC-A28F-4A0F-ADC1-3649E8C91F75}">
      <dgm:prSet phldrT="[Text]"/>
      <dgm:spPr/>
      <dgm:t>
        <a:bodyPr/>
        <a:lstStyle/>
        <a:p>
          <a:r>
            <a:rPr lang="en-US" dirty="0" smtClean="0"/>
            <a:t>Other Safety Communications/Updates</a:t>
          </a:r>
          <a:endParaRPr lang="en-US" dirty="0"/>
        </a:p>
      </dgm:t>
    </dgm:pt>
    <dgm:pt modelId="{F340CD9D-32B6-4437-8876-0EE1BAD6B07E}" type="parTrans" cxnId="{02F2C97E-B053-491A-9AED-6E88F9F9B909}">
      <dgm:prSet/>
      <dgm:spPr/>
      <dgm:t>
        <a:bodyPr/>
        <a:lstStyle/>
        <a:p>
          <a:endParaRPr lang="en-US"/>
        </a:p>
      </dgm:t>
    </dgm:pt>
    <dgm:pt modelId="{756BFB4B-96B7-4B43-98D4-A12F745884F2}" type="sibTrans" cxnId="{02F2C97E-B053-491A-9AED-6E88F9F9B909}">
      <dgm:prSet/>
      <dgm:spPr/>
      <dgm:t>
        <a:bodyPr/>
        <a:lstStyle/>
        <a:p>
          <a:endParaRPr lang="en-US"/>
        </a:p>
      </dgm:t>
    </dgm:pt>
    <dgm:pt modelId="{17124E13-6D81-4BA2-A7A0-3D6E3D41A518}">
      <dgm:prSet phldrT="[Text]"/>
      <dgm:spPr/>
      <dgm:t>
        <a:bodyPr/>
        <a:lstStyle/>
        <a:p>
          <a:r>
            <a:rPr lang="en-US" dirty="0" smtClean="0"/>
            <a:t>Reference safety Information</a:t>
          </a:r>
          <a:endParaRPr lang="en-US" dirty="0"/>
        </a:p>
      </dgm:t>
    </dgm:pt>
    <dgm:pt modelId="{E1B76B1F-CE3E-446A-9718-5A2735C897AC}" type="parTrans" cxnId="{CDF9F68C-8A93-450D-AB03-F976894C0C12}">
      <dgm:prSet/>
      <dgm:spPr/>
      <dgm:t>
        <a:bodyPr/>
        <a:lstStyle/>
        <a:p>
          <a:endParaRPr lang="en-US"/>
        </a:p>
      </dgm:t>
    </dgm:pt>
    <dgm:pt modelId="{BD8E8023-D782-4D1B-AE70-CC1D710CCEA7}" type="sibTrans" cxnId="{CDF9F68C-8A93-450D-AB03-F976894C0C12}">
      <dgm:prSet/>
      <dgm:spPr/>
      <dgm:t>
        <a:bodyPr/>
        <a:lstStyle/>
        <a:p>
          <a:endParaRPr lang="en-US"/>
        </a:p>
      </dgm:t>
    </dgm:pt>
    <dgm:pt modelId="{FBA6D60C-A72F-4561-940B-6263E76D9D89}">
      <dgm:prSet phldrT="[Text]"/>
      <dgm:spPr/>
      <dgm:t>
        <a:bodyPr/>
        <a:lstStyle/>
        <a:p>
          <a:r>
            <a:rPr lang="en-US" dirty="0" smtClean="0"/>
            <a:t>IB and updates</a:t>
          </a:r>
          <a:endParaRPr lang="en-US" dirty="0"/>
        </a:p>
      </dgm:t>
    </dgm:pt>
    <dgm:pt modelId="{37A6550B-5C85-4B74-BB01-5451FE5FAA73}" type="parTrans" cxnId="{F4770030-B681-4685-991C-7E8C05306B40}">
      <dgm:prSet/>
      <dgm:spPr/>
      <dgm:t>
        <a:bodyPr/>
        <a:lstStyle/>
        <a:p>
          <a:endParaRPr lang="en-US"/>
        </a:p>
      </dgm:t>
    </dgm:pt>
    <dgm:pt modelId="{6AB9498E-F896-4672-BDAD-D67FD83F88E9}" type="sibTrans" cxnId="{F4770030-B681-4685-991C-7E8C05306B40}">
      <dgm:prSet/>
      <dgm:spPr/>
      <dgm:t>
        <a:bodyPr/>
        <a:lstStyle/>
        <a:p>
          <a:endParaRPr lang="en-US"/>
        </a:p>
      </dgm:t>
    </dgm:pt>
    <dgm:pt modelId="{D21EBEC7-3FC7-4643-BF76-84C9970F63CC}">
      <dgm:prSet phldrT="[Text]"/>
      <dgm:spPr/>
      <dgm:t>
        <a:bodyPr/>
        <a:lstStyle/>
        <a:p>
          <a:r>
            <a:rPr lang="en-US" dirty="0" smtClean="0"/>
            <a:t>Domestic</a:t>
          </a:r>
          <a:endParaRPr lang="en-US" dirty="0"/>
        </a:p>
      </dgm:t>
    </dgm:pt>
    <dgm:pt modelId="{9D19BC09-B263-4BD8-AD3C-6919D8EE2DC0}" type="parTrans" cxnId="{9E7FA683-1F54-47A4-B71F-6472CD5B5623}">
      <dgm:prSet/>
      <dgm:spPr/>
      <dgm:t>
        <a:bodyPr/>
        <a:lstStyle/>
        <a:p>
          <a:endParaRPr lang="en-US"/>
        </a:p>
      </dgm:t>
    </dgm:pt>
    <dgm:pt modelId="{4C082D46-73C6-471A-9CEE-529CF200DD00}" type="sibTrans" cxnId="{9E7FA683-1F54-47A4-B71F-6472CD5B5623}">
      <dgm:prSet/>
      <dgm:spPr/>
      <dgm:t>
        <a:bodyPr/>
        <a:lstStyle/>
        <a:p>
          <a:endParaRPr lang="en-US"/>
        </a:p>
      </dgm:t>
    </dgm:pt>
    <dgm:pt modelId="{698FFD29-8F25-4BC9-B5DB-32A5472C3F2F}">
      <dgm:prSet phldrT="[Text]"/>
      <dgm:spPr/>
      <dgm:t>
        <a:bodyPr/>
        <a:lstStyle/>
        <a:p>
          <a:r>
            <a:rPr lang="en-US" dirty="0" smtClean="0"/>
            <a:t>Protocol</a:t>
          </a:r>
          <a:endParaRPr lang="en-US" dirty="0"/>
        </a:p>
      </dgm:t>
    </dgm:pt>
    <dgm:pt modelId="{B1D303C7-8DF7-41AD-85D4-C7DA09064611}" type="parTrans" cxnId="{00EEB193-7202-4EB8-BEF3-EBA099311F44}">
      <dgm:prSet/>
      <dgm:spPr/>
      <dgm:t>
        <a:bodyPr/>
        <a:lstStyle/>
        <a:p>
          <a:endParaRPr lang="en-US"/>
        </a:p>
      </dgm:t>
    </dgm:pt>
    <dgm:pt modelId="{1A7AEC43-1246-4456-B222-D4625EDCF615}" type="sibTrans" cxnId="{00EEB193-7202-4EB8-BEF3-EBA099311F44}">
      <dgm:prSet/>
      <dgm:spPr/>
      <dgm:t>
        <a:bodyPr/>
        <a:lstStyle/>
        <a:p>
          <a:endParaRPr lang="en-US"/>
        </a:p>
      </dgm:t>
    </dgm:pt>
    <dgm:pt modelId="{BB204C6A-AF55-4253-A514-E9DC009981A7}">
      <dgm:prSet phldrT="[Text]"/>
      <dgm:spPr/>
      <dgm:t>
        <a:bodyPr/>
        <a:lstStyle/>
        <a:p>
          <a:r>
            <a:rPr lang="en-US" dirty="0" smtClean="0"/>
            <a:t>Domestic+ Protocol</a:t>
          </a:r>
          <a:endParaRPr lang="en-US" dirty="0"/>
        </a:p>
      </dgm:t>
    </dgm:pt>
    <dgm:pt modelId="{8F193C1E-FB75-4005-81E5-614439FD0E39}" type="parTrans" cxnId="{DD48BD3C-27CA-4FDE-B808-AE7EC33B5221}">
      <dgm:prSet/>
      <dgm:spPr/>
      <dgm:t>
        <a:bodyPr/>
        <a:lstStyle/>
        <a:p>
          <a:endParaRPr lang="en-US"/>
        </a:p>
      </dgm:t>
    </dgm:pt>
    <dgm:pt modelId="{681A7854-9EF2-43ED-89FA-F5944F4B45D4}" type="sibTrans" cxnId="{DD48BD3C-27CA-4FDE-B808-AE7EC33B5221}">
      <dgm:prSet/>
      <dgm:spPr/>
      <dgm:t>
        <a:bodyPr/>
        <a:lstStyle/>
        <a:p>
          <a:endParaRPr lang="en-US"/>
        </a:p>
      </dgm:t>
    </dgm:pt>
    <dgm:pt modelId="{A8B0DE5E-047C-47F8-A09B-97F9D402C919}">
      <dgm:prSet phldrT="[Text]"/>
      <dgm:spPr/>
      <dgm:t>
        <a:bodyPr/>
        <a:lstStyle/>
        <a:p>
          <a:r>
            <a:rPr lang="en-US" dirty="0" smtClean="0"/>
            <a:t>7 Day alert</a:t>
          </a:r>
          <a:endParaRPr lang="en-US" dirty="0"/>
        </a:p>
      </dgm:t>
    </dgm:pt>
    <dgm:pt modelId="{5D760C4C-B97D-4881-BC1A-1A8A80175CD1}" type="parTrans" cxnId="{63276948-F757-4AD4-B07F-042141C35962}">
      <dgm:prSet/>
      <dgm:spPr/>
      <dgm:t>
        <a:bodyPr/>
        <a:lstStyle/>
        <a:p>
          <a:endParaRPr lang="en-US"/>
        </a:p>
      </dgm:t>
    </dgm:pt>
    <dgm:pt modelId="{47933119-B71B-4CE9-8320-14BFD065D469}" type="sibTrans" cxnId="{63276948-F757-4AD4-B07F-042141C35962}">
      <dgm:prSet/>
      <dgm:spPr/>
      <dgm:t>
        <a:bodyPr/>
        <a:lstStyle/>
        <a:p>
          <a:endParaRPr lang="en-US"/>
        </a:p>
      </dgm:t>
    </dgm:pt>
    <dgm:pt modelId="{286F6119-38CE-40BC-A3AC-89F17753B2E6}">
      <dgm:prSet phldrT="[Text]"/>
      <dgm:spPr/>
      <dgm:t>
        <a:bodyPr/>
        <a:lstStyle/>
        <a:p>
          <a:r>
            <a:rPr lang="en-US" dirty="0" smtClean="0"/>
            <a:t>Yes/No</a:t>
          </a:r>
        </a:p>
      </dgm:t>
    </dgm:pt>
    <dgm:pt modelId="{AFAAB6FF-D9D1-41D1-9EBF-627D58FA81D4}" type="parTrans" cxnId="{F786778D-F625-4005-9A0D-544449241632}">
      <dgm:prSet/>
      <dgm:spPr/>
      <dgm:t>
        <a:bodyPr/>
        <a:lstStyle/>
        <a:p>
          <a:endParaRPr lang="en-US"/>
        </a:p>
      </dgm:t>
    </dgm:pt>
    <dgm:pt modelId="{72E75DA9-69E0-414C-BBB4-B139DAE7D074}" type="sibTrans" cxnId="{F786778D-F625-4005-9A0D-544449241632}">
      <dgm:prSet/>
      <dgm:spPr/>
      <dgm:t>
        <a:bodyPr/>
        <a:lstStyle/>
        <a:p>
          <a:endParaRPr lang="en-US"/>
        </a:p>
      </dgm:t>
    </dgm:pt>
    <dgm:pt modelId="{270B2BB6-7BD8-4E6B-A126-6BBC8136C93A}">
      <dgm:prSet phldrT="[Text]"/>
      <dgm:spPr/>
      <dgm:t>
        <a:bodyPr/>
        <a:lstStyle/>
        <a:p>
          <a:r>
            <a:rPr lang="en-US" dirty="0" smtClean="0"/>
            <a:t>*Depending on Sponsor policy, frequency and availability of reports can vary</a:t>
          </a:r>
          <a:endParaRPr lang="en-US" dirty="0"/>
        </a:p>
      </dgm:t>
    </dgm:pt>
    <dgm:pt modelId="{940941E7-33B6-4DAA-BF57-DC91BFAE82D5}" type="parTrans" cxnId="{CBD9DBD3-6CA9-4E60-83EE-3A1249C0865C}">
      <dgm:prSet/>
      <dgm:spPr/>
      <dgm:t>
        <a:bodyPr/>
        <a:lstStyle/>
        <a:p>
          <a:endParaRPr lang="en-US"/>
        </a:p>
      </dgm:t>
    </dgm:pt>
    <dgm:pt modelId="{43BC31F4-9E5B-45FC-85D1-E6368E7E399A}" type="sibTrans" cxnId="{CBD9DBD3-6CA9-4E60-83EE-3A1249C0865C}">
      <dgm:prSet/>
      <dgm:spPr/>
      <dgm:t>
        <a:bodyPr/>
        <a:lstStyle/>
        <a:p>
          <a:endParaRPr lang="en-US"/>
        </a:p>
      </dgm:t>
    </dgm:pt>
    <dgm:pt modelId="{8E76E76F-CA6D-425D-8ED5-EF1D70E8BE08}">
      <dgm:prSet phldrT="[Text]"/>
      <dgm:spPr/>
      <dgm:t>
        <a:bodyPr/>
        <a:lstStyle/>
        <a:p>
          <a:r>
            <a:rPr lang="en-US" dirty="0" smtClean="0"/>
            <a:t>*Drug Safety typically accountable for defining if an event meets the definition of a SUSAR</a:t>
          </a:r>
          <a:endParaRPr lang="en-US" dirty="0"/>
        </a:p>
      </dgm:t>
    </dgm:pt>
    <dgm:pt modelId="{832B62D7-9442-40DD-BE6A-0CD339CAE1D0}" type="parTrans" cxnId="{8D0B0D82-0A20-4EE3-9706-27E0804A3B02}">
      <dgm:prSet/>
      <dgm:spPr/>
      <dgm:t>
        <a:bodyPr/>
        <a:lstStyle/>
        <a:p>
          <a:endParaRPr lang="en-US"/>
        </a:p>
      </dgm:t>
    </dgm:pt>
    <dgm:pt modelId="{C90EE149-FA00-4B74-9426-2E949969B524}" type="sibTrans" cxnId="{8D0B0D82-0A20-4EE3-9706-27E0804A3B02}">
      <dgm:prSet/>
      <dgm:spPr/>
      <dgm:t>
        <a:bodyPr/>
        <a:lstStyle/>
        <a:p>
          <a:endParaRPr lang="en-US"/>
        </a:p>
      </dgm:t>
    </dgm:pt>
    <dgm:pt modelId="{08DDB256-0006-480B-A631-1D749102A92C}">
      <dgm:prSet phldrT="[Text]"/>
      <dgm:spPr/>
      <dgm:t>
        <a:bodyPr/>
        <a:lstStyle/>
        <a:p>
          <a:r>
            <a:rPr lang="en-US" dirty="0" smtClean="0"/>
            <a:t>Yes/no</a:t>
          </a:r>
          <a:endParaRPr lang="en-US" dirty="0"/>
        </a:p>
      </dgm:t>
    </dgm:pt>
    <dgm:pt modelId="{C3F83E41-4BD5-402A-AE9A-DE4319344ACD}" type="parTrans" cxnId="{245A4E2A-96E3-4814-8058-C07BC772C2B8}">
      <dgm:prSet/>
      <dgm:spPr/>
      <dgm:t>
        <a:bodyPr/>
        <a:lstStyle/>
        <a:p>
          <a:endParaRPr lang="en-US"/>
        </a:p>
      </dgm:t>
    </dgm:pt>
    <dgm:pt modelId="{89C8E22D-B9ED-479F-94AF-8F00A36ABF11}" type="sibTrans" cxnId="{245A4E2A-96E3-4814-8058-C07BC772C2B8}">
      <dgm:prSet/>
      <dgm:spPr/>
      <dgm:t>
        <a:bodyPr/>
        <a:lstStyle/>
        <a:p>
          <a:endParaRPr lang="en-US"/>
        </a:p>
      </dgm:t>
    </dgm:pt>
    <dgm:pt modelId="{4D2B42CA-C033-40BA-BD4A-C35CF101310D}">
      <dgm:prSet phldrT="[Text]"/>
      <dgm:spPr/>
      <dgm:t>
        <a:bodyPr/>
        <a:lstStyle/>
        <a:p>
          <a:r>
            <a:rPr lang="en-US" dirty="0" smtClean="0"/>
            <a:t>If Yes:</a:t>
          </a:r>
          <a:endParaRPr lang="en-US" dirty="0"/>
        </a:p>
      </dgm:t>
    </dgm:pt>
    <dgm:pt modelId="{2A617739-3F20-4820-8DA1-328987C2FB92}" type="parTrans" cxnId="{65F5C717-4CFB-45A0-95DE-136CD5E94A75}">
      <dgm:prSet/>
      <dgm:spPr/>
      <dgm:t>
        <a:bodyPr/>
        <a:lstStyle/>
        <a:p>
          <a:endParaRPr lang="en-US"/>
        </a:p>
      </dgm:t>
    </dgm:pt>
    <dgm:pt modelId="{4DA2429A-F9AB-4BD5-9F63-C19258CB329F}" type="sibTrans" cxnId="{65F5C717-4CFB-45A0-95DE-136CD5E94A75}">
      <dgm:prSet/>
      <dgm:spPr/>
      <dgm:t>
        <a:bodyPr/>
        <a:lstStyle/>
        <a:p>
          <a:endParaRPr lang="en-US"/>
        </a:p>
      </dgm:t>
    </dgm:pt>
    <dgm:pt modelId="{CCE71614-61C7-4B0B-9431-5C5605AAC337}">
      <dgm:prSet phldrT="[Text]"/>
      <dgm:spPr/>
      <dgm:t>
        <a:bodyPr/>
        <a:lstStyle/>
        <a:p>
          <a:r>
            <a:rPr lang="en-US" dirty="0" smtClean="0"/>
            <a:t>Causality</a:t>
          </a:r>
          <a:endParaRPr lang="en-US" dirty="0"/>
        </a:p>
      </dgm:t>
    </dgm:pt>
    <dgm:pt modelId="{7812655D-4651-421B-B34F-DC9A4B2EFEE4}" type="parTrans" cxnId="{3BBD649E-260D-404E-B797-AA21F2FCA710}">
      <dgm:prSet/>
      <dgm:spPr/>
      <dgm:t>
        <a:bodyPr/>
        <a:lstStyle/>
        <a:p>
          <a:endParaRPr lang="en-US"/>
        </a:p>
      </dgm:t>
    </dgm:pt>
    <dgm:pt modelId="{03DB0B65-D847-4D8E-8101-30523A418852}" type="sibTrans" cxnId="{3BBD649E-260D-404E-B797-AA21F2FCA710}">
      <dgm:prSet/>
      <dgm:spPr/>
      <dgm:t>
        <a:bodyPr/>
        <a:lstStyle/>
        <a:p>
          <a:endParaRPr lang="en-US"/>
        </a:p>
      </dgm:t>
    </dgm:pt>
    <dgm:pt modelId="{81F922A7-EB49-4BE8-8905-2F4D5B94C425}">
      <dgm:prSet phldrT="[Text]"/>
      <dgm:spPr/>
      <dgm:t>
        <a:bodyPr/>
        <a:lstStyle/>
        <a:p>
          <a:r>
            <a:rPr lang="en-US" dirty="0" smtClean="0"/>
            <a:t>Dear Investigator Letters/Unanticipated problems</a:t>
          </a:r>
          <a:endParaRPr lang="en-US" dirty="0"/>
        </a:p>
      </dgm:t>
    </dgm:pt>
    <dgm:pt modelId="{C4484178-DF00-4CD2-9DA5-E4AC9D5C4820}" type="parTrans" cxnId="{85284F3A-3FC7-4B00-BE59-E0D51130686D}">
      <dgm:prSet/>
      <dgm:spPr/>
      <dgm:t>
        <a:bodyPr/>
        <a:lstStyle/>
        <a:p>
          <a:endParaRPr lang="en-US"/>
        </a:p>
      </dgm:t>
    </dgm:pt>
    <dgm:pt modelId="{EC2A6CD5-39A6-4765-B48B-572E648423C9}" type="sibTrans" cxnId="{85284F3A-3FC7-4B00-BE59-E0D51130686D}">
      <dgm:prSet/>
      <dgm:spPr/>
      <dgm:t>
        <a:bodyPr/>
        <a:lstStyle/>
        <a:p>
          <a:endParaRPr lang="en-US"/>
        </a:p>
      </dgm:t>
    </dgm:pt>
    <dgm:pt modelId="{7954A0B7-A01A-4523-BF5B-96FD06AE0727}">
      <dgm:prSet phldrT="[Text]"/>
      <dgm:spPr/>
      <dgm:t>
        <a:bodyPr/>
        <a:lstStyle/>
        <a:p>
          <a:r>
            <a:rPr lang="en-US" dirty="0" smtClean="0"/>
            <a:t>Urgent Safety Communications</a:t>
          </a:r>
          <a:endParaRPr lang="en-US" dirty="0"/>
        </a:p>
      </dgm:t>
    </dgm:pt>
    <dgm:pt modelId="{5AFED12F-0CD7-49CF-930C-0B468C7F1AFC}" type="parTrans" cxnId="{49238ECB-826B-4BE4-8856-75922CD59827}">
      <dgm:prSet/>
      <dgm:spPr/>
      <dgm:t>
        <a:bodyPr/>
        <a:lstStyle/>
        <a:p>
          <a:endParaRPr lang="en-US"/>
        </a:p>
      </dgm:t>
    </dgm:pt>
    <dgm:pt modelId="{4A8CED04-799F-4ABB-9909-0DF93F7B7CBF}" type="sibTrans" cxnId="{49238ECB-826B-4BE4-8856-75922CD59827}">
      <dgm:prSet/>
      <dgm:spPr/>
      <dgm:t>
        <a:bodyPr/>
        <a:lstStyle/>
        <a:p>
          <a:endParaRPr lang="en-US"/>
        </a:p>
      </dgm:t>
    </dgm:pt>
    <dgm:pt modelId="{877F793A-E0A3-4066-A6E6-BCF7000F5EED}">
      <dgm:prSet phldrT="[Text]"/>
      <dgm:spPr/>
      <dgm:t>
        <a:bodyPr/>
        <a:lstStyle/>
        <a:p>
          <a:r>
            <a:rPr lang="en-US" dirty="0" smtClean="0"/>
            <a:t>* Typically all active  sites should receive safety communications necessitating a change to the risk benefit profile warranting a change in IC or protocol</a:t>
          </a:r>
          <a:endParaRPr lang="en-US" dirty="0"/>
        </a:p>
      </dgm:t>
    </dgm:pt>
    <dgm:pt modelId="{406DB8DF-C1A0-4850-ADAE-7AF72B7319B1}" type="parTrans" cxnId="{CB8A8008-92A4-4FFA-837F-B1825439E680}">
      <dgm:prSet/>
      <dgm:spPr/>
      <dgm:t>
        <a:bodyPr/>
        <a:lstStyle/>
        <a:p>
          <a:endParaRPr lang="en-US"/>
        </a:p>
      </dgm:t>
    </dgm:pt>
    <dgm:pt modelId="{DFC0E3A4-1092-41D4-B7D5-55760A3EFD3C}" type="sibTrans" cxnId="{CB8A8008-92A4-4FFA-837F-B1825439E680}">
      <dgm:prSet/>
      <dgm:spPr/>
      <dgm:t>
        <a:bodyPr/>
        <a:lstStyle/>
        <a:p>
          <a:endParaRPr lang="en-US"/>
        </a:p>
      </dgm:t>
    </dgm:pt>
    <dgm:pt modelId="{49B68FDF-1E93-4935-A0A5-4FC01DA3C79D}">
      <dgm:prSet phldrT="[Text]"/>
      <dgm:spPr/>
      <dgm:t>
        <a:bodyPr/>
        <a:lstStyle/>
        <a:p>
          <a:r>
            <a:rPr lang="en-US" dirty="0" smtClean="0"/>
            <a:t>Yes/No</a:t>
          </a:r>
          <a:endParaRPr lang="en-US" dirty="0"/>
        </a:p>
      </dgm:t>
    </dgm:pt>
    <dgm:pt modelId="{056F4BCC-F59A-4FE6-830B-189FB660A400}" type="parTrans" cxnId="{A8B39D05-33A8-4824-B957-2064BC7462BF}">
      <dgm:prSet/>
      <dgm:spPr/>
      <dgm:t>
        <a:bodyPr/>
        <a:lstStyle/>
        <a:p>
          <a:endParaRPr lang="en-US"/>
        </a:p>
      </dgm:t>
    </dgm:pt>
    <dgm:pt modelId="{2929997B-5287-463B-8DB9-FC590E5FD45B}" type="sibTrans" cxnId="{A8B39D05-33A8-4824-B957-2064BC7462BF}">
      <dgm:prSet/>
      <dgm:spPr/>
      <dgm:t>
        <a:bodyPr/>
        <a:lstStyle/>
        <a:p>
          <a:endParaRPr lang="en-US"/>
        </a:p>
      </dgm:t>
    </dgm:pt>
    <dgm:pt modelId="{279F6465-B5CC-40F7-BF42-4C9B192C6A5F}">
      <dgm:prSet phldrT="[Text]"/>
      <dgm:spPr/>
      <dgm:t>
        <a:bodyPr/>
        <a:lstStyle/>
        <a:p>
          <a:r>
            <a:rPr lang="en-US" dirty="0" smtClean="0"/>
            <a:t>If Yes:</a:t>
          </a:r>
          <a:endParaRPr lang="en-US" dirty="0"/>
        </a:p>
      </dgm:t>
    </dgm:pt>
    <dgm:pt modelId="{B0D98EA4-65A2-4380-8CDF-EBA96ECEEA34}" type="parTrans" cxnId="{65FD48E6-5BD5-4D6E-AEDF-8C66D0CE3DF6}">
      <dgm:prSet/>
      <dgm:spPr/>
      <dgm:t>
        <a:bodyPr/>
        <a:lstStyle/>
        <a:p>
          <a:endParaRPr lang="en-US"/>
        </a:p>
      </dgm:t>
    </dgm:pt>
    <dgm:pt modelId="{DD0B9C34-43EE-46F4-8D4F-416C283B54F7}" type="sibTrans" cxnId="{65FD48E6-5BD5-4D6E-AEDF-8C66D0CE3DF6}">
      <dgm:prSet/>
      <dgm:spPr/>
      <dgm:t>
        <a:bodyPr/>
        <a:lstStyle/>
        <a:p>
          <a:endParaRPr lang="en-US"/>
        </a:p>
      </dgm:t>
    </dgm:pt>
    <dgm:pt modelId="{C97244BF-9562-4670-9312-637F9DBE2F32}">
      <dgm:prSet phldrT="[Text]"/>
      <dgm:spPr/>
      <dgm:t>
        <a:bodyPr/>
        <a:lstStyle/>
        <a:p>
          <a:r>
            <a:rPr lang="en-US" dirty="0" smtClean="0"/>
            <a:t>Causality</a:t>
          </a:r>
          <a:endParaRPr lang="en-US" dirty="0"/>
        </a:p>
      </dgm:t>
    </dgm:pt>
    <dgm:pt modelId="{F97CA7C6-52F8-46D0-93C6-C850E4FE28DD}" type="parTrans" cxnId="{9298ABF8-3003-455C-A8B6-46ED12F4E209}">
      <dgm:prSet/>
      <dgm:spPr/>
      <dgm:t>
        <a:bodyPr/>
        <a:lstStyle/>
        <a:p>
          <a:endParaRPr lang="en-US"/>
        </a:p>
      </dgm:t>
    </dgm:pt>
    <dgm:pt modelId="{D90E8FFB-20A1-402D-8D60-04D17C8D7773}" type="sibTrans" cxnId="{9298ABF8-3003-455C-A8B6-46ED12F4E209}">
      <dgm:prSet/>
      <dgm:spPr/>
      <dgm:t>
        <a:bodyPr/>
        <a:lstStyle/>
        <a:p>
          <a:endParaRPr lang="en-US"/>
        </a:p>
      </dgm:t>
    </dgm:pt>
    <dgm:pt modelId="{A140E04F-C6B0-4013-A385-23A41C54B37D}">
      <dgm:prSet phldrT="[Text]"/>
      <dgm:spPr/>
      <dgm:t>
        <a:bodyPr/>
        <a:lstStyle/>
        <a:p>
          <a:r>
            <a:rPr lang="en-US" dirty="0" smtClean="0"/>
            <a:t>Domestic</a:t>
          </a:r>
          <a:endParaRPr lang="en-US" dirty="0"/>
        </a:p>
      </dgm:t>
    </dgm:pt>
    <dgm:pt modelId="{20FAA2C7-D795-4782-99F9-19B8C0A35E28}" type="parTrans" cxnId="{197716C9-FB47-4DF8-B88D-C2C14E1025F8}">
      <dgm:prSet/>
      <dgm:spPr/>
      <dgm:t>
        <a:bodyPr/>
        <a:lstStyle/>
        <a:p>
          <a:endParaRPr lang="en-US"/>
        </a:p>
      </dgm:t>
    </dgm:pt>
    <dgm:pt modelId="{9E9587F2-B86D-429A-B3ED-20BF97959314}" type="sibTrans" cxnId="{197716C9-FB47-4DF8-B88D-C2C14E1025F8}">
      <dgm:prSet/>
      <dgm:spPr/>
      <dgm:t>
        <a:bodyPr/>
        <a:lstStyle/>
        <a:p>
          <a:endParaRPr lang="en-US"/>
        </a:p>
      </dgm:t>
    </dgm:pt>
    <dgm:pt modelId="{91ECBBC9-D9BE-4C83-8DB8-2EA26C06B2AB}">
      <dgm:prSet phldrT="[Text]"/>
      <dgm:spPr/>
      <dgm:t>
        <a:bodyPr/>
        <a:lstStyle/>
        <a:p>
          <a:r>
            <a:rPr lang="en-US" dirty="0" smtClean="0"/>
            <a:t>Protocol</a:t>
          </a:r>
          <a:endParaRPr lang="en-US" dirty="0"/>
        </a:p>
      </dgm:t>
    </dgm:pt>
    <dgm:pt modelId="{22A8D280-A965-4ECD-AB3E-97920EF36EC2}" type="parTrans" cxnId="{6BC85DF9-F787-4062-B08D-2ED79F8150C2}">
      <dgm:prSet/>
      <dgm:spPr/>
      <dgm:t>
        <a:bodyPr/>
        <a:lstStyle/>
        <a:p>
          <a:endParaRPr lang="en-US"/>
        </a:p>
      </dgm:t>
    </dgm:pt>
    <dgm:pt modelId="{A9DBF570-C99C-45CB-B564-6003BE82AFB2}" type="sibTrans" cxnId="{6BC85DF9-F787-4062-B08D-2ED79F8150C2}">
      <dgm:prSet/>
      <dgm:spPr/>
      <dgm:t>
        <a:bodyPr/>
        <a:lstStyle/>
        <a:p>
          <a:endParaRPr lang="en-US"/>
        </a:p>
      </dgm:t>
    </dgm:pt>
    <dgm:pt modelId="{3D59F869-6B82-4FB0-BA80-19C5325AD57D}">
      <dgm:prSet phldrT="[Text]"/>
      <dgm:spPr/>
      <dgm:t>
        <a:bodyPr/>
        <a:lstStyle/>
        <a:p>
          <a:r>
            <a:rPr lang="en-US" dirty="0" smtClean="0"/>
            <a:t>Domestic+ Protocol</a:t>
          </a:r>
          <a:endParaRPr lang="en-US" dirty="0"/>
        </a:p>
      </dgm:t>
    </dgm:pt>
    <dgm:pt modelId="{0AB1FBE3-A203-46E7-9F82-4062D96A4756}" type="parTrans" cxnId="{F7F11956-4F80-4741-AA86-079A31D41E28}">
      <dgm:prSet/>
      <dgm:spPr/>
      <dgm:t>
        <a:bodyPr/>
        <a:lstStyle/>
        <a:p>
          <a:endParaRPr lang="en-US"/>
        </a:p>
      </dgm:t>
    </dgm:pt>
    <dgm:pt modelId="{89113F07-1A3F-4A9A-A114-46FE0A318F73}" type="sibTrans" cxnId="{F7F11956-4F80-4741-AA86-079A31D41E28}">
      <dgm:prSet/>
      <dgm:spPr/>
      <dgm:t>
        <a:bodyPr/>
        <a:lstStyle/>
        <a:p>
          <a:endParaRPr lang="en-US"/>
        </a:p>
      </dgm:t>
    </dgm:pt>
    <dgm:pt modelId="{9F7F5455-9C93-4398-902A-12B1A2FA6C78}">
      <dgm:prSet phldrT="[Text]"/>
      <dgm:spPr/>
      <dgm:t>
        <a:bodyPr/>
        <a:lstStyle/>
        <a:p>
          <a:r>
            <a:rPr lang="en-US" dirty="0" smtClean="0"/>
            <a:t>7 Day alert</a:t>
          </a:r>
          <a:endParaRPr lang="en-US" dirty="0"/>
        </a:p>
      </dgm:t>
    </dgm:pt>
    <dgm:pt modelId="{53F4493E-65CA-41B6-B046-70901E8DD680}" type="parTrans" cxnId="{CBBB0551-D76C-47CB-9E8A-353CC508393E}">
      <dgm:prSet/>
      <dgm:spPr/>
      <dgm:t>
        <a:bodyPr/>
        <a:lstStyle/>
        <a:p>
          <a:endParaRPr lang="en-US"/>
        </a:p>
      </dgm:t>
    </dgm:pt>
    <dgm:pt modelId="{69B213C8-2B74-445A-AB1A-49F0A8E3B2E2}" type="sibTrans" cxnId="{CBBB0551-D76C-47CB-9E8A-353CC508393E}">
      <dgm:prSet/>
      <dgm:spPr/>
      <dgm:t>
        <a:bodyPr/>
        <a:lstStyle/>
        <a:p>
          <a:endParaRPr lang="en-US"/>
        </a:p>
      </dgm:t>
    </dgm:pt>
    <dgm:pt modelId="{0B6D228D-3CB5-4FD6-817E-89180CFF64EA}">
      <dgm:prSet phldrT="[Text]"/>
      <dgm:spPr/>
      <dgm:t>
        <a:bodyPr/>
        <a:lstStyle/>
        <a:p>
          <a:r>
            <a:rPr lang="en-US" dirty="0" smtClean="0"/>
            <a:t>* Sponsor policy should determine distribution as per the IB effective date vs version date</a:t>
          </a:r>
          <a:endParaRPr lang="en-US" dirty="0"/>
        </a:p>
      </dgm:t>
    </dgm:pt>
    <dgm:pt modelId="{1E5DB682-39F1-4B01-AF4B-75E785AAE48D}" type="parTrans" cxnId="{2C2C5BDA-5EDB-4168-B8BF-5AF295D77D6E}">
      <dgm:prSet/>
      <dgm:spPr/>
      <dgm:t>
        <a:bodyPr/>
        <a:lstStyle/>
        <a:p>
          <a:endParaRPr lang="en-US"/>
        </a:p>
      </dgm:t>
    </dgm:pt>
    <dgm:pt modelId="{84E6272E-4D83-4E45-A33F-F86367BE45E8}" type="sibTrans" cxnId="{2C2C5BDA-5EDB-4168-B8BF-5AF295D77D6E}">
      <dgm:prSet/>
      <dgm:spPr/>
      <dgm:t>
        <a:bodyPr/>
        <a:lstStyle/>
        <a:p>
          <a:endParaRPr lang="en-US"/>
        </a:p>
      </dgm:t>
    </dgm:pt>
    <dgm:pt modelId="{BC4523C6-9A46-4AAF-83CA-7F79132045FB}">
      <dgm:prSet phldrT="[Text]"/>
      <dgm:spPr/>
      <dgm:t>
        <a:bodyPr/>
        <a:lstStyle/>
        <a:p>
          <a:r>
            <a:rPr lang="en-US" dirty="0" smtClean="0"/>
            <a:t>DSUR</a:t>
          </a:r>
          <a:endParaRPr lang="en-US" dirty="0"/>
        </a:p>
      </dgm:t>
    </dgm:pt>
    <dgm:pt modelId="{0440191C-F747-4AEA-BA6D-D4D6DC84F34E}" type="parTrans" cxnId="{2E2C8F7B-37A4-488C-9E29-3C120F3081A0}">
      <dgm:prSet/>
      <dgm:spPr/>
      <dgm:t>
        <a:bodyPr/>
        <a:lstStyle/>
        <a:p>
          <a:endParaRPr lang="en-US"/>
        </a:p>
      </dgm:t>
    </dgm:pt>
    <dgm:pt modelId="{9BB52F98-2A64-4799-9FDC-C75BA768AD2A}" type="sibTrans" cxnId="{2E2C8F7B-37A4-488C-9E29-3C120F3081A0}">
      <dgm:prSet/>
      <dgm:spPr/>
      <dgm:t>
        <a:bodyPr/>
        <a:lstStyle/>
        <a:p>
          <a:endParaRPr lang="en-US"/>
        </a:p>
      </dgm:t>
    </dgm:pt>
    <dgm:pt modelId="{4A73DB48-830F-44C8-874A-7D22A967E4AB}">
      <dgm:prSet phldrT="[Text]"/>
      <dgm:spPr/>
      <dgm:t>
        <a:bodyPr/>
        <a:lstStyle/>
        <a:p>
          <a:r>
            <a:rPr lang="en-US" dirty="0" smtClean="0"/>
            <a:t>Required by ethics in some countries</a:t>
          </a:r>
          <a:endParaRPr lang="en-US" dirty="0"/>
        </a:p>
      </dgm:t>
    </dgm:pt>
    <dgm:pt modelId="{7C02267D-37A0-4723-92D4-7593A822BEC8}" type="parTrans" cxnId="{8EB8C57C-1BC7-476D-917B-105BD7A877FA}">
      <dgm:prSet/>
      <dgm:spPr/>
      <dgm:t>
        <a:bodyPr/>
        <a:lstStyle/>
        <a:p>
          <a:endParaRPr lang="en-US"/>
        </a:p>
      </dgm:t>
    </dgm:pt>
    <dgm:pt modelId="{9F6E86E9-F8BE-47B9-9B88-9176595D41A7}" type="sibTrans" cxnId="{8EB8C57C-1BC7-476D-917B-105BD7A877FA}">
      <dgm:prSet/>
      <dgm:spPr/>
      <dgm:t>
        <a:bodyPr/>
        <a:lstStyle/>
        <a:p>
          <a:endParaRPr lang="en-US"/>
        </a:p>
      </dgm:t>
    </dgm:pt>
    <dgm:pt modelId="{A77D6CA8-3817-4822-84C6-21E81314D108}">
      <dgm:prSet phldrT="[Text]"/>
      <dgm:spPr/>
      <dgm:t>
        <a:bodyPr/>
        <a:lstStyle/>
        <a:p>
          <a:r>
            <a:rPr lang="en-US" dirty="0" smtClean="0"/>
            <a:t>Local/Regional labels if approved</a:t>
          </a:r>
          <a:endParaRPr lang="en-US" dirty="0"/>
        </a:p>
      </dgm:t>
    </dgm:pt>
    <dgm:pt modelId="{920EB771-6315-49F5-89B6-5E299C00048E}" type="parTrans" cxnId="{09210FCD-498B-41A0-A03A-5541B4914709}">
      <dgm:prSet/>
      <dgm:spPr/>
      <dgm:t>
        <a:bodyPr/>
        <a:lstStyle/>
        <a:p>
          <a:endParaRPr lang="en-US"/>
        </a:p>
      </dgm:t>
    </dgm:pt>
    <dgm:pt modelId="{0658894B-7132-4BAC-BDE4-2DB09885E219}" type="sibTrans" cxnId="{09210FCD-498B-41A0-A03A-5541B4914709}">
      <dgm:prSet/>
      <dgm:spPr/>
      <dgm:t>
        <a:bodyPr/>
        <a:lstStyle/>
        <a:p>
          <a:endParaRPr lang="en-US"/>
        </a:p>
      </dgm:t>
    </dgm:pt>
    <dgm:pt modelId="{9A14ABB6-A308-46D2-B739-84C33987BD65}" type="pres">
      <dgm:prSet presAssocID="{760A9F5F-C942-4E5F-AD4A-C74BD2AD4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A942EC-5B41-4259-89F2-F4227A3470A2}" type="pres">
      <dgm:prSet presAssocID="{760A9F5F-C942-4E5F-AD4A-C74BD2AD4B9D}" presName="tSp" presStyleCnt="0"/>
      <dgm:spPr/>
    </dgm:pt>
    <dgm:pt modelId="{828B922D-484A-4FCD-B208-B37639516D97}" type="pres">
      <dgm:prSet presAssocID="{760A9F5F-C942-4E5F-AD4A-C74BD2AD4B9D}" presName="bSp" presStyleCnt="0"/>
      <dgm:spPr/>
    </dgm:pt>
    <dgm:pt modelId="{B3541EBF-2710-44E9-8EE9-C92C50BEC2C7}" type="pres">
      <dgm:prSet presAssocID="{760A9F5F-C942-4E5F-AD4A-C74BD2AD4B9D}" presName="process" presStyleCnt="0"/>
      <dgm:spPr/>
    </dgm:pt>
    <dgm:pt modelId="{24E2E714-3319-475C-8885-0310EF021875}" type="pres">
      <dgm:prSet presAssocID="{BC6D8859-B378-4D3B-97E3-DEB64BEE1371}" presName="composite1" presStyleCnt="0"/>
      <dgm:spPr/>
    </dgm:pt>
    <dgm:pt modelId="{D59204E6-107B-40BD-B791-22BCE938BE6D}" type="pres">
      <dgm:prSet presAssocID="{BC6D8859-B378-4D3B-97E3-DEB64BEE1371}" presName="dummyNode1" presStyleLbl="node1" presStyleIdx="0" presStyleCnt="5"/>
      <dgm:spPr/>
    </dgm:pt>
    <dgm:pt modelId="{F6F81BF2-D057-49FD-9612-DD124F41978F}" type="pres">
      <dgm:prSet presAssocID="{BC6D8859-B378-4D3B-97E3-DEB64BEE137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2D335-0809-43F5-B4CB-A3824E22CA0C}" type="pres">
      <dgm:prSet presAssocID="{BC6D8859-B378-4D3B-97E3-DEB64BEE137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17AB4-E9A4-4B1D-A602-2E2FD0D83757}" type="pres">
      <dgm:prSet presAssocID="{BC6D8859-B378-4D3B-97E3-DEB64BEE137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E89A0-DC42-458D-B79D-07548ED8E65A}" type="pres">
      <dgm:prSet presAssocID="{BC6D8859-B378-4D3B-97E3-DEB64BEE1371}" presName="connSite1" presStyleCnt="0"/>
      <dgm:spPr/>
    </dgm:pt>
    <dgm:pt modelId="{0D3F64DB-77B1-436B-ACD0-D2B54376824A}" type="pres">
      <dgm:prSet presAssocID="{D956185F-E2CD-43CC-B59E-986A7C146C21}" presName="Name9" presStyleLbl="sibTrans2D1" presStyleIdx="0" presStyleCnt="4"/>
      <dgm:spPr/>
      <dgm:t>
        <a:bodyPr/>
        <a:lstStyle/>
        <a:p>
          <a:endParaRPr lang="en-US"/>
        </a:p>
      </dgm:t>
    </dgm:pt>
    <dgm:pt modelId="{EE23994C-50AA-487B-A305-9D69CB84E1A7}" type="pres">
      <dgm:prSet presAssocID="{2FCD0CF1-A929-4E42-99E6-87DDC2AF1F35}" presName="composite2" presStyleCnt="0"/>
      <dgm:spPr/>
    </dgm:pt>
    <dgm:pt modelId="{AFB7BD5C-124A-4582-83C3-3CFD690D5D78}" type="pres">
      <dgm:prSet presAssocID="{2FCD0CF1-A929-4E42-99E6-87DDC2AF1F35}" presName="dummyNode2" presStyleLbl="node1" presStyleIdx="0" presStyleCnt="5"/>
      <dgm:spPr/>
    </dgm:pt>
    <dgm:pt modelId="{CFF21814-71DF-4929-B076-2EF6042498CC}" type="pres">
      <dgm:prSet presAssocID="{2FCD0CF1-A929-4E42-99E6-87DDC2AF1F35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901CD-3EFF-4426-ADBD-DB4D0AA55AF5}" type="pres">
      <dgm:prSet presAssocID="{2FCD0CF1-A929-4E42-99E6-87DDC2AF1F35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E1390-6F12-45CC-BEFF-C628F50E0FF4}" type="pres">
      <dgm:prSet presAssocID="{2FCD0CF1-A929-4E42-99E6-87DDC2AF1F35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4664A-4AEC-4E18-80CC-0F95AC78DEF6}" type="pres">
      <dgm:prSet presAssocID="{2FCD0CF1-A929-4E42-99E6-87DDC2AF1F35}" presName="connSite2" presStyleCnt="0"/>
      <dgm:spPr/>
    </dgm:pt>
    <dgm:pt modelId="{02CE7C46-2BCE-48FC-B38D-FF5EBA165F79}" type="pres">
      <dgm:prSet presAssocID="{29A05B7E-1CA3-4606-8F3E-3DC928DA2495}" presName="Name18" presStyleLbl="sibTrans2D1" presStyleIdx="1" presStyleCnt="4"/>
      <dgm:spPr/>
      <dgm:t>
        <a:bodyPr/>
        <a:lstStyle/>
        <a:p>
          <a:endParaRPr lang="en-US"/>
        </a:p>
      </dgm:t>
    </dgm:pt>
    <dgm:pt modelId="{FD85EB4B-60BA-4046-B41B-FFABE0D6DC65}" type="pres">
      <dgm:prSet presAssocID="{AD2C974F-0C83-4525-9618-9F73C5040032}" presName="composite1" presStyleCnt="0"/>
      <dgm:spPr/>
    </dgm:pt>
    <dgm:pt modelId="{6A7F7CE2-8CFF-48A9-8AC5-275A468DB3B4}" type="pres">
      <dgm:prSet presAssocID="{AD2C974F-0C83-4525-9618-9F73C5040032}" presName="dummyNode1" presStyleLbl="node1" presStyleIdx="1" presStyleCnt="5"/>
      <dgm:spPr/>
    </dgm:pt>
    <dgm:pt modelId="{3B3CC612-ED79-4F00-916C-B8E94E7CC402}" type="pres">
      <dgm:prSet presAssocID="{AD2C974F-0C83-4525-9618-9F73C5040032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62E42-C47C-4729-9E3C-109DB06C99E4}" type="pres">
      <dgm:prSet presAssocID="{AD2C974F-0C83-4525-9618-9F73C5040032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D4C83-DBAE-408C-BFA2-E99AB57DEA57}" type="pres">
      <dgm:prSet presAssocID="{AD2C974F-0C83-4525-9618-9F73C5040032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994AF-D01C-41CC-A902-425F35CC2B7F}" type="pres">
      <dgm:prSet presAssocID="{AD2C974F-0C83-4525-9618-9F73C5040032}" presName="connSite1" presStyleCnt="0"/>
      <dgm:spPr/>
    </dgm:pt>
    <dgm:pt modelId="{E8E3974C-279A-4926-9625-A21CA3C99AB4}" type="pres">
      <dgm:prSet presAssocID="{B1EFFF09-B614-4983-B76A-3F44509E511B}" presName="Name9" presStyleLbl="sibTrans2D1" presStyleIdx="2" presStyleCnt="4"/>
      <dgm:spPr/>
      <dgm:t>
        <a:bodyPr/>
        <a:lstStyle/>
        <a:p>
          <a:endParaRPr lang="en-US"/>
        </a:p>
      </dgm:t>
    </dgm:pt>
    <dgm:pt modelId="{FDD78C40-8FEC-4C9E-9FFD-BAC25AA03330}" type="pres">
      <dgm:prSet presAssocID="{A3F188FC-A28F-4A0F-ADC1-3649E8C91F75}" presName="composite2" presStyleCnt="0"/>
      <dgm:spPr/>
    </dgm:pt>
    <dgm:pt modelId="{43B44C36-D69E-470A-B0DB-C3561DB953BC}" type="pres">
      <dgm:prSet presAssocID="{A3F188FC-A28F-4A0F-ADC1-3649E8C91F75}" presName="dummyNode2" presStyleLbl="node1" presStyleIdx="2" presStyleCnt="5"/>
      <dgm:spPr/>
    </dgm:pt>
    <dgm:pt modelId="{56620D6C-8800-47BB-8386-F2C8F1C64F76}" type="pres">
      <dgm:prSet presAssocID="{A3F188FC-A28F-4A0F-ADC1-3649E8C91F75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F5513-03E7-49E7-A7BF-7317BE278C81}" type="pres">
      <dgm:prSet presAssocID="{A3F188FC-A28F-4A0F-ADC1-3649E8C91F75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84859-75CF-438B-B7CD-D3F8A97DEB65}" type="pres">
      <dgm:prSet presAssocID="{A3F188FC-A28F-4A0F-ADC1-3649E8C91F75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FBA7F-8249-41DF-9F67-A65D3295FC89}" type="pres">
      <dgm:prSet presAssocID="{A3F188FC-A28F-4A0F-ADC1-3649E8C91F75}" presName="connSite2" presStyleCnt="0"/>
      <dgm:spPr/>
    </dgm:pt>
    <dgm:pt modelId="{DE400FD1-82FB-4B6A-8FE5-09CF1E5C5740}" type="pres">
      <dgm:prSet presAssocID="{756BFB4B-96B7-4B43-98D4-A12F745884F2}" presName="Name18" presStyleLbl="sibTrans2D1" presStyleIdx="3" presStyleCnt="4"/>
      <dgm:spPr/>
      <dgm:t>
        <a:bodyPr/>
        <a:lstStyle/>
        <a:p>
          <a:endParaRPr lang="en-US"/>
        </a:p>
      </dgm:t>
    </dgm:pt>
    <dgm:pt modelId="{A0A2105F-FC8C-4452-A239-BA9B243E78FF}" type="pres">
      <dgm:prSet presAssocID="{17124E13-6D81-4BA2-A7A0-3D6E3D41A518}" presName="composite1" presStyleCnt="0"/>
      <dgm:spPr/>
    </dgm:pt>
    <dgm:pt modelId="{FA0B9A76-0A2C-4D88-A97C-15DF3C5046E4}" type="pres">
      <dgm:prSet presAssocID="{17124E13-6D81-4BA2-A7A0-3D6E3D41A518}" presName="dummyNode1" presStyleLbl="node1" presStyleIdx="3" presStyleCnt="5"/>
      <dgm:spPr/>
    </dgm:pt>
    <dgm:pt modelId="{C1D3994C-5024-4BB0-A544-F33CDD85789C}" type="pres">
      <dgm:prSet presAssocID="{17124E13-6D81-4BA2-A7A0-3D6E3D41A51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7DF54-BF76-46FC-9839-149BF4C16C66}" type="pres">
      <dgm:prSet presAssocID="{17124E13-6D81-4BA2-A7A0-3D6E3D41A51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61DD3-0290-4F24-8966-683E4C77E835}" type="pres">
      <dgm:prSet presAssocID="{17124E13-6D81-4BA2-A7A0-3D6E3D41A518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24A95-9CC2-4752-85B1-020414A6206A}" type="pres">
      <dgm:prSet presAssocID="{17124E13-6D81-4BA2-A7A0-3D6E3D41A518}" presName="connSite1" presStyleCnt="0"/>
      <dgm:spPr/>
    </dgm:pt>
  </dgm:ptLst>
  <dgm:cxnLst>
    <dgm:cxn modelId="{B6CB17BD-0C5F-4D18-B50F-2DFE53A966AE}" type="presOf" srcId="{9F7F5455-9C93-4398-902A-12B1A2FA6C78}" destId="{3B3CC612-ED79-4F00-916C-B8E94E7CC402}" srcOrd="0" destOrd="7" presId="urn:microsoft.com/office/officeart/2005/8/layout/hProcess4"/>
    <dgm:cxn modelId="{CD5AA212-A501-497B-9B29-8D22E1CB1475}" type="presOf" srcId="{279F6465-B5CC-40F7-BF42-4C9B192C6A5F}" destId="{3EE62E42-C47C-4729-9E3C-109DB06C99E4}" srcOrd="1" destOrd="2" presId="urn:microsoft.com/office/officeart/2005/8/layout/hProcess4"/>
    <dgm:cxn modelId="{FFFF47FE-F31B-41FE-9098-0B2457CD7DA1}" type="presOf" srcId="{08DDB256-0006-480B-A631-1D749102A92C}" destId="{3EE62E42-C47C-4729-9E3C-109DB06C99E4}" srcOrd="1" destOrd="0" presId="urn:microsoft.com/office/officeart/2005/8/layout/hProcess4"/>
    <dgm:cxn modelId="{96F3774B-0F79-4409-9F45-5A6C3019DA7A}" type="presOf" srcId="{3D59F869-6B82-4FB0-BA80-19C5325AD57D}" destId="{3B3CC612-ED79-4F00-916C-B8E94E7CC402}" srcOrd="0" destOrd="6" presId="urn:microsoft.com/office/officeart/2005/8/layout/hProcess4"/>
    <dgm:cxn modelId="{49238ECB-826B-4BE4-8856-75922CD59827}" srcId="{A3F188FC-A28F-4A0F-ADC1-3649E8C91F75}" destId="{7954A0B7-A01A-4523-BF5B-96FD06AE0727}" srcOrd="2" destOrd="0" parTransId="{5AFED12F-0CD7-49CF-930C-0B468C7F1AFC}" sibTransId="{4A8CED04-799F-4ABB-9909-0DF93F7B7CBF}"/>
    <dgm:cxn modelId="{F6204426-6D81-4E61-A144-FF318C918B3B}" type="presOf" srcId="{BC4523C6-9A46-4AAF-83CA-7F79132045FB}" destId="{EEDF5513-03E7-49E7-A7BF-7317BE278C81}" srcOrd="1" destOrd="0" presId="urn:microsoft.com/office/officeart/2005/8/layout/hProcess4"/>
    <dgm:cxn modelId="{19A0F1F5-0BA1-4322-B092-84A63F3F159D}" type="presOf" srcId="{4A73DB48-830F-44C8-874A-7D22A967E4AB}" destId="{56620D6C-8800-47BB-8386-F2C8F1C64F76}" srcOrd="0" destOrd="1" presId="urn:microsoft.com/office/officeart/2005/8/layout/hProcess4"/>
    <dgm:cxn modelId="{31AF6A8C-85FB-4E2C-B07A-C62A7EEA70BC}" type="presOf" srcId="{A8B0DE5E-047C-47F8-A09B-97F9D402C919}" destId="{7FB2D335-0809-43F5-B4CB-A3824E22CA0C}" srcOrd="1" destOrd="6" presId="urn:microsoft.com/office/officeart/2005/8/layout/hProcess4"/>
    <dgm:cxn modelId="{E3FC364E-8D56-4A94-91BF-2AE89C249729}" type="presOf" srcId="{286F6119-38CE-40BC-A3AC-89F17753B2E6}" destId="{CFF21814-71DF-4929-B076-2EF6042498CC}" srcOrd="0" destOrd="0" presId="urn:microsoft.com/office/officeart/2005/8/layout/hProcess4"/>
    <dgm:cxn modelId="{702551EA-8E50-445B-A211-E74122C1F9EE}" type="presOf" srcId="{4D2B42CA-C033-40BA-BD4A-C35CF101310D}" destId="{F6F81BF2-D057-49FD-9612-DD124F41978F}" srcOrd="0" destOrd="1" presId="urn:microsoft.com/office/officeart/2005/8/layout/hProcess4"/>
    <dgm:cxn modelId="{DD48BD3C-27CA-4FDE-B808-AE7EC33B5221}" srcId="{4D2B42CA-C033-40BA-BD4A-C35CF101310D}" destId="{BB204C6A-AF55-4253-A514-E9DC009981A7}" srcOrd="3" destOrd="0" parTransId="{8F193C1E-FB75-4005-81E5-614439FD0E39}" sibTransId="{681A7854-9EF2-43ED-89FA-F5944F4B45D4}"/>
    <dgm:cxn modelId="{8D0B0D82-0A20-4EE3-9706-27E0804A3B02}" srcId="{BC6D8859-B378-4D3B-97E3-DEB64BEE1371}" destId="{8E76E76F-CA6D-425D-8ED5-EF1D70E8BE08}" srcOrd="1" destOrd="0" parTransId="{832B62D7-9442-40DD-BE6A-0CD339CAE1D0}" sibTransId="{C90EE149-FA00-4B74-9426-2E949969B524}"/>
    <dgm:cxn modelId="{FEABD54E-DC1F-4088-8C81-3DB13811BC78}" type="presOf" srcId="{8E76E76F-CA6D-425D-8ED5-EF1D70E8BE08}" destId="{7FB2D335-0809-43F5-B4CB-A3824E22CA0C}" srcOrd="1" destOrd="7" presId="urn:microsoft.com/office/officeart/2005/8/layout/hProcess4"/>
    <dgm:cxn modelId="{3BBD649E-260D-404E-B797-AA21F2FCA710}" srcId="{4D2B42CA-C033-40BA-BD4A-C35CF101310D}" destId="{CCE71614-61C7-4B0B-9431-5C5605AAC337}" srcOrd="0" destOrd="0" parTransId="{7812655D-4651-421B-B34F-DC9A4B2EFEE4}" sibTransId="{03DB0B65-D847-4D8E-8101-30523A418852}"/>
    <dgm:cxn modelId="{E1C58809-FE9A-4835-B079-29C0348DE162}" type="presOf" srcId="{D956185F-E2CD-43CC-B59E-986A7C146C21}" destId="{0D3F64DB-77B1-436B-ACD0-D2B54376824A}" srcOrd="0" destOrd="0" presId="urn:microsoft.com/office/officeart/2005/8/layout/hProcess4"/>
    <dgm:cxn modelId="{4E6B130B-7DE1-45A9-9A90-6EFFCF7CE49F}" type="presOf" srcId="{A140E04F-C6B0-4013-A385-23A41C54B37D}" destId="{3EE62E42-C47C-4729-9E3C-109DB06C99E4}" srcOrd="1" destOrd="4" presId="urn:microsoft.com/office/officeart/2005/8/layout/hProcess4"/>
    <dgm:cxn modelId="{F1C2B97B-DF6A-4C5B-8019-965930C1B91A}" type="presOf" srcId="{BB204C6A-AF55-4253-A514-E9DC009981A7}" destId="{F6F81BF2-D057-49FD-9612-DD124F41978F}" srcOrd="0" destOrd="5" presId="urn:microsoft.com/office/officeart/2005/8/layout/hProcess4"/>
    <dgm:cxn modelId="{6A85B2BB-DD91-4EA3-A03D-C4586EECB6DF}" type="presOf" srcId="{D21EBEC7-3FC7-4643-BF76-84C9970F63CC}" destId="{7FB2D335-0809-43F5-B4CB-A3824E22CA0C}" srcOrd="1" destOrd="3" presId="urn:microsoft.com/office/officeart/2005/8/layout/hProcess4"/>
    <dgm:cxn modelId="{C1589630-AB5F-44FF-9DA6-01D59C84D7BC}" type="presOf" srcId="{FBA6D60C-A72F-4561-940B-6263E76D9D89}" destId="{D607DF54-BF76-46FC-9839-149BF4C16C66}" srcOrd="1" destOrd="0" presId="urn:microsoft.com/office/officeart/2005/8/layout/hProcess4"/>
    <dgm:cxn modelId="{00EEB193-7202-4EB8-BEF3-EBA099311F44}" srcId="{4D2B42CA-C033-40BA-BD4A-C35CF101310D}" destId="{698FFD29-8F25-4BC9-B5DB-32A5472C3F2F}" srcOrd="2" destOrd="0" parTransId="{B1D303C7-8DF7-41AD-85D4-C7DA09064611}" sibTransId="{1A7AEC43-1246-4456-B222-D4625EDCF615}"/>
    <dgm:cxn modelId="{CB8A8008-92A4-4FFA-837F-B1825439E680}" srcId="{A3F188FC-A28F-4A0F-ADC1-3649E8C91F75}" destId="{877F793A-E0A3-4066-A6E6-BCF7000F5EED}" srcOrd="3" destOrd="0" parTransId="{406DB8DF-C1A0-4850-ADAE-7AF72B7319B1}" sibTransId="{DFC0E3A4-1092-41D4-B7D5-55760A3EFD3C}"/>
    <dgm:cxn modelId="{49095254-C192-49DF-9F44-EB6C50ED15E8}" type="presOf" srcId="{BC4523C6-9A46-4AAF-83CA-7F79132045FB}" destId="{56620D6C-8800-47BB-8386-F2C8F1C64F76}" srcOrd="0" destOrd="0" presId="urn:microsoft.com/office/officeart/2005/8/layout/hProcess4"/>
    <dgm:cxn modelId="{A8B39D05-33A8-4824-B957-2064BC7462BF}" srcId="{08DDB256-0006-480B-A631-1D749102A92C}" destId="{49B68FDF-1E93-4935-A0A5-4FC01DA3C79D}" srcOrd="0" destOrd="0" parTransId="{056F4BCC-F59A-4FE6-830B-189FB660A400}" sibTransId="{2929997B-5287-463B-8DB9-FC590E5FD45B}"/>
    <dgm:cxn modelId="{2F9F6FED-2E5C-4424-9A46-A8C5EB73B861}" type="presOf" srcId="{D48D3439-DD09-4CE6-88A9-443D7EF27200}" destId="{7FB2D335-0809-43F5-B4CB-A3824E22CA0C}" srcOrd="1" destOrd="0" presId="urn:microsoft.com/office/officeart/2005/8/layout/hProcess4"/>
    <dgm:cxn modelId="{F4770030-B681-4685-991C-7E8C05306B40}" srcId="{17124E13-6D81-4BA2-A7A0-3D6E3D41A518}" destId="{FBA6D60C-A72F-4561-940B-6263E76D9D89}" srcOrd="0" destOrd="0" parTransId="{37A6550B-5C85-4B74-BB01-5451FE5FAA73}" sibTransId="{6AB9498E-F896-4672-BDAD-D67FD83F88E9}"/>
    <dgm:cxn modelId="{7F6EF6A5-E5D6-4D62-8279-4200508DAB64}" type="presOf" srcId="{49B68FDF-1E93-4935-A0A5-4FC01DA3C79D}" destId="{3B3CC612-ED79-4F00-916C-B8E94E7CC402}" srcOrd="0" destOrd="1" presId="urn:microsoft.com/office/officeart/2005/8/layout/hProcess4"/>
    <dgm:cxn modelId="{EC588118-02E0-4B11-B412-87964CEC5DDE}" type="presOf" srcId="{AD2C974F-0C83-4525-9618-9F73C5040032}" destId="{EAAD4C83-DBAE-408C-BFA2-E99AB57DEA57}" srcOrd="0" destOrd="0" presId="urn:microsoft.com/office/officeart/2005/8/layout/hProcess4"/>
    <dgm:cxn modelId="{65F5C717-4CFB-45A0-95DE-136CD5E94A75}" srcId="{D48D3439-DD09-4CE6-88A9-443D7EF27200}" destId="{4D2B42CA-C033-40BA-BD4A-C35CF101310D}" srcOrd="0" destOrd="0" parTransId="{2A617739-3F20-4820-8DA1-328987C2FB92}" sibTransId="{4DA2429A-F9AB-4BD5-9F63-C19258CB329F}"/>
    <dgm:cxn modelId="{49A83C7A-CD20-47A8-92CF-892AF4E34D47}" type="presOf" srcId="{CCE71614-61C7-4B0B-9431-5C5605AAC337}" destId="{7FB2D335-0809-43F5-B4CB-A3824E22CA0C}" srcOrd="1" destOrd="2" presId="urn:microsoft.com/office/officeart/2005/8/layout/hProcess4"/>
    <dgm:cxn modelId="{14FC6DCC-8821-4328-82B3-33309AE3744D}" type="presOf" srcId="{C97244BF-9562-4670-9312-637F9DBE2F32}" destId="{3EE62E42-C47C-4729-9E3C-109DB06C99E4}" srcOrd="1" destOrd="3" presId="urn:microsoft.com/office/officeart/2005/8/layout/hProcess4"/>
    <dgm:cxn modelId="{B3983386-B7FB-453B-8FCC-65DBEAE2ACBA}" type="presOf" srcId="{BC6D8859-B378-4D3B-97E3-DEB64BEE1371}" destId="{EFA17AB4-E9A4-4B1D-A602-2E2FD0D83757}" srcOrd="0" destOrd="0" presId="urn:microsoft.com/office/officeart/2005/8/layout/hProcess4"/>
    <dgm:cxn modelId="{1FF81FD6-2791-4AEB-BC26-F31FB687D3CC}" type="presOf" srcId="{C97244BF-9562-4670-9312-637F9DBE2F32}" destId="{3B3CC612-ED79-4F00-916C-B8E94E7CC402}" srcOrd="0" destOrd="3" presId="urn:microsoft.com/office/officeart/2005/8/layout/hProcess4"/>
    <dgm:cxn modelId="{CDF9F68C-8A93-450D-AB03-F976894C0C12}" srcId="{760A9F5F-C942-4E5F-AD4A-C74BD2AD4B9D}" destId="{17124E13-6D81-4BA2-A7A0-3D6E3D41A518}" srcOrd="4" destOrd="0" parTransId="{E1B76B1F-CE3E-446A-9718-5A2735C897AC}" sibTransId="{BD8E8023-D782-4D1B-AE70-CC1D710CCEA7}"/>
    <dgm:cxn modelId="{F6A6CFAB-3065-4A8E-8955-CDF642C76B3D}" type="presOf" srcId="{D21EBEC7-3FC7-4643-BF76-84C9970F63CC}" destId="{F6F81BF2-D057-49FD-9612-DD124F41978F}" srcOrd="0" destOrd="3" presId="urn:microsoft.com/office/officeart/2005/8/layout/hProcess4"/>
    <dgm:cxn modelId="{65FD48E6-5BD5-4D6E-AEDF-8C66D0CE3DF6}" srcId="{49B68FDF-1E93-4935-A0A5-4FC01DA3C79D}" destId="{279F6465-B5CC-40F7-BF42-4C9B192C6A5F}" srcOrd="0" destOrd="0" parTransId="{B0D98EA4-65A2-4380-8CDF-EBA96ECEEA34}" sibTransId="{DD0B9C34-43EE-46F4-8D4F-416C283B54F7}"/>
    <dgm:cxn modelId="{4CE6D5ED-11E2-4FDA-871C-C09B90033D4C}" type="presOf" srcId="{9F7F5455-9C93-4398-902A-12B1A2FA6C78}" destId="{3EE62E42-C47C-4729-9E3C-109DB06C99E4}" srcOrd="1" destOrd="7" presId="urn:microsoft.com/office/officeart/2005/8/layout/hProcess4"/>
    <dgm:cxn modelId="{B2308AC3-AABC-40BE-A432-12AF23A8B9A2}" type="presOf" srcId="{4D2B42CA-C033-40BA-BD4A-C35CF101310D}" destId="{7FB2D335-0809-43F5-B4CB-A3824E22CA0C}" srcOrd="1" destOrd="1" presId="urn:microsoft.com/office/officeart/2005/8/layout/hProcess4"/>
    <dgm:cxn modelId="{E7390884-DBF7-4BC9-B5B3-CA2261E1D71C}" type="presOf" srcId="{91ECBBC9-D9BE-4C83-8DB8-2EA26C06B2AB}" destId="{3B3CC612-ED79-4F00-916C-B8E94E7CC402}" srcOrd="0" destOrd="5" presId="urn:microsoft.com/office/officeart/2005/8/layout/hProcess4"/>
    <dgm:cxn modelId="{3613FABE-DBED-4394-A4A1-0805B882A130}" type="presOf" srcId="{7954A0B7-A01A-4523-BF5B-96FD06AE0727}" destId="{56620D6C-8800-47BB-8386-F2C8F1C64F76}" srcOrd="0" destOrd="3" presId="urn:microsoft.com/office/officeart/2005/8/layout/hProcess4"/>
    <dgm:cxn modelId="{24E0E64A-1E84-47AB-AEBF-03161A6A68CD}" type="presOf" srcId="{17124E13-6D81-4BA2-A7A0-3D6E3D41A518}" destId="{33F61DD3-0290-4F24-8966-683E4C77E835}" srcOrd="0" destOrd="0" presId="urn:microsoft.com/office/officeart/2005/8/layout/hProcess4"/>
    <dgm:cxn modelId="{EAF4AF10-20F4-45FE-8CB7-533496A21D67}" type="presOf" srcId="{A77D6CA8-3817-4822-84C6-21E81314D108}" destId="{D607DF54-BF76-46FC-9839-149BF4C16C66}" srcOrd="1" destOrd="2" presId="urn:microsoft.com/office/officeart/2005/8/layout/hProcess4"/>
    <dgm:cxn modelId="{91E52D49-E95E-42AC-8CC4-ED291D153DCF}" srcId="{760A9F5F-C942-4E5F-AD4A-C74BD2AD4B9D}" destId="{AD2C974F-0C83-4525-9618-9F73C5040032}" srcOrd="2" destOrd="0" parTransId="{CD6A0F95-7D4D-42B0-8F29-96D604A3D051}" sibTransId="{B1EFFF09-B614-4983-B76A-3F44509E511B}"/>
    <dgm:cxn modelId="{52447B96-540E-439C-BDDE-133A05A11F2E}" type="presOf" srcId="{A8B0DE5E-047C-47F8-A09B-97F9D402C919}" destId="{F6F81BF2-D057-49FD-9612-DD124F41978F}" srcOrd="0" destOrd="6" presId="urn:microsoft.com/office/officeart/2005/8/layout/hProcess4"/>
    <dgm:cxn modelId="{2C2C5BDA-5EDB-4168-B8BF-5AF295D77D6E}" srcId="{17124E13-6D81-4BA2-A7A0-3D6E3D41A518}" destId="{0B6D228D-3CB5-4FD6-817E-89180CFF64EA}" srcOrd="1" destOrd="0" parTransId="{1E5DB682-39F1-4B01-AF4B-75E785AAE48D}" sibTransId="{84E6272E-4D83-4E45-A33F-F86367BE45E8}"/>
    <dgm:cxn modelId="{1982F144-AFC0-4061-A854-4B3E674653AF}" type="presOf" srcId="{A77D6CA8-3817-4822-84C6-21E81314D108}" destId="{C1D3994C-5024-4BB0-A544-F33CDD85789C}" srcOrd="0" destOrd="2" presId="urn:microsoft.com/office/officeart/2005/8/layout/hProcess4"/>
    <dgm:cxn modelId="{055FD487-47F2-412F-93E0-7A6F440AEB54}" type="presOf" srcId="{877F793A-E0A3-4066-A6E6-BCF7000F5EED}" destId="{56620D6C-8800-47BB-8386-F2C8F1C64F76}" srcOrd="0" destOrd="4" presId="urn:microsoft.com/office/officeart/2005/8/layout/hProcess4"/>
    <dgm:cxn modelId="{05190153-0767-49C1-88B5-98F2675A8D6E}" type="presOf" srcId="{698FFD29-8F25-4BC9-B5DB-32A5472C3F2F}" destId="{7FB2D335-0809-43F5-B4CB-A3824E22CA0C}" srcOrd="1" destOrd="4" presId="urn:microsoft.com/office/officeart/2005/8/layout/hProcess4"/>
    <dgm:cxn modelId="{5581A6B2-4CB8-43D3-8269-669F16C465B5}" type="presOf" srcId="{29A05B7E-1CA3-4606-8F3E-3DC928DA2495}" destId="{02CE7C46-2BCE-48FC-B38D-FF5EBA165F79}" srcOrd="0" destOrd="0" presId="urn:microsoft.com/office/officeart/2005/8/layout/hProcess4"/>
    <dgm:cxn modelId="{C0695214-45B9-4F52-ADFF-601BE367AD7D}" type="presOf" srcId="{FBA6D60C-A72F-4561-940B-6263E76D9D89}" destId="{C1D3994C-5024-4BB0-A544-F33CDD85789C}" srcOrd="0" destOrd="0" presId="urn:microsoft.com/office/officeart/2005/8/layout/hProcess4"/>
    <dgm:cxn modelId="{842CD950-C225-4121-A298-6B45BF8DFFA8}" type="presOf" srcId="{B1EFFF09-B614-4983-B76A-3F44509E511B}" destId="{E8E3974C-279A-4926-9625-A21CA3C99AB4}" srcOrd="0" destOrd="0" presId="urn:microsoft.com/office/officeart/2005/8/layout/hProcess4"/>
    <dgm:cxn modelId="{FB159C73-E0C7-4A99-891E-F52AB72A518D}" type="presOf" srcId="{270B2BB6-7BD8-4E6B-A126-6BBC8136C93A}" destId="{213901CD-3EFF-4426-ADBD-DB4D0AA55AF5}" srcOrd="1" destOrd="1" presId="urn:microsoft.com/office/officeart/2005/8/layout/hProcess4"/>
    <dgm:cxn modelId="{02F2C97E-B053-491A-9AED-6E88F9F9B909}" srcId="{760A9F5F-C942-4E5F-AD4A-C74BD2AD4B9D}" destId="{A3F188FC-A28F-4A0F-ADC1-3649E8C91F75}" srcOrd="3" destOrd="0" parTransId="{F340CD9D-32B6-4437-8876-0EE1BAD6B07E}" sibTransId="{756BFB4B-96B7-4B43-98D4-A12F745884F2}"/>
    <dgm:cxn modelId="{5A245DC3-4275-420D-9A7E-2B9CDC6684F8}" type="presOf" srcId="{2FCD0CF1-A929-4E42-99E6-87DDC2AF1F35}" destId="{A6DE1390-6F12-45CC-BEFF-C628F50E0FF4}" srcOrd="0" destOrd="0" presId="urn:microsoft.com/office/officeart/2005/8/layout/hProcess4"/>
    <dgm:cxn modelId="{9298ABF8-3003-455C-A8B6-46ED12F4E209}" srcId="{279F6465-B5CC-40F7-BF42-4C9B192C6A5F}" destId="{C97244BF-9562-4670-9312-637F9DBE2F32}" srcOrd="0" destOrd="0" parTransId="{F97CA7C6-52F8-46D0-93C6-C850E4FE28DD}" sibTransId="{D90E8FFB-20A1-402D-8D60-04D17C8D7773}"/>
    <dgm:cxn modelId="{DA5DC520-1A21-42AE-9D32-4E4DA17BDF9D}" type="presOf" srcId="{49B68FDF-1E93-4935-A0A5-4FC01DA3C79D}" destId="{3EE62E42-C47C-4729-9E3C-109DB06C99E4}" srcOrd="1" destOrd="1" presId="urn:microsoft.com/office/officeart/2005/8/layout/hProcess4"/>
    <dgm:cxn modelId="{74A3A085-BB20-4BDF-B1DA-ADD9E24C9B88}" srcId="{760A9F5F-C942-4E5F-AD4A-C74BD2AD4B9D}" destId="{BC6D8859-B378-4D3B-97E3-DEB64BEE1371}" srcOrd="0" destOrd="0" parTransId="{4529F0DC-F1E3-48A1-8188-1F5332B29C08}" sibTransId="{D956185F-E2CD-43CC-B59E-986A7C146C21}"/>
    <dgm:cxn modelId="{1863BAF4-4010-4A9B-A02C-5BE5684614F0}" type="presOf" srcId="{81F922A7-EB49-4BE8-8905-2F4D5B94C425}" destId="{56620D6C-8800-47BB-8386-F2C8F1C64F76}" srcOrd="0" destOrd="2" presId="urn:microsoft.com/office/officeart/2005/8/layout/hProcess4"/>
    <dgm:cxn modelId="{F7F11956-4F80-4741-AA86-079A31D41E28}" srcId="{279F6465-B5CC-40F7-BF42-4C9B192C6A5F}" destId="{3D59F869-6B82-4FB0-BA80-19C5325AD57D}" srcOrd="3" destOrd="0" parTransId="{0AB1FBE3-A203-46E7-9F82-4062D96A4756}" sibTransId="{89113F07-1A3F-4A9A-A114-46FE0A318F73}"/>
    <dgm:cxn modelId="{74EC5932-D414-4903-9622-8E5E19F3E273}" type="presOf" srcId="{8E76E76F-CA6D-425D-8ED5-EF1D70E8BE08}" destId="{F6F81BF2-D057-49FD-9612-DD124F41978F}" srcOrd="0" destOrd="7" presId="urn:microsoft.com/office/officeart/2005/8/layout/hProcess4"/>
    <dgm:cxn modelId="{65EAAFD6-0D00-4C32-B272-9216821B1B33}" type="presOf" srcId="{877F793A-E0A3-4066-A6E6-BCF7000F5EED}" destId="{EEDF5513-03E7-49E7-A7BF-7317BE278C81}" srcOrd="1" destOrd="4" presId="urn:microsoft.com/office/officeart/2005/8/layout/hProcess4"/>
    <dgm:cxn modelId="{4EE5E16B-35E2-4885-A9AC-9E1E8BE7C01A}" type="presOf" srcId="{4A73DB48-830F-44C8-874A-7D22A967E4AB}" destId="{EEDF5513-03E7-49E7-A7BF-7317BE278C81}" srcOrd="1" destOrd="1" presId="urn:microsoft.com/office/officeart/2005/8/layout/hProcess4"/>
    <dgm:cxn modelId="{B0195D8B-42C3-4DCA-A7E5-1CA905BE404A}" type="presOf" srcId="{A3F188FC-A28F-4A0F-ADC1-3649E8C91F75}" destId="{A4984859-75CF-438B-B7CD-D3F8A97DEB65}" srcOrd="0" destOrd="0" presId="urn:microsoft.com/office/officeart/2005/8/layout/hProcess4"/>
    <dgm:cxn modelId="{63276948-F757-4AD4-B07F-042141C35962}" srcId="{4D2B42CA-C033-40BA-BD4A-C35CF101310D}" destId="{A8B0DE5E-047C-47F8-A09B-97F9D402C919}" srcOrd="4" destOrd="0" parTransId="{5D760C4C-B97D-4881-BC1A-1A8A80175CD1}" sibTransId="{47933119-B71B-4CE9-8320-14BFD065D469}"/>
    <dgm:cxn modelId="{0F2FC523-3963-4FE2-9DC2-E6B1D5161D1A}" srcId="{BC6D8859-B378-4D3B-97E3-DEB64BEE1371}" destId="{D48D3439-DD09-4CE6-88A9-443D7EF27200}" srcOrd="0" destOrd="0" parTransId="{F8D3FFF3-8D1C-4D6B-8499-ACC44377A811}" sibTransId="{3EB6FB40-CA95-4E84-88E2-55BD9C5D5ABD}"/>
    <dgm:cxn modelId="{9E7FA683-1F54-47A4-B71F-6472CD5B5623}" srcId="{4D2B42CA-C033-40BA-BD4A-C35CF101310D}" destId="{D21EBEC7-3FC7-4643-BF76-84C9970F63CC}" srcOrd="1" destOrd="0" parTransId="{9D19BC09-B263-4BD8-AD3C-6919D8EE2DC0}" sibTransId="{4C082D46-73C6-471A-9CEE-529CF200DD00}"/>
    <dgm:cxn modelId="{8EB8C57C-1BC7-476D-917B-105BD7A877FA}" srcId="{BC4523C6-9A46-4AAF-83CA-7F79132045FB}" destId="{4A73DB48-830F-44C8-874A-7D22A967E4AB}" srcOrd="0" destOrd="0" parTransId="{7C02267D-37A0-4723-92D4-7593A822BEC8}" sibTransId="{9F6E86E9-F8BE-47B9-9B88-9176595D41A7}"/>
    <dgm:cxn modelId="{C3EEF2A7-C083-4C5E-B0F1-728FD177B7DF}" type="presOf" srcId="{756BFB4B-96B7-4B43-98D4-A12F745884F2}" destId="{DE400FD1-82FB-4B6A-8FE5-09CF1E5C5740}" srcOrd="0" destOrd="0" presId="urn:microsoft.com/office/officeart/2005/8/layout/hProcess4"/>
    <dgm:cxn modelId="{6A7351DF-C9CB-452D-8A14-32398047E82C}" type="presOf" srcId="{760A9F5F-C942-4E5F-AD4A-C74BD2AD4B9D}" destId="{9A14ABB6-A308-46D2-B739-84C33987BD65}" srcOrd="0" destOrd="0" presId="urn:microsoft.com/office/officeart/2005/8/layout/hProcess4"/>
    <dgm:cxn modelId="{09210FCD-498B-41A0-A03A-5541B4914709}" srcId="{17124E13-6D81-4BA2-A7A0-3D6E3D41A518}" destId="{A77D6CA8-3817-4822-84C6-21E81314D108}" srcOrd="2" destOrd="0" parTransId="{920EB771-6315-49F5-89B6-5E299C00048E}" sibTransId="{0658894B-7132-4BAC-BDE4-2DB09885E219}"/>
    <dgm:cxn modelId="{8406AB1C-D400-4570-BE5F-A2FFE04348D3}" type="presOf" srcId="{286F6119-38CE-40BC-A3AC-89F17753B2E6}" destId="{213901CD-3EFF-4426-ADBD-DB4D0AA55AF5}" srcOrd="1" destOrd="0" presId="urn:microsoft.com/office/officeart/2005/8/layout/hProcess4"/>
    <dgm:cxn modelId="{27C52FB8-3CB5-42E5-82DC-58E92F15EF07}" type="presOf" srcId="{7954A0B7-A01A-4523-BF5B-96FD06AE0727}" destId="{EEDF5513-03E7-49E7-A7BF-7317BE278C81}" srcOrd="1" destOrd="3" presId="urn:microsoft.com/office/officeart/2005/8/layout/hProcess4"/>
    <dgm:cxn modelId="{6BC85DF9-F787-4062-B08D-2ED79F8150C2}" srcId="{279F6465-B5CC-40F7-BF42-4C9B192C6A5F}" destId="{91ECBBC9-D9BE-4C83-8DB8-2EA26C06B2AB}" srcOrd="2" destOrd="0" parTransId="{22A8D280-A965-4ECD-AB3E-97920EF36EC2}" sibTransId="{A9DBF570-C99C-45CB-B564-6003BE82AFB2}"/>
    <dgm:cxn modelId="{245A4E2A-96E3-4814-8058-C07BC772C2B8}" srcId="{AD2C974F-0C83-4525-9618-9F73C5040032}" destId="{08DDB256-0006-480B-A631-1D749102A92C}" srcOrd="0" destOrd="0" parTransId="{C3F83E41-4BD5-402A-AE9A-DE4319344ACD}" sibTransId="{89C8E22D-B9ED-479F-94AF-8F00A36ABF11}"/>
    <dgm:cxn modelId="{7D2D11E5-9742-483D-9F10-AEBAE1AE238A}" type="presOf" srcId="{91ECBBC9-D9BE-4C83-8DB8-2EA26C06B2AB}" destId="{3EE62E42-C47C-4729-9E3C-109DB06C99E4}" srcOrd="1" destOrd="5" presId="urn:microsoft.com/office/officeart/2005/8/layout/hProcess4"/>
    <dgm:cxn modelId="{73469531-05C3-4088-B5D0-EA650AD841F1}" type="presOf" srcId="{BB204C6A-AF55-4253-A514-E9DC009981A7}" destId="{7FB2D335-0809-43F5-B4CB-A3824E22CA0C}" srcOrd="1" destOrd="5" presId="urn:microsoft.com/office/officeart/2005/8/layout/hProcess4"/>
    <dgm:cxn modelId="{CBBB0551-D76C-47CB-9E8A-353CC508393E}" srcId="{279F6465-B5CC-40F7-BF42-4C9B192C6A5F}" destId="{9F7F5455-9C93-4398-902A-12B1A2FA6C78}" srcOrd="4" destOrd="0" parTransId="{53F4493E-65CA-41B6-B046-70901E8DD680}" sibTransId="{69B213C8-2B74-445A-AB1A-49F0A8E3B2E2}"/>
    <dgm:cxn modelId="{2E2C8F7B-37A4-488C-9E29-3C120F3081A0}" srcId="{A3F188FC-A28F-4A0F-ADC1-3649E8C91F75}" destId="{BC4523C6-9A46-4AAF-83CA-7F79132045FB}" srcOrd="0" destOrd="0" parTransId="{0440191C-F747-4AEA-BA6D-D4D6DC84F34E}" sibTransId="{9BB52F98-2A64-4799-9FDC-C75BA768AD2A}"/>
    <dgm:cxn modelId="{85284F3A-3FC7-4B00-BE59-E0D51130686D}" srcId="{A3F188FC-A28F-4A0F-ADC1-3649E8C91F75}" destId="{81F922A7-EB49-4BE8-8905-2F4D5B94C425}" srcOrd="1" destOrd="0" parTransId="{C4484178-DF00-4CD2-9DA5-E4AC9D5C4820}" sibTransId="{EC2A6CD5-39A6-4765-B48B-572E648423C9}"/>
    <dgm:cxn modelId="{5EE87AB2-25A2-46C0-9E0D-AD1F0214A8DB}" type="presOf" srcId="{A140E04F-C6B0-4013-A385-23A41C54B37D}" destId="{3B3CC612-ED79-4F00-916C-B8E94E7CC402}" srcOrd="0" destOrd="4" presId="urn:microsoft.com/office/officeart/2005/8/layout/hProcess4"/>
    <dgm:cxn modelId="{E0262DE3-420B-499D-B3FE-D8E99A53F3D2}" type="presOf" srcId="{81F922A7-EB49-4BE8-8905-2F4D5B94C425}" destId="{EEDF5513-03E7-49E7-A7BF-7317BE278C81}" srcOrd="1" destOrd="2" presId="urn:microsoft.com/office/officeart/2005/8/layout/hProcess4"/>
    <dgm:cxn modelId="{C723E245-DC93-4503-A556-32F496F2FFB5}" type="presOf" srcId="{279F6465-B5CC-40F7-BF42-4C9B192C6A5F}" destId="{3B3CC612-ED79-4F00-916C-B8E94E7CC402}" srcOrd="0" destOrd="2" presId="urn:microsoft.com/office/officeart/2005/8/layout/hProcess4"/>
    <dgm:cxn modelId="{90A28CA3-92EF-49BB-AE21-ADBE21F110E5}" type="presOf" srcId="{CCE71614-61C7-4B0B-9431-5C5605AAC337}" destId="{F6F81BF2-D057-49FD-9612-DD124F41978F}" srcOrd="0" destOrd="2" presId="urn:microsoft.com/office/officeart/2005/8/layout/hProcess4"/>
    <dgm:cxn modelId="{C6EB131C-BE9C-4835-A98D-E8B734047D9E}" type="presOf" srcId="{08DDB256-0006-480B-A631-1D749102A92C}" destId="{3B3CC612-ED79-4F00-916C-B8E94E7CC402}" srcOrd="0" destOrd="0" presId="urn:microsoft.com/office/officeart/2005/8/layout/hProcess4"/>
    <dgm:cxn modelId="{CBD9DBD3-6CA9-4E60-83EE-3A1249C0865C}" srcId="{2FCD0CF1-A929-4E42-99E6-87DDC2AF1F35}" destId="{270B2BB6-7BD8-4E6B-A126-6BBC8136C93A}" srcOrd="1" destOrd="0" parTransId="{940941E7-33B6-4DAA-BF57-DC91BFAE82D5}" sibTransId="{43BC31F4-9E5B-45FC-85D1-E6368E7E399A}"/>
    <dgm:cxn modelId="{449103C4-0113-46A8-9550-6340E7897F96}" type="presOf" srcId="{0B6D228D-3CB5-4FD6-817E-89180CFF64EA}" destId="{C1D3994C-5024-4BB0-A544-F33CDD85789C}" srcOrd="0" destOrd="1" presId="urn:microsoft.com/office/officeart/2005/8/layout/hProcess4"/>
    <dgm:cxn modelId="{F6F95B1D-7498-4221-8645-05AA8515E28E}" type="presOf" srcId="{270B2BB6-7BD8-4E6B-A126-6BBC8136C93A}" destId="{CFF21814-71DF-4929-B076-2EF6042498CC}" srcOrd="0" destOrd="1" presId="urn:microsoft.com/office/officeart/2005/8/layout/hProcess4"/>
    <dgm:cxn modelId="{54E21FE5-8589-4108-AC39-2BA18E7BF153}" type="presOf" srcId="{698FFD29-8F25-4BC9-B5DB-32A5472C3F2F}" destId="{F6F81BF2-D057-49FD-9612-DD124F41978F}" srcOrd="0" destOrd="4" presId="urn:microsoft.com/office/officeart/2005/8/layout/hProcess4"/>
    <dgm:cxn modelId="{F786778D-F625-4005-9A0D-544449241632}" srcId="{2FCD0CF1-A929-4E42-99E6-87DDC2AF1F35}" destId="{286F6119-38CE-40BC-A3AC-89F17753B2E6}" srcOrd="0" destOrd="0" parTransId="{AFAAB6FF-D9D1-41D1-9EBF-627D58FA81D4}" sibTransId="{72E75DA9-69E0-414C-BBB4-B139DAE7D074}"/>
    <dgm:cxn modelId="{50BF6882-C043-4507-943E-5BEBD5C9DD1A}" srcId="{760A9F5F-C942-4E5F-AD4A-C74BD2AD4B9D}" destId="{2FCD0CF1-A929-4E42-99E6-87DDC2AF1F35}" srcOrd="1" destOrd="0" parTransId="{5F697918-E5BC-459B-A8D1-B0D793D8D346}" sibTransId="{29A05B7E-1CA3-4606-8F3E-3DC928DA2495}"/>
    <dgm:cxn modelId="{197716C9-FB47-4DF8-B88D-C2C14E1025F8}" srcId="{279F6465-B5CC-40F7-BF42-4C9B192C6A5F}" destId="{A140E04F-C6B0-4013-A385-23A41C54B37D}" srcOrd="1" destOrd="0" parTransId="{20FAA2C7-D795-4782-99F9-19B8C0A35E28}" sibTransId="{9E9587F2-B86D-429A-B3ED-20BF97959314}"/>
    <dgm:cxn modelId="{80320E56-8DF5-439B-9BC7-AE1920AFB57E}" type="presOf" srcId="{D48D3439-DD09-4CE6-88A9-443D7EF27200}" destId="{F6F81BF2-D057-49FD-9612-DD124F41978F}" srcOrd="0" destOrd="0" presId="urn:microsoft.com/office/officeart/2005/8/layout/hProcess4"/>
    <dgm:cxn modelId="{7DBDD38C-1DDA-4FCA-8EFB-84C42C094768}" type="presOf" srcId="{3D59F869-6B82-4FB0-BA80-19C5325AD57D}" destId="{3EE62E42-C47C-4729-9E3C-109DB06C99E4}" srcOrd="1" destOrd="6" presId="urn:microsoft.com/office/officeart/2005/8/layout/hProcess4"/>
    <dgm:cxn modelId="{20C91101-84E6-4EF6-9C56-025C72F4D5DB}" type="presOf" srcId="{0B6D228D-3CB5-4FD6-817E-89180CFF64EA}" destId="{D607DF54-BF76-46FC-9839-149BF4C16C66}" srcOrd="1" destOrd="1" presId="urn:microsoft.com/office/officeart/2005/8/layout/hProcess4"/>
    <dgm:cxn modelId="{9B502303-2A00-4954-ACE2-318E8ED6F1E3}" type="presParOf" srcId="{9A14ABB6-A308-46D2-B739-84C33987BD65}" destId="{D7A942EC-5B41-4259-89F2-F4227A3470A2}" srcOrd="0" destOrd="0" presId="urn:microsoft.com/office/officeart/2005/8/layout/hProcess4"/>
    <dgm:cxn modelId="{8BAE911A-8615-490D-A77A-675BDB9B553F}" type="presParOf" srcId="{9A14ABB6-A308-46D2-B739-84C33987BD65}" destId="{828B922D-484A-4FCD-B208-B37639516D97}" srcOrd="1" destOrd="0" presId="urn:microsoft.com/office/officeart/2005/8/layout/hProcess4"/>
    <dgm:cxn modelId="{DB2EB709-7203-406C-8349-0E8CE0E82B62}" type="presParOf" srcId="{9A14ABB6-A308-46D2-B739-84C33987BD65}" destId="{B3541EBF-2710-44E9-8EE9-C92C50BEC2C7}" srcOrd="2" destOrd="0" presId="urn:microsoft.com/office/officeart/2005/8/layout/hProcess4"/>
    <dgm:cxn modelId="{A34E1C6D-482F-44D1-A81A-E0E4D7355D0C}" type="presParOf" srcId="{B3541EBF-2710-44E9-8EE9-C92C50BEC2C7}" destId="{24E2E714-3319-475C-8885-0310EF021875}" srcOrd="0" destOrd="0" presId="urn:microsoft.com/office/officeart/2005/8/layout/hProcess4"/>
    <dgm:cxn modelId="{84B60073-D592-4706-B801-0C611F6223E4}" type="presParOf" srcId="{24E2E714-3319-475C-8885-0310EF021875}" destId="{D59204E6-107B-40BD-B791-22BCE938BE6D}" srcOrd="0" destOrd="0" presId="urn:microsoft.com/office/officeart/2005/8/layout/hProcess4"/>
    <dgm:cxn modelId="{70F5D777-6F74-4B8E-8390-CF0426A44045}" type="presParOf" srcId="{24E2E714-3319-475C-8885-0310EF021875}" destId="{F6F81BF2-D057-49FD-9612-DD124F41978F}" srcOrd="1" destOrd="0" presId="urn:microsoft.com/office/officeart/2005/8/layout/hProcess4"/>
    <dgm:cxn modelId="{AEA1E443-4DA4-47F3-8832-76FB83A8E65C}" type="presParOf" srcId="{24E2E714-3319-475C-8885-0310EF021875}" destId="{7FB2D335-0809-43F5-B4CB-A3824E22CA0C}" srcOrd="2" destOrd="0" presId="urn:microsoft.com/office/officeart/2005/8/layout/hProcess4"/>
    <dgm:cxn modelId="{1B881A4F-CC53-4820-91F9-26ECF9A1AE4B}" type="presParOf" srcId="{24E2E714-3319-475C-8885-0310EF021875}" destId="{EFA17AB4-E9A4-4B1D-A602-2E2FD0D83757}" srcOrd="3" destOrd="0" presId="urn:microsoft.com/office/officeart/2005/8/layout/hProcess4"/>
    <dgm:cxn modelId="{53BD45FD-9C08-407E-8A4B-FD829C757911}" type="presParOf" srcId="{24E2E714-3319-475C-8885-0310EF021875}" destId="{A72E89A0-DC42-458D-B79D-07548ED8E65A}" srcOrd="4" destOrd="0" presId="urn:microsoft.com/office/officeart/2005/8/layout/hProcess4"/>
    <dgm:cxn modelId="{65B7845E-41DD-474B-B315-04691CEB4AE5}" type="presParOf" srcId="{B3541EBF-2710-44E9-8EE9-C92C50BEC2C7}" destId="{0D3F64DB-77B1-436B-ACD0-D2B54376824A}" srcOrd="1" destOrd="0" presId="urn:microsoft.com/office/officeart/2005/8/layout/hProcess4"/>
    <dgm:cxn modelId="{85834444-C3AC-4C8F-A2F2-9AE3A5C00662}" type="presParOf" srcId="{B3541EBF-2710-44E9-8EE9-C92C50BEC2C7}" destId="{EE23994C-50AA-487B-A305-9D69CB84E1A7}" srcOrd="2" destOrd="0" presId="urn:microsoft.com/office/officeart/2005/8/layout/hProcess4"/>
    <dgm:cxn modelId="{9D2D8E25-BE5E-4686-91CF-609033184E46}" type="presParOf" srcId="{EE23994C-50AA-487B-A305-9D69CB84E1A7}" destId="{AFB7BD5C-124A-4582-83C3-3CFD690D5D78}" srcOrd="0" destOrd="0" presId="urn:microsoft.com/office/officeart/2005/8/layout/hProcess4"/>
    <dgm:cxn modelId="{6F5F5157-5D1E-41C3-943A-1AB2F7CF16A7}" type="presParOf" srcId="{EE23994C-50AA-487B-A305-9D69CB84E1A7}" destId="{CFF21814-71DF-4929-B076-2EF6042498CC}" srcOrd="1" destOrd="0" presId="urn:microsoft.com/office/officeart/2005/8/layout/hProcess4"/>
    <dgm:cxn modelId="{CC1E2A2F-1A21-4FF2-82D8-CDEC2846E4FB}" type="presParOf" srcId="{EE23994C-50AA-487B-A305-9D69CB84E1A7}" destId="{213901CD-3EFF-4426-ADBD-DB4D0AA55AF5}" srcOrd="2" destOrd="0" presId="urn:microsoft.com/office/officeart/2005/8/layout/hProcess4"/>
    <dgm:cxn modelId="{1C4D5B23-CECC-4488-8454-3C5C5C739928}" type="presParOf" srcId="{EE23994C-50AA-487B-A305-9D69CB84E1A7}" destId="{A6DE1390-6F12-45CC-BEFF-C628F50E0FF4}" srcOrd="3" destOrd="0" presId="urn:microsoft.com/office/officeart/2005/8/layout/hProcess4"/>
    <dgm:cxn modelId="{4BCBB02F-7268-4519-AC36-859F176C2272}" type="presParOf" srcId="{EE23994C-50AA-487B-A305-9D69CB84E1A7}" destId="{C024664A-4AEC-4E18-80CC-0F95AC78DEF6}" srcOrd="4" destOrd="0" presId="urn:microsoft.com/office/officeart/2005/8/layout/hProcess4"/>
    <dgm:cxn modelId="{B1D08AA6-4EAF-4E80-B2B6-C1CE3806C57F}" type="presParOf" srcId="{B3541EBF-2710-44E9-8EE9-C92C50BEC2C7}" destId="{02CE7C46-2BCE-48FC-B38D-FF5EBA165F79}" srcOrd="3" destOrd="0" presId="urn:microsoft.com/office/officeart/2005/8/layout/hProcess4"/>
    <dgm:cxn modelId="{62C92C64-61CE-4172-AA9D-4883E29CD3FF}" type="presParOf" srcId="{B3541EBF-2710-44E9-8EE9-C92C50BEC2C7}" destId="{FD85EB4B-60BA-4046-B41B-FFABE0D6DC65}" srcOrd="4" destOrd="0" presId="urn:microsoft.com/office/officeart/2005/8/layout/hProcess4"/>
    <dgm:cxn modelId="{D9E39640-FC05-4459-898B-BB42CB80E16E}" type="presParOf" srcId="{FD85EB4B-60BA-4046-B41B-FFABE0D6DC65}" destId="{6A7F7CE2-8CFF-48A9-8AC5-275A468DB3B4}" srcOrd="0" destOrd="0" presId="urn:microsoft.com/office/officeart/2005/8/layout/hProcess4"/>
    <dgm:cxn modelId="{3EB78C94-59A9-494F-8F35-84D87451FC09}" type="presParOf" srcId="{FD85EB4B-60BA-4046-B41B-FFABE0D6DC65}" destId="{3B3CC612-ED79-4F00-916C-B8E94E7CC402}" srcOrd="1" destOrd="0" presId="urn:microsoft.com/office/officeart/2005/8/layout/hProcess4"/>
    <dgm:cxn modelId="{509C4984-779F-46CB-803D-104FC148CDCF}" type="presParOf" srcId="{FD85EB4B-60BA-4046-B41B-FFABE0D6DC65}" destId="{3EE62E42-C47C-4729-9E3C-109DB06C99E4}" srcOrd="2" destOrd="0" presId="urn:microsoft.com/office/officeart/2005/8/layout/hProcess4"/>
    <dgm:cxn modelId="{53E9EFC8-615A-406A-9CC2-898447AE4EB4}" type="presParOf" srcId="{FD85EB4B-60BA-4046-B41B-FFABE0D6DC65}" destId="{EAAD4C83-DBAE-408C-BFA2-E99AB57DEA57}" srcOrd="3" destOrd="0" presId="urn:microsoft.com/office/officeart/2005/8/layout/hProcess4"/>
    <dgm:cxn modelId="{0D551417-F772-4D4A-B4AC-4FCC760E58B0}" type="presParOf" srcId="{FD85EB4B-60BA-4046-B41B-FFABE0D6DC65}" destId="{4CE994AF-D01C-41CC-A902-425F35CC2B7F}" srcOrd="4" destOrd="0" presId="urn:microsoft.com/office/officeart/2005/8/layout/hProcess4"/>
    <dgm:cxn modelId="{BB761621-8492-4DA3-A1A6-1323F32593FC}" type="presParOf" srcId="{B3541EBF-2710-44E9-8EE9-C92C50BEC2C7}" destId="{E8E3974C-279A-4926-9625-A21CA3C99AB4}" srcOrd="5" destOrd="0" presId="urn:microsoft.com/office/officeart/2005/8/layout/hProcess4"/>
    <dgm:cxn modelId="{20B1F9A2-8349-42FD-B242-EC66F94D9B4F}" type="presParOf" srcId="{B3541EBF-2710-44E9-8EE9-C92C50BEC2C7}" destId="{FDD78C40-8FEC-4C9E-9FFD-BAC25AA03330}" srcOrd="6" destOrd="0" presId="urn:microsoft.com/office/officeart/2005/8/layout/hProcess4"/>
    <dgm:cxn modelId="{55890199-FBFC-4AAE-A74A-E9E893462A01}" type="presParOf" srcId="{FDD78C40-8FEC-4C9E-9FFD-BAC25AA03330}" destId="{43B44C36-D69E-470A-B0DB-C3561DB953BC}" srcOrd="0" destOrd="0" presId="urn:microsoft.com/office/officeart/2005/8/layout/hProcess4"/>
    <dgm:cxn modelId="{DCD0FA0C-7ADD-4626-A37A-9B3C70F949AD}" type="presParOf" srcId="{FDD78C40-8FEC-4C9E-9FFD-BAC25AA03330}" destId="{56620D6C-8800-47BB-8386-F2C8F1C64F76}" srcOrd="1" destOrd="0" presId="urn:microsoft.com/office/officeart/2005/8/layout/hProcess4"/>
    <dgm:cxn modelId="{DE5E76BE-4F97-456F-8F18-664BF825171C}" type="presParOf" srcId="{FDD78C40-8FEC-4C9E-9FFD-BAC25AA03330}" destId="{EEDF5513-03E7-49E7-A7BF-7317BE278C81}" srcOrd="2" destOrd="0" presId="urn:microsoft.com/office/officeart/2005/8/layout/hProcess4"/>
    <dgm:cxn modelId="{2766302F-E316-4039-A472-2843851AE5F6}" type="presParOf" srcId="{FDD78C40-8FEC-4C9E-9FFD-BAC25AA03330}" destId="{A4984859-75CF-438B-B7CD-D3F8A97DEB65}" srcOrd="3" destOrd="0" presId="urn:microsoft.com/office/officeart/2005/8/layout/hProcess4"/>
    <dgm:cxn modelId="{37596819-7FEF-4B91-A644-60444906B0B8}" type="presParOf" srcId="{FDD78C40-8FEC-4C9E-9FFD-BAC25AA03330}" destId="{155FBA7F-8249-41DF-9F67-A65D3295FC89}" srcOrd="4" destOrd="0" presId="urn:microsoft.com/office/officeart/2005/8/layout/hProcess4"/>
    <dgm:cxn modelId="{DC2CA121-9C45-4B16-993F-5972BE8B2F3D}" type="presParOf" srcId="{B3541EBF-2710-44E9-8EE9-C92C50BEC2C7}" destId="{DE400FD1-82FB-4B6A-8FE5-09CF1E5C5740}" srcOrd="7" destOrd="0" presId="urn:microsoft.com/office/officeart/2005/8/layout/hProcess4"/>
    <dgm:cxn modelId="{4F28A1EC-3B37-4276-A74C-79081BF97886}" type="presParOf" srcId="{B3541EBF-2710-44E9-8EE9-C92C50BEC2C7}" destId="{A0A2105F-FC8C-4452-A239-BA9B243E78FF}" srcOrd="8" destOrd="0" presId="urn:microsoft.com/office/officeart/2005/8/layout/hProcess4"/>
    <dgm:cxn modelId="{54F7AF86-8BA0-4C80-9DBD-55AC5B44C130}" type="presParOf" srcId="{A0A2105F-FC8C-4452-A239-BA9B243E78FF}" destId="{FA0B9A76-0A2C-4D88-A97C-15DF3C5046E4}" srcOrd="0" destOrd="0" presId="urn:microsoft.com/office/officeart/2005/8/layout/hProcess4"/>
    <dgm:cxn modelId="{870CC837-12C1-4179-9A5C-09BEA7163DCC}" type="presParOf" srcId="{A0A2105F-FC8C-4452-A239-BA9B243E78FF}" destId="{C1D3994C-5024-4BB0-A544-F33CDD85789C}" srcOrd="1" destOrd="0" presId="urn:microsoft.com/office/officeart/2005/8/layout/hProcess4"/>
    <dgm:cxn modelId="{5A0E80EC-D013-46BE-A6F3-28021895782B}" type="presParOf" srcId="{A0A2105F-FC8C-4452-A239-BA9B243E78FF}" destId="{D607DF54-BF76-46FC-9839-149BF4C16C66}" srcOrd="2" destOrd="0" presId="urn:microsoft.com/office/officeart/2005/8/layout/hProcess4"/>
    <dgm:cxn modelId="{C1600A1E-8B54-4C9A-8A86-849E3A21DDAA}" type="presParOf" srcId="{A0A2105F-FC8C-4452-A239-BA9B243E78FF}" destId="{33F61DD3-0290-4F24-8966-683E4C77E835}" srcOrd="3" destOrd="0" presId="urn:microsoft.com/office/officeart/2005/8/layout/hProcess4"/>
    <dgm:cxn modelId="{AAFC857A-6236-4FAC-B6BE-258046FEC2CB}" type="presParOf" srcId="{A0A2105F-FC8C-4452-A239-BA9B243E78FF}" destId="{96424A95-9CC2-4752-85B1-020414A6206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A9F5F-C942-4E5F-AD4A-C74BD2AD4B9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D8859-B378-4D3B-97E3-DEB64BEE1371}">
      <dgm:prSet phldrT="[Text]"/>
      <dgm:spPr/>
      <dgm:t>
        <a:bodyPr/>
        <a:lstStyle/>
        <a:p>
          <a:r>
            <a:rPr lang="en-US" dirty="0" smtClean="0"/>
            <a:t>Responsible for Notifying IRB/IEC</a:t>
          </a:r>
          <a:endParaRPr lang="en-US" dirty="0"/>
        </a:p>
      </dgm:t>
    </dgm:pt>
    <dgm:pt modelId="{4529F0DC-F1E3-48A1-8188-1F5332B29C08}" type="parTrans" cxnId="{74A3A085-BB20-4BDF-B1DA-ADD9E24C9B88}">
      <dgm:prSet/>
      <dgm:spPr/>
      <dgm:t>
        <a:bodyPr/>
        <a:lstStyle/>
        <a:p>
          <a:endParaRPr lang="en-US"/>
        </a:p>
      </dgm:t>
    </dgm:pt>
    <dgm:pt modelId="{D956185F-E2CD-43CC-B59E-986A7C146C21}" type="sibTrans" cxnId="{74A3A085-BB20-4BDF-B1DA-ADD9E24C9B88}">
      <dgm:prSet/>
      <dgm:spPr/>
      <dgm:t>
        <a:bodyPr/>
        <a:lstStyle/>
        <a:p>
          <a:endParaRPr lang="en-US"/>
        </a:p>
      </dgm:t>
    </dgm:pt>
    <dgm:pt modelId="{D48D3439-DD09-4CE6-88A9-443D7EF27200}">
      <dgm:prSet phldrT="[Text]"/>
      <dgm:spPr/>
      <dgm:t>
        <a:bodyPr/>
        <a:lstStyle/>
        <a:p>
          <a:r>
            <a:rPr lang="en-US" dirty="0" smtClean="0"/>
            <a:t>Sponsor/Investigator</a:t>
          </a:r>
          <a:endParaRPr lang="en-US" dirty="0"/>
        </a:p>
      </dgm:t>
    </dgm:pt>
    <dgm:pt modelId="{F8D3FFF3-8D1C-4D6B-8499-ACC44377A811}" type="parTrans" cxnId="{0F2FC523-3963-4FE2-9DC2-E6B1D5161D1A}">
      <dgm:prSet/>
      <dgm:spPr/>
      <dgm:t>
        <a:bodyPr/>
        <a:lstStyle/>
        <a:p>
          <a:endParaRPr lang="en-US"/>
        </a:p>
      </dgm:t>
    </dgm:pt>
    <dgm:pt modelId="{3EB6FB40-CA95-4E84-88E2-55BD9C5D5ABD}" type="sibTrans" cxnId="{0F2FC523-3963-4FE2-9DC2-E6B1D5161D1A}">
      <dgm:prSet/>
      <dgm:spPr/>
      <dgm:t>
        <a:bodyPr/>
        <a:lstStyle/>
        <a:p>
          <a:endParaRPr lang="en-US"/>
        </a:p>
      </dgm:t>
    </dgm:pt>
    <dgm:pt modelId="{0B6D228D-3CB5-4FD6-817E-89180CFF64EA}">
      <dgm:prSet phldrT="[Text]"/>
      <dgm:spPr/>
      <dgm:t>
        <a:bodyPr/>
        <a:lstStyle/>
        <a:p>
          <a:r>
            <a:rPr lang="en-US" dirty="0" smtClean="0"/>
            <a:t>Unbinding Requirements</a:t>
          </a:r>
          <a:endParaRPr lang="en-US" dirty="0"/>
        </a:p>
      </dgm:t>
    </dgm:pt>
    <dgm:pt modelId="{1E5DB682-39F1-4B01-AF4B-75E785AAE48D}" type="parTrans" cxnId="{2C2C5BDA-5EDB-4168-B8BF-5AF295D77D6E}">
      <dgm:prSet/>
      <dgm:spPr/>
      <dgm:t>
        <a:bodyPr/>
        <a:lstStyle/>
        <a:p>
          <a:endParaRPr lang="en-US"/>
        </a:p>
      </dgm:t>
    </dgm:pt>
    <dgm:pt modelId="{84E6272E-4D83-4E45-A33F-F86367BE45E8}" type="sibTrans" cxnId="{2C2C5BDA-5EDB-4168-B8BF-5AF295D77D6E}">
      <dgm:prSet/>
      <dgm:spPr/>
      <dgm:t>
        <a:bodyPr/>
        <a:lstStyle/>
        <a:p>
          <a:endParaRPr lang="en-US"/>
        </a:p>
      </dgm:t>
    </dgm:pt>
    <dgm:pt modelId="{731DB040-2CCE-4DDD-9A90-28C1E3FD1700}">
      <dgm:prSet phldrT="[Text]"/>
      <dgm:spPr/>
      <dgm:t>
        <a:bodyPr/>
        <a:lstStyle/>
        <a:p>
          <a:r>
            <a:rPr lang="en-US" dirty="0" smtClean="0"/>
            <a:t>* Central ethics typically managed by Sponsor</a:t>
          </a:r>
          <a:endParaRPr lang="en-US" dirty="0"/>
        </a:p>
      </dgm:t>
    </dgm:pt>
    <dgm:pt modelId="{3079ED6E-2D78-4ED3-932A-6DD6E66B4B45}" type="parTrans" cxnId="{E037D0A3-B4BE-43C0-A5AF-1B6D302BB0B8}">
      <dgm:prSet/>
      <dgm:spPr/>
      <dgm:t>
        <a:bodyPr/>
        <a:lstStyle/>
        <a:p>
          <a:endParaRPr lang="en-US"/>
        </a:p>
      </dgm:t>
    </dgm:pt>
    <dgm:pt modelId="{E30482C6-7768-4F2E-BB98-3F247CCFA4EA}" type="sibTrans" cxnId="{E037D0A3-B4BE-43C0-A5AF-1B6D302BB0B8}">
      <dgm:prSet/>
      <dgm:spPr/>
      <dgm:t>
        <a:bodyPr/>
        <a:lstStyle/>
        <a:p>
          <a:endParaRPr lang="en-US"/>
        </a:p>
      </dgm:t>
    </dgm:pt>
    <dgm:pt modelId="{624606BF-A3D6-4DB3-9843-C92F8C5F54C6}">
      <dgm:prSet phldrT="[Text]"/>
      <dgm:spPr/>
      <dgm:t>
        <a:bodyPr/>
        <a:lstStyle/>
        <a:p>
          <a:r>
            <a:rPr lang="en-US" dirty="0" smtClean="0"/>
            <a:t>Translations</a:t>
          </a:r>
          <a:endParaRPr lang="en-US" dirty="0"/>
        </a:p>
      </dgm:t>
    </dgm:pt>
    <dgm:pt modelId="{F60E1517-7423-4785-B5C0-49EF1C616074}" type="parTrans" cxnId="{61C2CB5F-1F96-414C-AEE1-6B972428626B}">
      <dgm:prSet/>
      <dgm:spPr/>
      <dgm:t>
        <a:bodyPr/>
        <a:lstStyle/>
        <a:p>
          <a:endParaRPr lang="en-US"/>
        </a:p>
      </dgm:t>
    </dgm:pt>
    <dgm:pt modelId="{B99CCB1B-FB1D-4757-BA88-A909D169C5B0}" type="sibTrans" cxnId="{61C2CB5F-1F96-414C-AEE1-6B972428626B}">
      <dgm:prSet/>
      <dgm:spPr/>
      <dgm:t>
        <a:bodyPr/>
        <a:lstStyle/>
        <a:p>
          <a:endParaRPr lang="en-US"/>
        </a:p>
      </dgm:t>
    </dgm:pt>
    <dgm:pt modelId="{CE83E2AE-A2C7-4354-B6F8-CC0ECCA403B1}">
      <dgm:prSet phldrT="[Text]"/>
      <dgm:spPr/>
      <dgm:t>
        <a:bodyPr/>
        <a:lstStyle/>
        <a:p>
          <a:r>
            <a:rPr lang="en-US" dirty="0" smtClean="0"/>
            <a:t>Rules defined for Clinical programs or medical devices</a:t>
          </a:r>
          <a:endParaRPr lang="en-US" dirty="0"/>
        </a:p>
      </dgm:t>
    </dgm:pt>
    <dgm:pt modelId="{9822D8FD-EB62-478A-A72E-D997745BC9C7}" type="parTrans" cxnId="{CFA048E9-7E01-44CC-8B97-7DD382076FD3}">
      <dgm:prSet/>
      <dgm:spPr/>
      <dgm:t>
        <a:bodyPr/>
        <a:lstStyle/>
        <a:p>
          <a:endParaRPr lang="en-US"/>
        </a:p>
      </dgm:t>
    </dgm:pt>
    <dgm:pt modelId="{D624A713-3D2E-4A94-9329-7C8885BE13C2}" type="sibTrans" cxnId="{CFA048E9-7E01-44CC-8B97-7DD382076FD3}">
      <dgm:prSet/>
      <dgm:spPr/>
      <dgm:t>
        <a:bodyPr/>
        <a:lstStyle/>
        <a:p>
          <a:endParaRPr lang="en-US"/>
        </a:p>
      </dgm:t>
    </dgm:pt>
    <dgm:pt modelId="{6C58C33F-D2FE-4740-83FC-B4D26EEEE137}">
      <dgm:prSet phldrT="[Text]"/>
      <dgm:spPr/>
      <dgm:t>
        <a:bodyPr/>
        <a:lstStyle/>
        <a:p>
          <a:r>
            <a:rPr lang="en-US" dirty="0" smtClean="0"/>
            <a:t>Investigator and study staff should remain “blinded” to preserve the integrity of the blind of the study</a:t>
          </a:r>
          <a:endParaRPr lang="en-US" dirty="0"/>
        </a:p>
      </dgm:t>
    </dgm:pt>
    <dgm:pt modelId="{FD561E9B-C082-4C7B-BFB7-84427BA5FE30}" type="parTrans" cxnId="{C5607C14-D014-4E60-A991-ED293A56F152}">
      <dgm:prSet/>
      <dgm:spPr/>
      <dgm:t>
        <a:bodyPr/>
        <a:lstStyle/>
        <a:p>
          <a:endParaRPr lang="en-US"/>
        </a:p>
      </dgm:t>
    </dgm:pt>
    <dgm:pt modelId="{8F71404A-07D8-44FA-A81B-AA2A36E281E0}" type="sibTrans" cxnId="{C5607C14-D014-4E60-A991-ED293A56F152}">
      <dgm:prSet/>
      <dgm:spPr/>
      <dgm:t>
        <a:bodyPr/>
        <a:lstStyle/>
        <a:p>
          <a:endParaRPr lang="en-US"/>
        </a:p>
      </dgm:t>
    </dgm:pt>
    <dgm:pt modelId="{02E69455-D6D5-4702-9F09-BD6BE475709A}">
      <dgm:prSet phldrT="[Text]"/>
      <dgm:spPr/>
      <dgm:t>
        <a:bodyPr/>
        <a:lstStyle/>
        <a:p>
          <a:r>
            <a:rPr lang="en-US" dirty="0" smtClean="0"/>
            <a:t>Local Language required</a:t>
          </a:r>
          <a:endParaRPr lang="en-US" dirty="0"/>
        </a:p>
      </dgm:t>
    </dgm:pt>
    <dgm:pt modelId="{D346E6FC-1BC3-494F-91E3-F1ADD2041021}" type="parTrans" cxnId="{679A91DF-3AA7-45B3-A9D8-2B326D93ABBD}">
      <dgm:prSet/>
      <dgm:spPr/>
      <dgm:t>
        <a:bodyPr/>
        <a:lstStyle/>
        <a:p>
          <a:endParaRPr lang="en-US"/>
        </a:p>
      </dgm:t>
    </dgm:pt>
    <dgm:pt modelId="{F86684E5-0330-4A70-9907-069DE0C01EC3}" type="sibTrans" cxnId="{679A91DF-3AA7-45B3-A9D8-2B326D93ABBD}">
      <dgm:prSet/>
      <dgm:spPr/>
      <dgm:t>
        <a:bodyPr/>
        <a:lstStyle/>
        <a:p>
          <a:endParaRPr lang="en-US"/>
        </a:p>
      </dgm:t>
    </dgm:pt>
    <dgm:pt modelId="{F3DDFFE5-E651-426B-97FD-DF204E15C046}">
      <dgm:prSet phldrT="[Text]"/>
      <dgm:spPr/>
      <dgm:t>
        <a:bodyPr/>
        <a:lstStyle/>
        <a:p>
          <a:r>
            <a:rPr lang="en-US" dirty="0" smtClean="0"/>
            <a:t>Accept initial report to comply with reporting timelines</a:t>
          </a:r>
          <a:endParaRPr lang="en-US" dirty="0"/>
        </a:p>
      </dgm:t>
    </dgm:pt>
    <dgm:pt modelId="{F70C35F6-E711-4830-A510-AF1F63F51C07}" type="parTrans" cxnId="{6E53ED34-3A60-46F0-96B6-C6300CCCB97B}">
      <dgm:prSet/>
      <dgm:spPr/>
      <dgm:t>
        <a:bodyPr/>
        <a:lstStyle/>
        <a:p>
          <a:endParaRPr lang="en-US"/>
        </a:p>
      </dgm:t>
    </dgm:pt>
    <dgm:pt modelId="{4A1EB20E-7D58-4F64-BD96-E48610AF084E}" type="sibTrans" cxnId="{6E53ED34-3A60-46F0-96B6-C6300CCCB97B}">
      <dgm:prSet/>
      <dgm:spPr/>
      <dgm:t>
        <a:bodyPr/>
        <a:lstStyle/>
        <a:p>
          <a:endParaRPr lang="en-US"/>
        </a:p>
      </dgm:t>
    </dgm:pt>
    <dgm:pt modelId="{7BA4DAC6-5F16-49E0-80C4-7E5AD9ABEFC8}">
      <dgm:prSet phldrT="[Text]"/>
      <dgm:spPr/>
      <dgm:t>
        <a:bodyPr/>
        <a:lstStyle/>
        <a:p>
          <a:r>
            <a:rPr lang="en-US" dirty="0" smtClean="0"/>
            <a:t>Additional rules for early Phase</a:t>
          </a:r>
          <a:endParaRPr lang="en-US" dirty="0"/>
        </a:p>
      </dgm:t>
    </dgm:pt>
    <dgm:pt modelId="{8B5640CD-71A1-477C-B510-0F018E26FDA7}" type="parTrans" cxnId="{9CE5B312-CF5A-48F6-A315-5BD615CC5763}">
      <dgm:prSet/>
      <dgm:spPr/>
      <dgm:t>
        <a:bodyPr/>
        <a:lstStyle/>
        <a:p>
          <a:endParaRPr lang="en-US"/>
        </a:p>
      </dgm:t>
    </dgm:pt>
    <dgm:pt modelId="{8CAE8E37-D5EA-4D37-8EF5-063487933E37}" type="sibTrans" cxnId="{9CE5B312-CF5A-48F6-A315-5BD615CC5763}">
      <dgm:prSet/>
      <dgm:spPr/>
      <dgm:t>
        <a:bodyPr/>
        <a:lstStyle/>
        <a:p>
          <a:endParaRPr lang="en-US"/>
        </a:p>
      </dgm:t>
    </dgm:pt>
    <dgm:pt modelId="{5C7B14FD-C327-4E95-B7DA-2283DCF2D38B}">
      <dgm:prSet phldrT="[Text]"/>
      <dgm:spPr/>
      <dgm:t>
        <a:bodyPr/>
        <a:lstStyle/>
        <a:p>
          <a:r>
            <a:rPr lang="en-US" dirty="0" smtClean="0"/>
            <a:t>Yes/no</a:t>
          </a:r>
          <a:endParaRPr lang="en-US" dirty="0"/>
        </a:p>
      </dgm:t>
    </dgm:pt>
    <dgm:pt modelId="{A4C1A94E-ED3C-4074-9BEF-09DEB7E8A220}" type="parTrans" cxnId="{6A68ECB8-8466-41BF-BE7D-66887714B37D}">
      <dgm:prSet/>
      <dgm:spPr/>
      <dgm:t>
        <a:bodyPr/>
        <a:lstStyle/>
        <a:p>
          <a:endParaRPr lang="en-US"/>
        </a:p>
      </dgm:t>
    </dgm:pt>
    <dgm:pt modelId="{20B69617-99A2-42C8-82DA-C53E63FBCB06}" type="sibTrans" cxnId="{6A68ECB8-8466-41BF-BE7D-66887714B37D}">
      <dgm:prSet/>
      <dgm:spPr/>
      <dgm:t>
        <a:bodyPr/>
        <a:lstStyle/>
        <a:p>
          <a:endParaRPr lang="en-US"/>
        </a:p>
      </dgm:t>
    </dgm:pt>
    <dgm:pt modelId="{6375B7D4-E9DC-446E-8402-AD56DDD3D586}">
      <dgm:prSet phldrT="[Text]"/>
      <dgm:spPr/>
      <dgm:t>
        <a:bodyPr/>
        <a:lstStyle/>
        <a:p>
          <a:r>
            <a:rPr lang="en-US" dirty="0" smtClean="0"/>
            <a:t>Yes/No</a:t>
          </a:r>
          <a:endParaRPr lang="en-US" dirty="0"/>
        </a:p>
      </dgm:t>
    </dgm:pt>
    <dgm:pt modelId="{4FBFE352-42DD-447F-A6A8-09BC62432A96}" type="parTrans" cxnId="{8E767147-BE48-44E6-999C-B788A433E11C}">
      <dgm:prSet/>
      <dgm:spPr/>
      <dgm:t>
        <a:bodyPr/>
        <a:lstStyle/>
        <a:p>
          <a:endParaRPr lang="en-US"/>
        </a:p>
      </dgm:t>
    </dgm:pt>
    <dgm:pt modelId="{B615050F-7967-4CBC-92B1-8C916D6C0919}" type="sibTrans" cxnId="{8E767147-BE48-44E6-999C-B788A433E11C}">
      <dgm:prSet/>
      <dgm:spPr/>
      <dgm:t>
        <a:bodyPr/>
        <a:lstStyle/>
        <a:p>
          <a:endParaRPr lang="en-US"/>
        </a:p>
      </dgm:t>
    </dgm:pt>
    <dgm:pt modelId="{69847E18-93DB-4C07-990D-4165BB83DDE2}">
      <dgm:prSet phldrT="[Text]"/>
      <dgm:spPr/>
      <dgm:t>
        <a:bodyPr/>
        <a:lstStyle/>
        <a:p>
          <a:r>
            <a:rPr lang="en-US" dirty="0" smtClean="0"/>
            <a:t>Prepare for next phase of SRM </a:t>
          </a:r>
          <a:endParaRPr lang="en-US" dirty="0"/>
        </a:p>
      </dgm:t>
    </dgm:pt>
    <dgm:pt modelId="{86BD62D6-D385-4735-ADAC-3EDF1C37F99E}" type="parTrans" cxnId="{0E143849-6FEB-42BF-8534-132D5A17F7EA}">
      <dgm:prSet/>
      <dgm:spPr/>
      <dgm:t>
        <a:bodyPr/>
        <a:lstStyle/>
        <a:p>
          <a:endParaRPr lang="en-US"/>
        </a:p>
      </dgm:t>
    </dgm:pt>
    <dgm:pt modelId="{D10D38D6-F833-4944-AA0F-3ABB3F273C1F}" type="sibTrans" cxnId="{0E143849-6FEB-42BF-8534-132D5A17F7EA}">
      <dgm:prSet/>
      <dgm:spPr/>
      <dgm:t>
        <a:bodyPr/>
        <a:lstStyle/>
        <a:p>
          <a:endParaRPr lang="en-US"/>
        </a:p>
      </dgm:t>
    </dgm:pt>
    <dgm:pt modelId="{E434205B-BA45-4EF5-AF4F-12121C1E295D}">
      <dgm:prSet phldrT="[Text]"/>
      <dgm:spPr/>
      <dgm:t>
        <a:bodyPr/>
        <a:lstStyle/>
        <a:p>
          <a:r>
            <a:rPr lang="en-US" dirty="0" smtClean="0"/>
            <a:t>*If Investigator, will need to receive on IRB/IEC behalf</a:t>
          </a:r>
          <a:endParaRPr lang="en-US" dirty="0"/>
        </a:p>
      </dgm:t>
    </dgm:pt>
    <dgm:pt modelId="{C073B380-A5DB-400A-BE11-FB4ED9190DF7}" type="parTrans" cxnId="{1DCDC4DB-5FE1-48FD-9C3A-28701527F996}">
      <dgm:prSet/>
      <dgm:spPr/>
      <dgm:t>
        <a:bodyPr/>
        <a:lstStyle/>
        <a:p>
          <a:endParaRPr lang="en-US"/>
        </a:p>
      </dgm:t>
    </dgm:pt>
    <dgm:pt modelId="{7465A6E7-CAE9-4F90-B874-476AAD7745AA}" type="sibTrans" cxnId="{1DCDC4DB-5FE1-48FD-9C3A-28701527F996}">
      <dgm:prSet/>
      <dgm:spPr/>
      <dgm:t>
        <a:bodyPr/>
        <a:lstStyle/>
        <a:p>
          <a:endParaRPr lang="en-US"/>
        </a:p>
      </dgm:t>
    </dgm:pt>
    <dgm:pt modelId="{9A14ABB6-A308-46D2-B739-84C33987BD65}" type="pres">
      <dgm:prSet presAssocID="{760A9F5F-C942-4E5F-AD4A-C74BD2AD4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A942EC-5B41-4259-89F2-F4227A3470A2}" type="pres">
      <dgm:prSet presAssocID="{760A9F5F-C942-4E5F-AD4A-C74BD2AD4B9D}" presName="tSp" presStyleCnt="0"/>
      <dgm:spPr/>
    </dgm:pt>
    <dgm:pt modelId="{828B922D-484A-4FCD-B208-B37639516D97}" type="pres">
      <dgm:prSet presAssocID="{760A9F5F-C942-4E5F-AD4A-C74BD2AD4B9D}" presName="bSp" presStyleCnt="0"/>
      <dgm:spPr/>
    </dgm:pt>
    <dgm:pt modelId="{B3541EBF-2710-44E9-8EE9-C92C50BEC2C7}" type="pres">
      <dgm:prSet presAssocID="{760A9F5F-C942-4E5F-AD4A-C74BD2AD4B9D}" presName="process" presStyleCnt="0"/>
      <dgm:spPr/>
    </dgm:pt>
    <dgm:pt modelId="{24E2E714-3319-475C-8885-0310EF021875}" type="pres">
      <dgm:prSet presAssocID="{BC6D8859-B378-4D3B-97E3-DEB64BEE1371}" presName="composite1" presStyleCnt="0"/>
      <dgm:spPr/>
    </dgm:pt>
    <dgm:pt modelId="{D59204E6-107B-40BD-B791-22BCE938BE6D}" type="pres">
      <dgm:prSet presAssocID="{BC6D8859-B378-4D3B-97E3-DEB64BEE1371}" presName="dummyNode1" presStyleLbl="node1" presStyleIdx="0" presStyleCnt="5"/>
      <dgm:spPr/>
    </dgm:pt>
    <dgm:pt modelId="{F6F81BF2-D057-49FD-9612-DD124F41978F}" type="pres">
      <dgm:prSet presAssocID="{BC6D8859-B378-4D3B-97E3-DEB64BEE137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2D335-0809-43F5-B4CB-A3824E22CA0C}" type="pres">
      <dgm:prSet presAssocID="{BC6D8859-B378-4D3B-97E3-DEB64BEE137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17AB4-E9A4-4B1D-A602-2E2FD0D83757}" type="pres">
      <dgm:prSet presAssocID="{BC6D8859-B378-4D3B-97E3-DEB64BEE137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E89A0-DC42-458D-B79D-07548ED8E65A}" type="pres">
      <dgm:prSet presAssocID="{BC6D8859-B378-4D3B-97E3-DEB64BEE1371}" presName="connSite1" presStyleCnt="0"/>
      <dgm:spPr/>
    </dgm:pt>
    <dgm:pt modelId="{0D3F64DB-77B1-436B-ACD0-D2B54376824A}" type="pres">
      <dgm:prSet presAssocID="{D956185F-E2CD-43CC-B59E-986A7C146C21}" presName="Name9" presStyleLbl="sibTrans2D1" presStyleIdx="0" presStyleCnt="4"/>
      <dgm:spPr/>
      <dgm:t>
        <a:bodyPr/>
        <a:lstStyle/>
        <a:p>
          <a:endParaRPr lang="en-US"/>
        </a:p>
      </dgm:t>
    </dgm:pt>
    <dgm:pt modelId="{8A8244A6-9E1C-425B-93AA-9C311EDDC043}" type="pres">
      <dgm:prSet presAssocID="{0B6D228D-3CB5-4FD6-817E-89180CFF64EA}" presName="composite2" presStyleCnt="0"/>
      <dgm:spPr/>
    </dgm:pt>
    <dgm:pt modelId="{FDA4D35D-6B89-413E-AD5E-9AED56580C64}" type="pres">
      <dgm:prSet presAssocID="{0B6D228D-3CB5-4FD6-817E-89180CFF64EA}" presName="dummyNode2" presStyleLbl="node1" presStyleIdx="0" presStyleCnt="5"/>
      <dgm:spPr/>
    </dgm:pt>
    <dgm:pt modelId="{B666F0D2-7D06-446D-B479-89A5E3BD667A}" type="pres">
      <dgm:prSet presAssocID="{0B6D228D-3CB5-4FD6-817E-89180CFF64E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7454C-FAA0-400A-AFB3-AFA6B273459A}" type="pres">
      <dgm:prSet presAssocID="{0B6D228D-3CB5-4FD6-817E-89180CFF64E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CBD4D-AF10-46FB-BFDD-71354A4E6DE1}" type="pres">
      <dgm:prSet presAssocID="{0B6D228D-3CB5-4FD6-817E-89180CFF64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5AA42-C57F-4AAD-A8C9-5AA1DBBE6DB7}" type="pres">
      <dgm:prSet presAssocID="{0B6D228D-3CB5-4FD6-817E-89180CFF64EA}" presName="connSite2" presStyleCnt="0"/>
      <dgm:spPr/>
    </dgm:pt>
    <dgm:pt modelId="{F33985C5-37D1-4957-95F9-29612B5D5E56}" type="pres">
      <dgm:prSet presAssocID="{84E6272E-4D83-4E45-A33F-F86367BE45E8}" presName="Name18" presStyleLbl="sibTrans2D1" presStyleIdx="1" presStyleCnt="4"/>
      <dgm:spPr/>
      <dgm:t>
        <a:bodyPr/>
        <a:lstStyle/>
        <a:p>
          <a:endParaRPr lang="en-US"/>
        </a:p>
      </dgm:t>
    </dgm:pt>
    <dgm:pt modelId="{36231D0A-9E82-40EE-9B0A-8F77996D158F}" type="pres">
      <dgm:prSet presAssocID="{624606BF-A3D6-4DB3-9843-C92F8C5F54C6}" presName="composite1" presStyleCnt="0"/>
      <dgm:spPr/>
    </dgm:pt>
    <dgm:pt modelId="{04ADF639-EEC9-4CE1-9841-C03121C4E509}" type="pres">
      <dgm:prSet presAssocID="{624606BF-A3D6-4DB3-9843-C92F8C5F54C6}" presName="dummyNode1" presStyleLbl="node1" presStyleIdx="1" presStyleCnt="5"/>
      <dgm:spPr/>
    </dgm:pt>
    <dgm:pt modelId="{1FE2881D-AB51-46D6-A106-B225F1B2DFCC}" type="pres">
      <dgm:prSet presAssocID="{624606BF-A3D6-4DB3-9843-C92F8C5F54C6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5D84-CB09-4779-8F6B-F32CDB99926F}" type="pres">
      <dgm:prSet presAssocID="{624606BF-A3D6-4DB3-9843-C92F8C5F54C6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CA9FA-976F-4CDB-ABE0-CA672C734A8A}" type="pres">
      <dgm:prSet presAssocID="{624606BF-A3D6-4DB3-9843-C92F8C5F54C6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56D56-5853-4017-871B-0FF079DB9AAB}" type="pres">
      <dgm:prSet presAssocID="{624606BF-A3D6-4DB3-9843-C92F8C5F54C6}" presName="connSite1" presStyleCnt="0"/>
      <dgm:spPr/>
    </dgm:pt>
    <dgm:pt modelId="{F39F58EF-FE82-49EA-8314-DE0E581B8BF8}" type="pres">
      <dgm:prSet presAssocID="{B99CCB1B-FB1D-4757-BA88-A909D169C5B0}" presName="Name9" presStyleLbl="sibTrans2D1" presStyleIdx="2" presStyleCnt="4"/>
      <dgm:spPr/>
      <dgm:t>
        <a:bodyPr/>
        <a:lstStyle/>
        <a:p>
          <a:endParaRPr lang="en-US"/>
        </a:p>
      </dgm:t>
    </dgm:pt>
    <dgm:pt modelId="{167634AF-3735-475C-9BAE-BAF01C41DF6B}" type="pres">
      <dgm:prSet presAssocID="{7BA4DAC6-5F16-49E0-80C4-7E5AD9ABEFC8}" presName="composite2" presStyleCnt="0"/>
      <dgm:spPr/>
    </dgm:pt>
    <dgm:pt modelId="{D1F04586-34BF-4F32-B6AE-3122AA792EF3}" type="pres">
      <dgm:prSet presAssocID="{7BA4DAC6-5F16-49E0-80C4-7E5AD9ABEFC8}" presName="dummyNode2" presStyleLbl="node1" presStyleIdx="2" presStyleCnt="5"/>
      <dgm:spPr/>
    </dgm:pt>
    <dgm:pt modelId="{C9381319-A1B3-4C23-9742-AAAA94220C0E}" type="pres">
      <dgm:prSet presAssocID="{7BA4DAC6-5F16-49E0-80C4-7E5AD9ABEFC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C2FFE-BFC8-4CEB-B29A-9FE6F54B7109}" type="pres">
      <dgm:prSet presAssocID="{7BA4DAC6-5F16-49E0-80C4-7E5AD9ABEFC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BB062-FF38-47BF-AAAF-77AAD1341699}" type="pres">
      <dgm:prSet presAssocID="{7BA4DAC6-5F16-49E0-80C4-7E5AD9ABEFC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F15-A8EE-4722-B245-B8B954BD6E88}" type="pres">
      <dgm:prSet presAssocID="{7BA4DAC6-5F16-49E0-80C4-7E5AD9ABEFC8}" presName="connSite2" presStyleCnt="0"/>
      <dgm:spPr/>
    </dgm:pt>
    <dgm:pt modelId="{4C5A1105-C397-4BA7-98FF-7C899D9A08D5}" type="pres">
      <dgm:prSet presAssocID="{8CAE8E37-D5EA-4D37-8EF5-063487933E37}" presName="Name18" presStyleLbl="sibTrans2D1" presStyleIdx="3" presStyleCnt="4"/>
      <dgm:spPr/>
      <dgm:t>
        <a:bodyPr/>
        <a:lstStyle/>
        <a:p>
          <a:endParaRPr lang="en-US"/>
        </a:p>
      </dgm:t>
    </dgm:pt>
    <dgm:pt modelId="{12AAE875-27D3-4FCA-B779-CC9CFB7CD603}" type="pres">
      <dgm:prSet presAssocID="{CE83E2AE-A2C7-4354-B6F8-CC0ECCA403B1}" presName="composite1" presStyleCnt="0"/>
      <dgm:spPr/>
    </dgm:pt>
    <dgm:pt modelId="{FB8EED4D-E733-489B-A10B-64617336FE1E}" type="pres">
      <dgm:prSet presAssocID="{CE83E2AE-A2C7-4354-B6F8-CC0ECCA403B1}" presName="dummyNode1" presStyleLbl="node1" presStyleIdx="3" presStyleCnt="5"/>
      <dgm:spPr/>
    </dgm:pt>
    <dgm:pt modelId="{BB515AE3-9039-49B9-9122-C560F07D36E8}" type="pres">
      <dgm:prSet presAssocID="{CE83E2AE-A2C7-4354-B6F8-CC0ECCA403B1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84434-D43F-492A-9F92-23006D8987EE}" type="pres">
      <dgm:prSet presAssocID="{CE83E2AE-A2C7-4354-B6F8-CC0ECCA403B1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D7912-0B1C-492C-AB71-8E15728775B0}" type="pres">
      <dgm:prSet presAssocID="{CE83E2AE-A2C7-4354-B6F8-CC0ECCA403B1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67206-618D-498C-88F7-4B9D6B68E92D}" type="pres">
      <dgm:prSet presAssocID="{CE83E2AE-A2C7-4354-B6F8-CC0ECCA403B1}" presName="connSite1" presStyleCnt="0"/>
      <dgm:spPr/>
    </dgm:pt>
  </dgm:ptLst>
  <dgm:cxnLst>
    <dgm:cxn modelId="{E037D0A3-B4BE-43C0-A5AF-1B6D302BB0B8}" srcId="{BC6D8859-B378-4D3B-97E3-DEB64BEE1371}" destId="{731DB040-2CCE-4DDD-9A90-28C1E3FD1700}" srcOrd="1" destOrd="0" parTransId="{3079ED6E-2D78-4ED3-932A-6DD6E66B4B45}" sibTransId="{E30482C6-7768-4F2E-BB98-3F247CCFA4EA}"/>
    <dgm:cxn modelId="{44500872-40EF-432A-96D4-3F1923AF60C9}" type="presOf" srcId="{6C58C33F-D2FE-4740-83FC-B4D26EEEE137}" destId="{3507454C-FAA0-400A-AFB3-AFA6B273459A}" srcOrd="1" destOrd="0" presId="urn:microsoft.com/office/officeart/2005/8/layout/hProcess4"/>
    <dgm:cxn modelId="{AEB4448F-6620-483F-82E9-0886E574FCDB}" type="presOf" srcId="{B99CCB1B-FB1D-4757-BA88-A909D169C5B0}" destId="{F39F58EF-FE82-49EA-8314-DE0E581B8BF8}" srcOrd="0" destOrd="0" presId="urn:microsoft.com/office/officeart/2005/8/layout/hProcess4"/>
    <dgm:cxn modelId="{6E53ED34-3A60-46F0-96B6-C6300CCCB97B}" srcId="{624606BF-A3D6-4DB3-9843-C92F8C5F54C6}" destId="{F3DDFFE5-E651-426B-97FD-DF204E15C046}" srcOrd="1" destOrd="0" parTransId="{F70C35F6-E711-4830-A510-AF1F63F51C07}" sibTransId="{4A1EB20E-7D58-4F64-BD96-E48610AF084E}"/>
    <dgm:cxn modelId="{0E143849-6FEB-42BF-8534-132D5A17F7EA}" srcId="{6375B7D4-E9DC-446E-8402-AD56DDD3D586}" destId="{69847E18-93DB-4C07-990D-4165BB83DDE2}" srcOrd="0" destOrd="0" parTransId="{86BD62D6-D385-4735-ADAC-3EDF1C37F99E}" sibTransId="{D10D38D6-F833-4944-AA0F-3ABB3F273C1F}"/>
    <dgm:cxn modelId="{D611E496-DC14-41DA-82FC-60A7DD2D05C0}" type="presOf" srcId="{69847E18-93DB-4C07-990D-4165BB83DDE2}" destId="{BB515AE3-9039-49B9-9122-C560F07D36E8}" srcOrd="0" destOrd="1" presId="urn:microsoft.com/office/officeart/2005/8/layout/hProcess4"/>
    <dgm:cxn modelId="{679A91DF-3AA7-45B3-A9D8-2B326D93ABBD}" srcId="{624606BF-A3D6-4DB3-9843-C92F8C5F54C6}" destId="{02E69455-D6D5-4702-9F09-BD6BE475709A}" srcOrd="0" destOrd="0" parTransId="{D346E6FC-1BC3-494F-91E3-F1ADD2041021}" sibTransId="{F86684E5-0330-4A70-9907-069DE0C01EC3}"/>
    <dgm:cxn modelId="{4BCB19CA-166C-4672-966E-71D44927D91D}" type="presOf" srcId="{731DB040-2CCE-4DDD-9A90-28C1E3FD1700}" destId="{7FB2D335-0809-43F5-B4CB-A3824E22CA0C}" srcOrd="1" destOrd="1" presId="urn:microsoft.com/office/officeart/2005/8/layout/hProcess4"/>
    <dgm:cxn modelId="{80320E56-8DF5-439B-9BC7-AE1920AFB57E}" type="presOf" srcId="{D48D3439-DD09-4CE6-88A9-443D7EF27200}" destId="{F6F81BF2-D057-49FD-9612-DD124F41978F}" srcOrd="0" destOrd="0" presId="urn:microsoft.com/office/officeart/2005/8/layout/hProcess4"/>
    <dgm:cxn modelId="{2C2C5BDA-5EDB-4168-B8BF-5AF295D77D6E}" srcId="{760A9F5F-C942-4E5F-AD4A-C74BD2AD4B9D}" destId="{0B6D228D-3CB5-4FD6-817E-89180CFF64EA}" srcOrd="1" destOrd="0" parTransId="{1E5DB682-39F1-4B01-AF4B-75E785AAE48D}" sibTransId="{84E6272E-4D83-4E45-A33F-F86367BE45E8}"/>
    <dgm:cxn modelId="{CFA048E9-7E01-44CC-8B97-7DD382076FD3}" srcId="{760A9F5F-C942-4E5F-AD4A-C74BD2AD4B9D}" destId="{CE83E2AE-A2C7-4354-B6F8-CC0ECCA403B1}" srcOrd="4" destOrd="0" parTransId="{9822D8FD-EB62-478A-A72E-D997745BC9C7}" sibTransId="{D624A713-3D2E-4A94-9329-7C8885BE13C2}"/>
    <dgm:cxn modelId="{6A7351DF-C9CB-452D-8A14-32398047E82C}" type="presOf" srcId="{760A9F5F-C942-4E5F-AD4A-C74BD2AD4B9D}" destId="{9A14ABB6-A308-46D2-B739-84C33987BD65}" srcOrd="0" destOrd="0" presId="urn:microsoft.com/office/officeart/2005/8/layout/hProcess4"/>
    <dgm:cxn modelId="{57ABC93F-3808-46C5-AC14-43C651D4CDED}" type="presOf" srcId="{0B6D228D-3CB5-4FD6-817E-89180CFF64EA}" destId="{3ABCBD4D-AF10-46FB-BFDD-71354A4E6DE1}" srcOrd="0" destOrd="0" presId="urn:microsoft.com/office/officeart/2005/8/layout/hProcess4"/>
    <dgm:cxn modelId="{F6D2FD5B-CEE3-4458-AFF9-423734825C9E}" type="presOf" srcId="{8CAE8E37-D5EA-4D37-8EF5-063487933E37}" destId="{4C5A1105-C397-4BA7-98FF-7C899D9A08D5}" srcOrd="0" destOrd="0" presId="urn:microsoft.com/office/officeart/2005/8/layout/hProcess4"/>
    <dgm:cxn modelId="{2F9F6FED-2E5C-4424-9A46-A8C5EB73B861}" type="presOf" srcId="{D48D3439-DD09-4CE6-88A9-443D7EF27200}" destId="{7FB2D335-0809-43F5-B4CB-A3824E22CA0C}" srcOrd="1" destOrd="0" presId="urn:microsoft.com/office/officeart/2005/8/layout/hProcess4"/>
    <dgm:cxn modelId="{D11889DC-9864-44F1-97EC-57AADAF24B0E}" type="presOf" srcId="{F3DDFFE5-E651-426B-97FD-DF204E15C046}" destId="{1FE2881D-AB51-46D6-A106-B225F1B2DFCC}" srcOrd="0" destOrd="1" presId="urn:microsoft.com/office/officeart/2005/8/layout/hProcess4"/>
    <dgm:cxn modelId="{88E84B8F-3EB4-4B8F-AF90-A8F90459579F}" type="presOf" srcId="{E434205B-BA45-4EF5-AF4F-12121C1E295D}" destId="{F6F81BF2-D057-49FD-9612-DD124F41978F}" srcOrd="0" destOrd="2" presId="urn:microsoft.com/office/officeart/2005/8/layout/hProcess4"/>
    <dgm:cxn modelId="{539B23F1-56CE-48DA-BEDF-FC2E811C7FA5}" type="presOf" srcId="{69847E18-93DB-4C07-990D-4165BB83DDE2}" destId="{E1C84434-D43F-492A-9F92-23006D8987EE}" srcOrd="1" destOrd="1" presId="urn:microsoft.com/office/officeart/2005/8/layout/hProcess4"/>
    <dgm:cxn modelId="{6A68ECB8-8466-41BF-BE7D-66887714B37D}" srcId="{7BA4DAC6-5F16-49E0-80C4-7E5AD9ABEFC8}" destId="{5C7B14FD-C327-4E95-B7DA-2283DCF2D38B}" srcOrd="0" destOrd="0" parTransId="{A4C1A94E-ED3C-4074-9BEF-09DEB7E8A220}" sibTransId="{20B69617-99A2-42C8-82DA-C53E63FBCB06}"/>
    <dgm:cxn modelId="{C5607C14-D014-4E60-A991-ED293A56F152}" srcId="{0B6D228D-3CB5-4FD6-817E-89180CFF64EA}" destId="{6C58C33F-D2FE-4740-83FC-B4D26EEEE137}" srcOrd="0" destOrd="0" parTransId="{FD561E9B-C082-4C7B-BFB7-84427BA5FE30}" sibTransId="{8F71404A-07D8-44FA-A81B-AA2A36E281E0}"/>
    <dgm:cxn modelId="{670CD54E-5676-4A23-B304-DBD578B24ED8}" type="presOf" srcId="{5C7B14FD-C327-4E95-B7DA-2283DCF2D38B}" destId="{38FC2FFE-BFC8-4CEB-B29A-9FE6F54B7109}" srcOrd="1" destOrd="0" presId="urn:microsoft.com/office/officeart/2005/8/layout/hProcess4"/>
    <dgm:cxn modelId="{1DCDC4DB-5FE1-48FD-9C3A-28701527F996}" srcId="{731DB040-2CCE-4DDD-9A90-28C1E3FD1700}" destId="{E434205B-BA45-4EF5-AF4F-12121C1E295D}" srcOrd="0" destOrd="0" parTransId="{C073B380-A5DB-400A-BE11-FB4ED9190DF7}" sibTransId="{7465A6E7-CAE9-4F90-B874-476AAD7745AA}"/>
    <dgm:cxn modelId="{4FDEB50D-0100-4326-AD04-8725ED01B2DA}" type="presOf" srcId="{F3DDFFE5-E651-426B-97FD-DF204E15C046}" destId="{27845D84-CB09-4779-8F6B-F32CDB99926F}" srcOrd="1" destOrd="1" presId="urn:microsoft.com/office/officeart/2005/8/layout/hProcess4"/>
    <dgm:cxn modelId="{C2ED72C9-66BD-4EB9-9E41-F26075E5B590}" type="presOf" srcId="{CE83E2AE-A2C7-4354-B6F8-CC0ECCA403B1}" destId="{98BD7912-0B1C-492C-AB71-8E15728775B0}" srcOrd="0" destOrd="0" presId="urn:microsoft.com/office/officeart/2005/8/layout/hProcess4"/>
    <dgm:cxn modelId="{7DBB4FF8-15ED-4055-A4CF-299682AD89AA}" type="presOf" srcId="{02E69455-D6D5-4702-9F09-BD6BE475709A}" destId="{27845D84-CB09-4779-8F6B-F32CDB99926F}" srcOrd="1" destOrd="0" presId="urn:microsoft.com/office/officeart/2005/8/layout/hProcess4"/>
    <dgm:cxn modelId="{0F2FC523-3963-4FE2-9DC2-E6B1D5161D1A}" srcId="{BC6D8859-B378-4D3B-97E3-DEB64BEE1371}" destId="{D48D3439-DD09-4CE6-88A9-443D7EF27200}" srcOrd="0" destOrd="0" parTransId="{F8D3FFF3-8D1C-4D6B-8499-ACC44377A811}" sibTransId="{3EB6FB40-CA95-4E84-88E2-55BD9C5D5ABD}"/>
    <dgm:cxn modelId="{1FE34750-B289-4AF1-BCEA-50042139543C}" type="presOf" srcId="{6375B7D4-E9DC-446E-8402-AD56DDD3D586}" destId="{BB515AE3-9039-49B9-9122-C560F07D36E8}" srcOrd="0" destOrd="0" presId="urn:microsoft.com/office/officeart/2005/8/layout/hProcess4"/>
    <dgm:cxn modelId="{0BCD39EB-DE89-44EF-A8A3-F477AF1421FE}" type="presOf" srcId="{5C7B14FD-C327-4E95-B7DA-2283DCF2D38B}" destId="{C9381319-A1B3-4C23-9742-AAAA94220C0E}" srcOrd="0" destOrd="0" presId="urn:microsoft.com/office/officeart/2005/8/layout/hProcess4"/>
    <dgm:cxn modelId="{E1C58809-FE9A-4835-B079-29C0348DE162}" type="presOf" srcId="{D956185F-E2CD-43CC-B59E-986A7C146C21}" destId="{0D3F64DB-77B1-436B-ACD0-D2B54376824A}" srcOrd="0" destOrd="0" presId="urn:microsoft.com/office/officeart/2005/8/layout/hProcess4"/>
    <dgm:cxn modelId="{61C2CB5F-1F96-414C-AEE1-6B972428626B}" srcId="{760A9F5F-C942-4E5F-AD4A-C74BD2AD4B9D}" destId="{624606BF-A3D6-4DB3-9843-C92F8C5F54C6}" srcOrd="2" destOrd="0" parTransId="{F60E1517-7423-4785-B5C0-49EF1C616074}" sibTransId="{B99CCB1B-FB1D-4757-BA88-A909D169C5B0}"/>
    <dgm:cxn modelId="{B3983386-B7FB-453B-8FCC-65DBEAE2ACBA}" type="presOf" srcId="{BC6D8859-B378-4D3B-97E3-DEB64BEE1371}" destId="{EFA17AB4-E9A4-4B1D-A602-2E2FD0D83757}" srcOrd="0" destOrd="0" presId="urn:microsoft.com/office/officeart/2005/8/layout/hProcess4"/>
    <dgm:cxn modelId="{8E767147-BE48-44E6-999C-B788A433E11C}" srcId="{CE83E2AE-A2C7-4354-B6F8-CC0ECCA403B1}" destId="{6375B7D4-E9DC-446E-8402-AD56DDD3D586}" srcOrd="0" destOrd="0" parTransId="{4FBFE352-42DD-447F-A6A8-09BC62432A96}" sibTransId="{B615050F-7967-4CBC-92B1-8C916D6C0919}"/>
    <dgm:cxn modelId="{72675320-B994-4A01-BF9E-840E5DE6BC53}" type="presOf" srcId="{E434205B-BA45-4EF5-AF4F-12121C1E295D}" destId="{7FB2D335-0809-43F5-B4CB-A3824E22CA0C}" srcOrd="1" destOrd="2" presId="urn:microsoft.com/office/officeart/2005/8/layout/hProcess4"/>
    <dgm:cxn modelId="{441FE277-874A-4B6B-9095-2E620D15A683}" type="presOf" srcId="{6375B7D4-E9DC-446E-8402-AD56DDD3D586}" destId="{E1C84434-D43F-492A-9F92-23006D8987EE}" srcOrd="1" destOrd="0" presId="urn:microsoft.com/office/officeart/2005/8/layout/hProcess4"/>
    <dgm:cxn modelId="{9CE5B312-CF5A-48F6-A315-5BD615CC5763}" srcId="{760A9F5F-C942-4E5F-AD4A-C74BD2AD4B9D}" destId="{7BA4DAC6-5F16-49E0-80C4-7E5AD9ABEFC8}" srcOrd="3" destOrd="0" parTransId="{8B5640CD-71A1-477C-B510-0F018E26FDA7}" sibTransId="{8CAE8E37-D5EA-4D37-8EF5-063487933E37}"/>
    <dgm:cxn modelId="{CFA2F9FB-D368-4D1A-8950-5840B5064212}" type="presOf" srcId="{6C58C33F-D2FE-4740-83FC-B4D26EEEE137}" destId="{B666F0D2-7D06-446D-B479-89A5E3BD667A}" srcOrd="0" destOrd="0" presId="urn:microsoft.com/office/officeart/2005/8/layout/hProcess4"/>
    <dgm:cxn modelId="{F605DB2B-6B4E-4D85-9BA1-A969EBB189B1}" type="presOf" srcId="{02E69455-D6D5-4702-9F09-BD6BE475709A}" destId="{1FE2881D-AB51-46D6-A106-B225F1B2DFCC}" srcOrd="0" destOrd="0" presId="urn:microsoft.com/office/officeart/2005/8/layout/hProcess4"/>
    <dgm:cxn modelId="{74A3A085-BB20-4BDF-B1DA-ADD9E24C9B88}" srcId="{760A9F5F-C942-4E5F-AD4A-C74BD2AD4B9D}" destId="{BC6D8859-B378-4D3B-97E3-DEB64BEE1371}" srcOrd="0" destOrd="0" parTransId="{4529F0DC-F1E3-48A1-8188-1F5332B29C08}" sibTransId="{D956185F-E2CD-43CC-B59E-986A7C146C21}"/>
    <dgm:cxn modelId="{6B0C5A56-97D1-400E-A947-78B7DD7735D5}" type="presOf" srcId="{731DB040-2CCE-4DDD-9A90-28C1E3FD1700}" destId="{F6F81BF2-D057-49FD-9612-DD124F41978F}" srcOrd="0" destOrd="1" presId="urn:microsoft.com/office/officeart/2005/8/layout/hProcess4"/>
    <dgm:cxn modelId="{08808A8C-A39A-4652-BC42-E60D70CF5BA6}" type="presOf" srcId="{84E6272E-4D83-4E45-A33F-F86367BE45E8}" destId="{F33985C5-37D1-4957-95F9-29612B5D5E56}" srcOrd="0" destOrd="0" presId="urn:microsoft.com/office/officeart/2005/8/layout/hProcess4"/>
    <dgm:cxn modelId="{BEE348F3-3CB6-4CA0-8596-E1C1BBEDC5EE}" type="presOf" srcId="{7BA4DAC6-5F16-49E0-80C4-7E5AD9ABEFC8}" destId="{125BB062-FF38-47BF-AAAF-77AAD1341699}" srcOrd="0" destOrd="0" presId="urn:microsoft.com/office/officeart/2005/8/layout/hProcess4"/>
    <dgm:cxn modelId="{500CD2C4-7DF7-4F19-8870-856F753539A5}" type="presOf" srcId="{624606BF-A3D6-4DB3-9843-C92F8C5F54C6}" destId="{3C6CA9FA-976F-4CDB-ABE0-CA672C734A8A}" srcOrd="0" destOrd="0" presId="urn:microsoft.com/office/officeart/2005/8/layout/hProcess4"/>
    <dgm:cxn modelId="{9B502303-2A00-4954-ACE2-318E8ED6F1E3}" type="presParOf" srcId="{9A14ABB6-A308-46D2-B739-84C33987BD65}" destId="{D7A942EC-5B41-4259-89F2-F4227A3470A2}" srcOrd="0" destOrd="0" presId="urn:microsoft.com/office/officeart/2005/8/layout/hProcess4"/>
    <dgm:cxn modelId="{8BAE911A-8615-490D-A77A-675BDB9B553F}" type="presParOf" srcId="{9A14ABB6-A308-46D2-B739-84C33987BD65}" destId="{828B922D-484A-4FCD-B208-B37639516D97}" srcOrd="1" destOrd="0" presId="urn:microsoft.com/office/officeart/2005/8/layout/hProcess4"/>
    <dgm:cxn modelId="{DB2EB709-7203-406C-8349-0E8CE0E82B62}" type="presParOf" srcId="{9A14ABB6-A308-46D2-B739-84C33987BD65}" destId="{B3541EBF-2710-44E9-8EE9-C92C50BEC2C7}" srcOrd="2" destOrd="0" presId="urn:microsoft.com/office/officeart/2005/8/layout/hProcess4"/>
    <dgm:cxn modelId="{A34E1C6D-482F-44D1-A81A-E0E4D7355D0C}" type="presParOf" srcId="{B3541EBF-2710-44E9-8EE9-C92C50BEC2C7}" destId="{24E2E714-3319-475C-8885-0310EF021875}" srcOrd="0" destOrd="0" presId="urn:microsoft.com/office/officeart/2005/8/layout/hProcess4"/>
    <dgm:cxn modelId="{84B60073-D592-4706-B801-0C611F6223E4}" type="presParOf" srcId="{24E2E714-3319-475C-8885-0310EF021875}" destId="{D59204E6-107B-40BD-B791-22BCE938BE6D}" srcOrd="0" destOrd="0" presId="urn:microsoft.com/office/officeart/2005/8/layout/hProcess4"/>
    <dgm:cxn modelId="{70F5D777-6F74-4B8E-8390-CF0426A44045}" type="presParOf" srcId="{24E2E714-3319-475C-8885-0310EF021875}" destId="{F6F81BF2-D057-49FD-9612-DD124F41978F}" srcOrd="1" destOrd="0" presId="urn:microsoft.com/office/officeart/2005/8/layout/hProcess4"/>
    <dgm:cxn modelId="{AEA1E443-4DA4-47F3-8832-76FB83A8E65C}" type="presParOf" srcId="{24E2E714-3319-475C-8885-0310EF021875}" destId="{7FB2D335-0809-43F5-B4CB-A3824E22CA0C}" srcOrd="2" destOrd="0" presId="urn:microsoft.com/office/officeart/2005/8/layout/hProcess4"/>
    <dgm:cxn modelId="{1B881A4F-CC53-4820-91F9-26ECF9A1AE4B}" type="presParOf" srcId="{24E2E714-3319-475C-8885-0310EF021875}" destId="{EFA17AB4-E9A4-4B1D-A602-2E2FD0D83757}" srcOrd="3" destOrd="0" presId="urn:microsoft.com/office/officeart/2005/8/layout/hProcess4"/>
    <dgm:cxn modelId="{53BD45FD-9C08-407E-8A4B-FD829C757911}" type="presParOf" srcId="{24E2E714-3319-475C-8885-0310EF021875}" destId="{A72E89A0-DC42-458D-B79D-07548ED8E65A}" srcOrd="4" destOrd="0" presId="urn:microsoft.com/office/officeart/2005/8/layout/hProcess4"/>
    <dgm:cxn modelId="{65B7845E-41DD-474B-B315-04691CEB4AE5}" type="presParOf" srcId="{B3541EBF-2710-44E9-8EE9-C92C50BEC2C7}" destId="{0D3F64DB-77B1-436B-ACD0-D2B54376824A}" srcOrd="1" destOrd="0" presId="urn:microsoft.com/office/officeart/2005/8/layout/hProcess4"/>
    <dgm:cxn modelId="{6F6D8845-B4D8-4700-8EA8-351A4F06A829}" type="presParOf" srcId="{B3541EBF-2710-44E9-8EE9-C92C50BEC2C7}" destId="{8A8244A6-9E1C-425B-93AA-9C311EDDC043}" srcOrd="2" destOrd="0" presId="urn:microsoft.com/office/officeart/2005/8/layout/hProcess4"/>
    <dgm:cxn modelId="{BBAE9509-0E25-4DFB-BC76-2B893253F3A0}" type="presParOf" srcId="{8A8244A6-9E1C-425B-93AA-9C311EDDC043}" destId="{FDA4D35D-6B89-413E-AD5E-9AED56580C64}" srcOrd="0" destOrd="0" presId="urn:microsoft.com/office/officeart/2005/8/layout/hProcess4"/>
    <dgm:cxn modelId="{60C01668-7693-4483-9F84-870066F22C82}" type="presParOf" srcId="{8A8244A6-9E1C-425B-93AA-9C311EDDC043}" destId="{B666F0D2-7D06-446D-B479-89A5E3BD667A}" srcOrd="1" destOrd="0" presId="urn:microsoft.com/office/officeart/2005/8/layout/hProcess4"/>
    <dgm:cxn modelId="{E90CB596-9D12-4165-A3BA-4A010DB26279}" type="presParOf" srcId="{8A8244A6-9E1C-425B-93AA-9C311EDDC043}" destId="{3507454C-FAA0-400A-AFB3-AFA6B273459A}" srcOrd="2" destOrd="0" presId="urn:microsoft.com/office/officeart/2005/8/layout/hProcess4"/>
    <dgm:cxn modelId="{9BDEDB65-2AF8-4A3A-A849-AD10335AD70B}" type="presParOf" srcId="{8A8244A6-9E1C-425B-93AA-9C311EDDC043}" destId="{3ABCBD4D-AF10-46FB-BFDD-71354A4E6DE1}" srcOrd="3" destOrd="0" presId="urn:microsoft.com/office/officeart/2005/8/layout/hProcess4"/>
    <dgm:cxn modelId="{D3BB8FCF-2584-4BE3-81B4-E79F88B23037}" type="presParOf" srcId="{8A8244A6-9E1C-425B-93AA-9C311EDDC043}" destId="{2C05AA42-C57F-4AAD-A8C9-5AA1DBBE6DB7}" srcOrd="4" destOrd="0" presId="urn:microsoft.com/office/officeart/2005/8/layout/hProcess4"/>
    <dgm:cxn modelId="{C1204992-9AB9-4163-ACF1-641253CD6EC9}" type="presParOf" srcId="{B3541EBF-2710-44E9-8EE9-C92C50BEC2C7}" destId="{F33985C5-37D1-4957-95F9-29612B5D5E56}" srcOrd="3" destOrd="0" presId="urn:microsoft.com/office/officeart/2005/8/layout/hProcess4"/>
    <dgm:cxn modelId="{81AB40CB-4B90-4288-BEE9-38DDDCBDDC42}" type="presParOf" srcId="{B3541EBF-2710-44E9-8EE9-C92C50BEC2C7}" destId="{36231D0A-9E82-40EE-9B0A-8F77996D158F}" srcOrd="4" destOrd="0" presId="urn:microsoft.com/office/officeart/2005/8/layout/hProcess4"/>
    <dgm:cxn modelId="{09A72EE0-9217-4227-A228-3053EA16D720}" type="presParOf" srcId="{36231D0A-9E82-40EE-9B0A-8F77996D158F}" destId="{04ADF639-EEC9-4CE1-9841-C03121C4E509}" srcOrd="0" destOrd="0" presId="urn:microsoft.com/office/officeart/2005/8/layout/hProcess4"/>
    <dgm:cxn modelId="{65E4272F-F627-4375-A0B2-1A1980B1B02C}" type="presParOf" srcId="{36231D0A-9E82-40EE-9B0A-8F77996D158F}" destId="{1FE2881D-AB51-46D6-A106-B225F1B2DFCC}" srcOrd="1" destOrd="0" presId="urn:microsoft.com/office/officeart/2005/8/layout/hProcess4"/>
    <dgm:cxn modelId="{72F02ACA-3A3A-4976-B748-112578F10116}" type="presParOf" srcId="{36231D0A-9E82-40EE-9B0A-8F77996D158F}" destId="{27845D84-CB09-4779-8F6B-F32CDB99926F}" srcOrd="2" destOrd="0" presId="urn:microsoft.com/office/officeart/2005/8/layout/hProcess4"/>
    <dgm:cxn modelId="{C51FD24D-EF28-453E-9FAC-01102302422B}" type="presParOf" srcId="{36231D0A-9E82-40EE-9B0A-8F77996D158F}" destId="{3C6CA9FA-976F-4CDB-ABE0-CA672C734A8A}" srcOrd="3" destOrd="0" presId="urn:microsoft.com/office/officeart/2005/8/layout/hProcess4"/>
    <dgm:cxn modelId="{D92A0833-6A6C-493B-A9FC-38019A576399}" type="presParOf" srcId="{36231D0A-9E82-40EE-9B0A-8F77996D158F}" destId="{D5C56D56-5853-4017-871B-0FF079DB9AAB}" srcOrd="4" destOrd="0" presId="urn:microsoft.com/office/officeart/2005/8/layout/hProcess4"/>
    <dgm:cxn modelId="{FFA3951F-1906-44CB-9323-596A6E5EFBB7}" type="presParOf" srcId="{B3541EBF-2710-44E9-8EE9-C92C50BEC2C7}" destId="{F39F58EF-FE82-49EA-8314-DE0E581B8BF8}" srcOrd="5" destOrd="0" presId="urn:microsoft.com/office/officeart/2005/8/layout/hProcess4"/>
    <dgm:cxn modelId="{E3B520A8-FD2B-4BE1-9E54-6B88B6D6057A}" type="presParOf" srcId="{B3541EBF-2710-44E9-8EE9-C92C50BEC2C7}" destId="{167634AF-3735-475C-9BAE-BAF01C41DF6B}" srcOrd="6" destOrd="0" presId="urn:microsoft.com/office/officeart/2005/8/layout/hProcess4"/>
    <dgm:cxn modelId="{8FB25F95-EC2C-48FB-9B42-0368D0545125}" type="presParOf" srcId="{167634AF-3735-475C-9BAE-BAF01C41DF6B}" destId="{D1F04586-34BF-4F32-B6AE-3122AA792EF3}" srcOrd="0" destOrd="0" presId="urn:microsoft.com/office/officeart/2005/8/layout/hProcess4"/>
    <dgm:cxn modelId="{8345620C-9887-4065-AB01-50458499B71D}" type="presParOf" srcId="{167634AF-3735-475C-9BAE-BAF01C41DF6B}" destId="{C9381319-A1B3-4C23-9742-AAAA94220C0E}" srcOrd="1" destOrd="0" presId="urn:microsoft.com/office/officeart/2005/8/layout/hProcess4"/>
    <dgm:cxn modelId="{44B3E835-5522-49CF-87C3-A56978A480ED}" type="presParOf" srcId="{167634AF-3735-475C-9BAE-BAF01C41DF6B}" destId="{38FC2FFE-BFC8-4CEB-B29A-9FE6F54B7109}" srcOrd="2" destOrd="0" presId="urn:microsoft.com/office/officeart/2005/8/layout/hProcess4"/>
    <dgm:cxn modelId="{EA15044A-4F4A-4ED5-8D04-F8A5D44C4E99}" type="presParOf" srcId="{167634AF-3735-475C-9BAE-BAF01C41DF6B}" destId="{125BB062-FF38-47BF-AAAF-77AAD1341699}" srcOrd="3" destOrd="0" presId="urn:microsoft.com/office/officeart/2005/8/layout/hProcess4"/>
    <dgm:cxn modelId="{1CDD0BC3-BFB9-4CA0-8F46-99E6D5D40D16}" type="presParOf" srcId="{167634AF-3735-475C-9BAE-BAF01C41DF6B}" destId="{71D44F15-A8EE-4722-B245-B8B954BD6E88}" srcOrd="4" destOrd="0" presId="urn:microsoft.com/office/officeart/2005/8/layout/hProcess4"/>
    <dgm:cxn modelId="{29E037C9-963F-4593-9B61-D0823C08B30C}" type="presParOf" srcId="{B3541EBF-2710-44E9-8EE9-C92C50BEC2C7}" destId="{4C5A1105-C397-4BA7-98FF-7C899D9A08D5}" srcOrd="7" destOrd="0" presId="urn:microsoft.com/office/officeart/2005/8/layout/hProcess4"/>
    <dgm:cxn modelId="{371C3748-8CF1-4D1B-88AF-0801DFA3D6AF}" type="presParOf" srcId="{B3541EBF-2710-44E9-8EE9-C92C50BEC2C7}" destId="{12AAE875-27D3-4FCA-B779-CC9CFB7CD603}" srcOrd="8" destOrd="0" presId="urn:microsoft.com/office/officeart/2005/8/layout/hProcess4"/>
    <dgm:cxn modelId="{00148089-1903-42F0-9951-72BCC20F8BF0}" type="presParOf" srcId="{12AAE875-27D3-4FCA-B779-CC9CFB7CD603}" destId="{FB8EED4D-E733-489B-A10B-64617336FE1E}" srcOrd="0" destOrd="0" presId="urn:microsoft.com/office/officeart/2005/8/layout/hProcess4"/>
    <dgm:cxn modelId="{5D78A65D-1807-461C-919B-E4E60799A3AF}" type="presParOf" srcId="{12AAE875-27D3-4FCA-B779-CC9CFB7CD603}" destId="{BB515AE3-9039-49B9-9122-C560F07D36E8}" srcOrd="1" destOrd="0" presId="urn:microsoft.com/office/officeart/2005/8/layout/hProcess4"/>
    <dgm:cxn modelId="{53079D48-85F7-4B76-B1C0-54D516FBA985}" type="presParOf" srcId="{12AAE875-27D3-4FCA-B779-CC9CFB7CD603}" destId="{E1C84434-D43F-492A-9F92-23006D8987EE}" srcOrd="2" destOrd="0" presId="urn:microsoft.com/office/officeart/2005/8/layout/hProcess4"/>
    <dgm:cxn modelId="{76E39413-D32E-430A-A0F0-F6D428D8649C}" type="presParOf" srcId="{12AAE875-27D3-4FCA-B779-CC9CFB7CD603}" destId="{98BD7912-0B1C-492C-AB71-8E15728775B0}" srcOrd="3" destOrd="0" presId="urn:microsoft.com/office/officeart/2005/8/layout/hProcess4"/>
    <dgm:cxn modelId="{AFD2C059-8170-42E1-888B-200E857EF18F}" type="presParOf" srcId="{12AAE875-27D3-4FCA-B779-CC9CFB7CD603}" destId="{EEC67206-618D-498C-88F7-4B9D6B68E9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1BF2-D057-49FD-9612-DD124F41978F}">
      <dsp:nvSpPr>
        <dsp:cNvPr id="0" name=""/>
        <dsp:cNvSpPr/>
      </dsp:nvSpPr>
      <dsp:spPr>
        <a:xfrm>
          <a:off x="2976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Yes/No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If Yes: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Causality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Domestic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Protocol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Domestic+ Protocol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7 Day alert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*Drug Safety typically accountable for defining if an event meets the definition of a SUSAR</a:t>
          </a:r>
          <a:endParaRPr lang="en-US" sz="500" kern="1200" dirty="0"/>
        </a:p>
      </dsp:txBody>
      <dsp:txXfrm>
        <a:off x="26982" y="1110107"/>
        <a:ext cx="1216765" cy="771627"/>
      </dsp:txXfrm>
    </dsp:sp>
    <dsp:sp modelId="{0D3F64DB-77B1-436B-ACD0-D2B54376824A}">
      <dsp:nvSpPr>
        <dsp:cNvPr id="0" name=""/>
        <dsp:cNvSpPr/>
      </dsp:nvSpPr>
      <dsp:spPr>
        <a:xfrm>
          <a:off x="695949" y="1270629"/>
          <a:ext cx="1489249" cy="1489249"/>
        </a:xfrm>
        <a:prstGeom prst="leftCircularArrow">
          <a:avLst>
            <a:gd name="adj1" fmla="val 3784"/>
            <a:gd name="adj2" fmla="val 472714"/>
            <a:gd name="adj3" fmla="val 2248225"/>
            <a:gd name="adj4" fmla="val 9024489"/>
            <a:gd name="adj5" fmla="val 4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17AB4-E9A4-4B1D-A602-2E2FD0D83757}">
      <dsp:nvSpPr>
        <dsp:cNvPr id="0" name=""/>
        <dsp:cNvSpPr/>
      </dsp:nvSpPr>
      <dsp:spPr>
        <a:xfrm>
          <a:off x="284037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SUSAR</a:t>
          </a:r>
          <a:endParaRPr lang="en-US" sz="700" kern="1200" dirty="0"/>
        </a:p>
      </dsp:txBody>
      <dsp:txXfrm>
        <a:off x="297131" y="1918834"/>
        <a:ext cx="1098058" cy="420887"/>
      </dsp:txXfrm>
    </dsp:sp>
    <dsp:sp modelId="{CFF21814-71DF-4929-B076-2EF6042498CC}">
      <dsp:nvSpPr>
        <dsp:cNvPr id="0" name=""/>
        <dsp:cNvSpPr/>
      </dsp:nvSpPr>
      <dsp:spPr>
        <a:xfrm>
          <a:off x="1676634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Yes/No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*Depending on Sponsor policy, frequency and availability of reports can vary</a:t>
          </a:r>
          <a:endParaRPr lang="en-US" sz="500" kern="1200" dirty="0"/>
        </a:p>
      </dsp:txBody>
      <dsp:txXfrm>
        <a:off x="1700640" y="1333644"/>
        <a:ext cx="1216765" cy="771627"/>
      </dsp:txXfrm>
    </dsp:sp>
    <dsp:sp modelId="{02CE7C46-2BCE-48FC-B38D-FF5EBA165F79}">
      <dsp:nvSpPr>
        <dsp:cNvPr id="0" name=""/>
        <dsp:cNvSpPr/>
      </dsp:nvSpPr>
      <dsp:spPr>
        <a:xfrm>
          <a:off x="2359067" y="414598"/>
          <a:ext cx="1650859" cy="1650859"/>
        </a:xfrm>
        <a:prstGeom prst="circularArrow">
          <a:avLst>
            <a:gd name="adj1" fmla="val 3414"/>
            <a:gd name="adj2" fmla="val 422675"/>
            <a:gd name="adj3" fmla="val 19401814"/>
            <a:gd name="adj4" fmla="val 12575511"/>
            <a:gd name="adj5" fmla="val 39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E1390-6F12-45CC-BEFF-C628F50E0FF4}">
      <dsp:nvSpPr>
        <dsp:cNvPr id="0" name=""/>
        <dsp:cNvSpPr/>
      </dsp:nvSpPr>
      <dsp:spPr>
        <a:xfrm>
          <a:off x="1957695" y="862563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Aggregate reporting</a:t>
          </a:r>
          <a:endParaRPr lang="en-US" sz="700" kern="1200" dirty="0"/>
        </a:p>
      </dsp:txBody>
      <dsp:txXfrm>
        <a:off x="1970789" y="875657"/>
        <a:ext cx="1098058" cy="420887"/>
      </dsp:txXfrm>
    </dsp:sp>
    <dsp:sp modelId="{3B3CC612-ED79-4F00-916C-B8E94E7CC402}">
      <dsp:nvSpPr>
        <dsp:cNvPr id="0" name=""/>
        <dsp:cNvSpPr/>
      </dsp:nvSpPr>
      <dsp:spPr>
        <a:xfrm>
          <a:off x="3350291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Yes/no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Yes/No</a:t>
          </a:r>
          <a:endParaRPr lang="en-US" sz="500" kern="1200" dirty="0"/>
        </a:p>
        <a:p>
          <a:pPr marL="171450" lvl="3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If Yes:</a:t>
          </a:r>
          <a:endParaRPr lang="en-US" sz="500" kern="1200" dirty="0"/>
        </a:p>
        <a:p>
          <a:pPr marL="228600" lvl="4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Causality</a:t>
          </a:r>
          <a:endParaRPr lang="en-US" sz="500" kern="1200" dirty="0"/>
        </a:p>
        <a:p>
          <a:pPr marL="228600" lvl="4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Domestic</a:t>
          </a:r>
          <a:endParaRPr lang="en-US" sz="500" kern="1200" dirty="0"/>
        </a:p>
        <a:p>
          <a:pPr marL="228600" lvl="4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Protocol</a:t>
          </a:r>
          <a:endParaRPr lang="en-US" sz="500" kern="1200" dirty="0"/>
        </a:p>
        <a:p>
          <a:pPr marL="228600" lvl="4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Domestic+ Protocol</a:t>
          </a:r>
          <a:endParaRPr lang="en-US" sz="500" kern="1200" dirty="0"/>
        </a:p>
        <a:p>
          <a:pPr marL="228600" lvl="4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7 Day alert</a:t>
          </a:r>
          <a:endParaRPr lang="en-US" sz="500" kern="1200" dirty="0"/>
        </a:p>
      </dsp:txBody>
      <dsp:txXfrm>
        <a:off x="3374297" y="1110107"/>
        <a:ext cx="1216765" cy="771627"/>
      </dsp:txXfrm>
    </dsp:sp>
    <dsp:sp modelId="{E8E3974C-279A-4926-9625-A21CA3C99AB4}">
      <dsp:nvSpPr>
        <dsp:cNvPr id="0" name=""/>
        <dsp:cNvSpPr/>
      </dsp:nvSpPr>
      <dsp:spPr>
        <a:xfrm>
          <a:off x="4043265" y="1270629"/>
          <a:ext cx="1489249" cy="1489249"/>
        </a:xfrm>
        <a:prstGeom prst="leftCircularArrow">
          <a:avLst>
            <a:gd name="adj1" fmla="val 3784"/>
            <a:gd name="adj2" fmla="val 472714"/>
            <a:gd name="adj3" fmla="val 2248225"/>
            <a:gd name="adj4" fmla="val 9024489"/>
            <a:gd name="adj5" fmla="val 4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D4C83-DBAE-408C-BFA2-E99AB57DEA57}">
      <dsp:nvSpPr>
        <dsp:cNvPr id="0" name=""/>
        <dsp:cNvSpPr/>
      </dsp:nvSpPr>
      <dsp:spPr>
        <a:xfrm>
          <a:off x="3631353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Non Sponsor Comparator</a:t>
          </a:r>
          <a:endParaRPr lang="en-US" sz="700" kern="1200" dirty="0"/>
        </a:p>
      </dsp:txBody>
      <dsp:txXfrm>
        <a:off x="3644447" y="1918834"/>
        <a:ext cx="1098058" cy="420887"/>
      </dsp:txXfrm>
    </dsp:sp>
    <dsp:sp modelId="{56620D6C-8800-47BB-8386-F2C8F1C64F76}">
      <dsp:nvSpPr>
        <dsp:cNvPr id="0" name=""/>
        <dsp:cNvSpPr/>
      </dsp:nvSpPr>
      <dsp:spPr>
        <a:xfrm>
          <a:off x="5023949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DSUR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Required by ethics in some countries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Dear Investigator Letters/Unanticipated problems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Urgent Safety Communications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* Typically all active  sites should receive safety communications necessitating a change to the risk benefit profile warranting a change in IC or protocol</a:t>
          </a:r>
          <a:endParaRPr lang="en-US" sz="500" kern="1200" dirty="0"/>
        </a:p>
      </dsp:txBody>
      <dsp:txXfrm>
        <a:off x="5047955" y="1333644"/>
        <a:ext cx="1216765" cy="771627"/>
      </dsp:txXfrm>
    </dsp:sp>
    <dsp:sp modelId="{DE400FD1-82FB-4B6A-8FE5-09CF1E5C5740}">
      <dsp:nvSpPr>
        <dsp:cNvPr id="0" name=""/>
        <dsp:cNvSpPr/>
      </dsp:nvSpPr>
      <dsp:spPr>
        <a:xfrm>
          <a:off x="5706383" y="414598"/>
          <a:ext cx="1650859" cy="1650859"/>
        </a:xfrm>
        <a:prstGeom prst="circularArrow">
          <a:avLst>
            <a:gd name="adj1" fmla="val 3414"/>
            <a:gd name="adj2" fmla="val 422675"/>
            <a:gd name="adj3" fmla="val 19401814"/>
            <a:gd name="adj4" fmla="val 12575511"/>
            <a:gd name="adj5" fmla="val 39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84859-75CF-438B-B7CD-D3F8A97DEB65}">
      <dsp:nvSpPr>
        <dsp:cNvPr id="0" name=""/>
        <dsp:cNvSpPr/>
      </dsp:nvSpPr>
      <dsp:spPr>
        <a:xfrm>
          <a:off x="5305011" y="862563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Other Safety Communications/Updates</a:t>
          </a:r>
          <a:endParaRPr lang="en-US" sz="700" kern="1200" dirty="0"/>
        </a:p>
      </dsp:txBody>
      <dsp:txXfrm>
        <a:off x="5318105" y="875657"/>
        <a:ext cx="1098058" cy="420887"/>
      </dsp:txXfrm>
    </dsp:sp>
    <dsp:sp modelId="{C1D3994C-5024-4BB0-A544-F33CDD85789C}">
      <dsp:nvSpPr>
        <dsp:cNvPr id="0" name=""/>
        <dsp:cNvSpPr/>
      </dsp:nvSpPr>
      <dsp:spPr>
        <a:xfrm>
          <a:off x="6697607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 and updates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* Sponsor policy should determine distribution as per the IB effective date vs version date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Local/Regional labels if approved</a:t>
          </a:r>
          <a:endParaRPr lang="en-US" sz="500" kern="1200" dirty="0"/>
        </a:p>
      </dsp:txBody>
      <dsp:txXfrm>
        <a:off x="6721613" y="1110107"/>
        <a:ext cx="1216765" cy="771627"/>
      </dsp:txXfrm>
    </dsp:sp>
    <dsp:sp modelId="{33F61DD3-0290-4F24-8966-683E4C77E835}">
      <dsp:nvSpPr>
        <dsp:cNvPr id="0" name=""/>
        <dsp:cNvSpPr/>
      </dsp:nvSpPr>
      <dsp:spPr>
        <a:xfrm>
          <a:off x="6978668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Reference safety Information</a:t>
          </a:r>
          <a:endParaRPr lang="en-US" sz="700" kern="1200" dirty="0"/>
        </a:p>
      </dsp:txBody>
      <dsp:txXfrm>
        <a:off x="6991762" y="1918834"/>
        <a:ext cx="1098058" cy="42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1BF2-D057-49FD-9612-DD124F41978F}">
      <dsp:nvSpPr>
        <dsp:cNvPr id="0" name=""/>
        <dsp:cNvSpPr/>
      </dsp:nvSpPr>
      <dsp:spPr>
        <a:xfrm>
          <a:off x="2976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Sponsor/Investigator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* Central ethics typically managed by Sponsor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*If Investigator, will need to receive on IRB/IEC behalf</a:t>
          </a:r>
          <a:endParaRPr lang="en-US" sz="800" kern="1200" dirty="0"/>
        </a:p>
      </dsp:txBody>
      <dsp:txXfrm>
        <a:off x="26982" y="1110107"/>
        <a:ext cx="1216765" cy="771627"/>
      </dsp:txXfrm>
    </dsp:sp>
    <dsp:sp modelId="{0D3F64DB-77B1-436B-ACD0-D2B54376824A}">
      <dsp:nvSpPr>
        <dsp:cNvPr id="0" name=""/>
        <dsp:cNvSpPr/>
      </dsp:nvSpPr>
      <dsp:spPr>
        <a:xfrm>
          <a:off x="695949" y="1270629"/>
          <a:ext cx="1489249" cy="1489249"/>
        </a:xfrm>
        <a:prstGeom prst="leftCircularArrow">
          <a:avLst>
            <a:gd name="adj1" fmla="val 3784"/>
            <a:gd name="adj2" fmla="val 472714"/>
            <a:gd name="adj3" fmla="val 2248225"/>
            <a:gd name="adj4" fmla="val 9024489"/>
            <a:gd name="adj5" fmla="val 4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17AB4-E9A4-4B1D-A602-2E2FD0D83757}">
      <dsp:nvSpPr>
        <dsp:cNvPr id="0" name=""/>
        <dsp:cNvSpPr/>
      </dsp:nvSpPr>
      <dsp:spPr>
        <a:xfrm>
          <a:off x="284037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Responsible for Notifying IRB/IEC</a:t>
          </a:r>
          <a:endParaRPr lang="en-US" sz="1000" kern="1200" dirty="0"/>
        </a:p>
      </dsp:txBody>
      <dsp:txXfrm>
        <a:off x="297131" y="1918834"/>
        <a:ext cx="1098058" cy="420887"/>
      </dsp:txXfrm>
    </dsp:sp>
    <dsp:sp modelId="{B666F0D2-7D06-446D-B479-89A5E3BD667A}">
      <dsp:nvSpPr>
        <dsp:cNvPr id="0" name=""/>
        <dsp:cNvSpPr/>
      </dsp:nvSpPr>
      <dsp:spPr>
        <a:xfrm>
          <a:off x="1676634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Investigator and study staff should remain “blinded” to preserve the integrity of the blind of the study</a:t>
          </a:r>
          <a:endParaRPr lang="en-US" sz="800" kern="1200" dirty="0"/>
        </a:p>
      </dsp:txBody>
      <dsp:txXfrm>
        <a:off x="1700640" y="1333644"/>
        <a:ext cx="1216765" cy="771627"/>
      </dsp:txXfrm>
    </dsp:sp>
    <dsp:sp modelId="{F33985C5-37D1-4957-95F9-29612B5D5E56}">
      <dsp:nvSpPr>
        <dsp:cNvPr id="0" name=""/>
        <dsp:cNvSpPr/>
      </dsp:nvSpPr>
      <dsp:spPr>
        <a:xfrm>
          <a:off x="2359067" y="414598"/>
          <a:ext cx="1650859" cy="1650859"/>
        </a:xfrm>
        <a:prstGeom prst="circularArrow">
          <a:avLst>
            <a:gd name="adj1" fmla="val 3414"/>
            <a:gd name="adj2" fmla="val 422675"/>
            <a:gd name="adj3" fmla="val 19401814"/>
            <a:gd name="adj4" fmla="val 12575511"/>
            <a:gd name="adj5" fmla="val 39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CBD4D-AF10-46FB-BFDD-71354A4E6DE1}">
      <dsp:nvSpPr>
        <dsp:cNvPr id="0" name=""/>
        <dsp:cNvSpPr/>
      </dsp:nvSpPr>
      <dsp:spPr>
        <a:xfrm>
          <a:off x="1957695" y="862563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Unbinding Requirements</a:t>
          </a:r>
          <a:endParaRPr lang="en-US" sz="1000" kern="1200" dirty="0"/>
        </a:p>
      </dsp:txBody>
      <dsp:txXfrm>
        <a:off x="1970789" y="875657"/>
        <a:ext cx="1098058" cy="420887"/>
      </dsp:txXfrm>
    </dsp:sp>
    <dsp:sp modelId="{1FE2881D-AB51-46D6-A106-B225F1B2DFCC}">
      <dsp:nvSpPr>
        <dsp:cNvPr id="0" name=""/>
        <dsp:cNvSpPr/>
      </dsp:nvSpPr>
      <dsp:spPr>
        <a:xfrm>
          <a:off x="3350291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Local Language required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Accept initial report to comply with reporting timelines</a:t>
          </a:r>
          <a:endParaRPr lang="en-US" sz="800" kern="1200" dirty="0"/>
        </a:p>
      </dsp:txBody>
      <dsp:txXfrm>
        <a:off x="3374297" y="1110107"/>
        <a:ext cx="1216765" cy="771627"/>
      </dsp:txXfrm>
    </dsp:sp>
    <dsp:sp modelId="{F39F58EF-FE82-49EA-8314-DE0E581B8BF8}">
      <dsp:nvSpPr>
        <dsp:cNvPr id="0" name=""/>
        <dsp:cNvSpPr/>
      </dsp:nvSpPr>
      <dsp:spPr>
        <a:xfrm>
          <a:off x="4043265" y="1270629"/>
          <a:ext cx="1489249" cy="1489249"/>
        </a:xfrm>
        <a:prstGeom prst="leftCircularArrow">
          <a:avLst>
            <a:gd name="adj1" fmla="val 3784"/>
            <a:gd name="adj2" fmla="val 472714"/>
            <a:gd name="adj3" fmla="val 2248225"/>
            <a:gd name="adj4" fmla="val 9024489"/>
            <a:gd name="adj5" fmla="val 4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A9FA-976F-4CDB-ABE0-CA672C734A8A}">
      <dsp:nvSpPr>
        <dsp:cNvPr id="0" name=""/>
        <dsp:cNvSpPr/>
      </dsp:nvSpPr>
      <dsp:spPr>
        <a:xfrm>
          <a:off x="3631353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Translations</a:t>
          </a:r>
          <a:endParaRPr lang="en-US" sz="1000" kern="1200" dirty="0"/>
        </a:p>
      </dsp:txBody>
      <dsp:txXfrm>
        <a:off x="3644447" y="1918834"/>
        <a:ext cx="1098058" cy="420887"/>
      </dsp:txXfrm>
    </dsp:sp>
    <dsp:sp modelId="{C9381319-A1B3-4C23-9742-AAAA94220C0E}">
      <dsp:nvSpPr>
        <dsp:cNvPr id="0" name=""/>
        <dsp:cNvSpPr/>
      </dsp:nvSpPr>
      <dsp:spPr>
        <a:xfrm>
          <a:off x="5023949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Yes/no</a:t>
          </a:r>
          <a:endParaRPr lang="en-US" sz="800" kern="1200" dirty="0"/>
        </a:p>
      </dsp:txBody>
      <dsp:txXfrm>
        <a:off x="5047955" y="1333644"/>
        <a:ext cx="1216765" cy="771627"/>
      </dsp:txXfrm>
    </dsp:sp>
    <dsp:sp modelId="{4C5A1105-C397-4BA7-98FF-7C899D9A08D5}">
      <dsp:nvSpPr>
        <dsp:cNvPr id="0" name=""/>
        <dsp:cNvSpPr/>
      </dsp:nvSpPr>
      <dsp:spPr>
        <a:xfrm>
          <a:off x="5706383" y="414598"/>
          <a:ext cx="1650859" cy="1650859"/>
        </a:xfrm>
        <a:prstGeom prst="circularArrow">
          <a:avLst>
            <a:gd name="adj1" fmla="val 3414"/>
            <a:gd name="adj2" fmla="val 422675"/>
            <a:gd name="adj3" fmla="val 19401814"/>
            <a:gd name="adj4" fmla="val 12575511"/>
            <a:gd name="adj5" fmla="val 39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BB062-FF38-47BF-AAAF-77AAD1341699}">
      <dsp:nvSpPr>
        <dsp:cNvPr id="0" name=""/>
        <dsp:cNvSpPr/>
      </dsp:nvSpPr>
      <dsp:spPr>
        <a:xfrm>
          <a:off x="5305011" y="862563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Additional rules for early Phase</a:t>
          </a:r>
          <a:endParaRPr lang="en-US" sz="1000" kern="1200" dirty="0"/>
        </a:p>
      </dsp:txBody>
      <dsp:txXfrm>
        <a:off x="5318105" y="875657"/>
        <a:ext cx="1098058" cy="420887"/>
      </dsp:txXfrm>
    </dsp:sp>
    <dsp:sp modelId="{BB515AE3-9039-49B9-9122-C560F07D36E8}">
      <dsp:nvSpPr>
        <dsp:cNvPr id="0" name=""/>
        <dsp:cNvSpPr/>
      </dsp:nvSpPr>
      <dsp:spPr>
        <a:xfrm>
          <a:off x="6697607" y="1086101"/>
          <a:ext cx="1264777" cy="104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Yes/No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Prepare for next phase of SRM </a:t>
          </a:r>
          <a:endParaRPr lang="en-US" sz="800" kern="1200" dirty="0"/>
        </a:p>
      </dsp:txBody>
      <dsp:txXfrm>
        <a:off x="6721613" y="1110107"/>
        <a:ext cx="1216765" cy="771627"/>
      </dsp:txXfrm>
    </dsp:sp>
    <dsp:sp modelId="{98BD7912-0B1C-492C-AB71-8E15728775B0}">
      <dsp:nvSpPr>
        <dsp:cNvPr id="0" name=""/>
        <dsp:cNvSpPr/>
      </dsp:nvSpPr>
      <dsp:spPr>
        <a:xfrm>
          <a:off x="6978668" y="1905740"/>
          <a:ext cx="1124246" cy="447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Rules defined for Clinical programs or medical devices</a:t>
          </a:r>
          <a:endParaRPr lang="en-US" sz="1000" kern="1200" dirty="0"/>
        </a:p>
      </dsp:txBody>
      <dsp:txXfrm>
        <a:off x="6991762" y="1918834"/>
        <a:ext cx="1098058" cy="420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300"/>
            </a:lvl1pPr>
          </a:lstStyle>
          <a:p>
            <a:fld id="{836C52EE-4D5A-46EC-9899-791D2D2FDD4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300"/>
            </a:lvl1pPr>
          </a:lstStyle>
          <a:p>
            <a:fld id="{3668C24D-2D2F-4A2C-956B-65E439A70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5"/>
          </a:xfrm>
          <a:prstGeom prst="rect">
            <a:avLst/>
          </a:prstGeom>
        </p:spPr>
        <p:txBody>
          <a:bodyPr vert="horz" lIns="93164" tIns="46581" rIns="93164" bIns="465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5"/>
          </a:xfrm>
          <a:prstGeom prst="rect">
            <a:avLst/>
          </a:prstGeom>
        </p:spPr>
        <p:txBody>
          <a:bodyPr vert="horz" lIns="93164" tIns="46581" rIns="93164" bIns="46581" rtlCol="0"/>
          <a:lstStyle>
            <a:lvl1pPr algn="r">
              <a:defRPr sz="1300"/>
            </a:lvl1pPr>
          </a:lstStyle>
          <a:p>
            <a:fld id="{D936946E-22A2-4342-BA18-98C1A9575A03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1" rIns="93164" bIns="4658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7"/>
          </a:xfrm>
          <a:prstGeom prst="rect">
            <a:avLst/>
          </a:prstGeom>
        </p:spPr>
        <p:txBody>
          <a:bodyPr vert="horz" lIns="93164" tIns="46581" rIns="93164" bIns="465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4"/>
          </a:xfrm>
          <a:prstGeom prst="rect">
            <a:avLst/>
          </a:prstGeom>
        </p:spPr>
        <p:txBody>
          <a:bodyPr vert="horz" lIns="93164" tIns="46581" rIns="93164" bIns="465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9"/>
            <a:ext cx="3037840" cy="466434"/>
          </a:xfrm>
          <a:prstGeom prst="rect">
            <a:avLst/>
          </a:prstGeom>
        </p:spPr>
        <p:txBody>
          <a:bodyPr vert="horz" lIns="93164" tIns="46581" rIns="93164" bIns="46581" rtlCol="0" anchor="b"/>
          <a:lstStyle>
            <a:lvl1pPr algn="r">
              <a:defRPr sz="1300"/>
            </a:lvl1pPr>
          </a:lstStyle>
          <a:p>
            <a:fld id="{B4B2C77A-CDBC-4ECE-AE94-BAA0BD37D8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15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are we doing it and what are the benefits?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For the global good and drive global harmonization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Someone has to go </a:t>
            </a:r>
            <a:r>
              <a:rPr lang="en-US" dirty="0" smtClean="0"/>
              <a:t>first</a:t>
            </a:r>
            <a:r>
              <a:rPr lang="en-US" baseline="0" dirty="0" smtClean="0"/>
              <a:t> so lets build on what we have started</a:t>
            </a: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Internally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Maintains our Core product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Adds value to core product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Protects</a:t>
            </a:r>
            <a:r>
              <a:rPr lang="en-US" baseline="0" dirty="0" smtClean="0"/>
              <a:t> against competitors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aseline="0" dirty="0" smtClean="0"/>
              <a:t>Do this activity under sales and </a:t>
            </a:r>
            <a:r>
              <a:rPr lang="en-US" baseline="0" dirty="0" smtClean="0"/>
              <a:t>marketing budget/cost </a:t>
            </a:r>
            <a:r>
              <a:rPr lang="en-US" baseline="0" dirty="0" err="1" smtClean="0"/>
              <a:t>centre</a:t>
            </a:r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2C77A-CDBC-4ECE-AE94-BAA0BD37D80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1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1140"/>
            <a:r>
              <a:rPr lang="en-US" dirty="0" smtClean="0"/>
              <a:t>First Point:  adopt these rules among our representative companies, and make them available for the industry to enable precision distribution of safety reporting in accordance with global regulatory requirements.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2C77A-CDBC-4ECE-AE94-BAA0BD37D80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0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Address global harmonization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Data driven decisions around country rules when </a:t>
            </a:r>
            <a:r>
              <a:rPr lang="en-US" dirty="0" err="1" smtClean="0"/>
              <a:t>regs</a:t>
            </a:r>
            <a:r>
              <a:rPr lang="en-US" dirty="0" smtClean="0"/>
              <a:t> are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2C77A-CDBC-4ECE-AE94-BAA0BD37D8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74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2C77A-CDBC-4ECE-AE94-BAA0BD37D80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95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2C77A-CDBC-4ECE-AE94-BAA0BD37D80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73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B2C77A-CDBC-4ECE-AE94-BAA0BD37D80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8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AE5C0B-B73A-4513-8B50-CEC38D89A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61017" y="0"/>
            <a:ext cx="8210997" cy="5920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BE5D6F-A640-401C-882A-A888090378A2}"/>
              </a:ext>
            </a:extLst>
          </p:cNvPr>
          <p:cNvSpPr/>
          <p:nvPr userDrawn="1"/>
        </p:nvSpPr>
        <p:spPr>
          <a:xfrm>
            <a:off x="1470826" y="0"/>
            <a:ext cx="12172015" cy="6858000"/>
          </a:xfrm>
          <a:prstGeom prst="rect">
            <a:avLst/>
          </a:prstGeom>
          <a:gradFill>
            <a:gsLst>
              <a:gs pos="0">
                <a:schemeClr val="accent1">
                  <a:alpha val="67000"/>
                </a:schemeClr>
              </a:gs>
              <a:gs pos="50000">
                <a:schemeClr val="accent2">
                  <a:alpha val="26000"/>
                </a:schemeClr>
              </a:gs>
              <a:gs pos="100000">
                <a:schemeClr val="accent5">
                  <a:alpha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3E93F4-86DF-4826-9C21-AAEA4E3ED4F1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9924690 w 12191999"/>
              <a:gd name="connsiteY0" fmla="*/ 4605114 h 6858000"/>
              <a:gd name="connsiteX1" fmla="*/ 9605835 w 12191999"/>
              <a:gd name="connsiteY1" fmla="*/ 5242824 h 6858000"/>
              <a:gd name="connsiteX2" fmla="*/ 9924690 w 12191999"/>
              <a:gd name="connsiteY2" fmla="*/ 5880534 h 6858000"/>
              <a:gd name="connsiteX3" fmla="*/ 10766468 w 12191999"/>
              <a:gd name="connsiteY3" fmla="*/ 5880534 h 6858000"/>
              <a:gd name="connsiteX4" fmla="*/ 11085323 w 12191999"/>
              <a:gd name="connsiteY4" fmla="*/ 5242824 h 6858000"/>
              <a:gd name="connsiteX5" fmla="*/ 10766468 w 12191999"/>
              <a:gd name="connsiteY5" fmla="*/ 4605114 h 6858000"/>
              <a:gd name="connsiteX6" fmla="*/ 7217418 w 12191999"/>
              <a:gd name="connsiteY6" fmla="*/ 3096079 h 6858000"/>
              <a:gd name="connsiteX7" fmla="*/ 6898563 w 12191999"/>
              <a:gd name="connsiteY7" fmla="*/ 3733789 h 6858000"/>
              <a:gd name="connsiteX8" fmla="*/ 7217418 w 12191999"/>
              <a:gd name="connsiteY8" fmla="*/ 4371499 h 6858000"/>
              <a:gd name="connsiteX9" fmla="*/ 8059196 w 12191999"/>
              <a:gd name="connsiteY9" fmla="*/ 4371499 h 6858000"/>
              <a:gd name="connsiteX10" fmla="*/ 8378051 w 12191999"/>
              <a:gd name="connsiteY10" fmla="*/ 3733789 h 6858000"/>
              <a:gd name="connsiteX11" fmla="*/ 8059196 w 12191999"/>
              <a:gd name="connsiteY11" fmla="*/ 3096079 h 6858000"/>
              <a:gd name="connsiteX12" fmla="*/ 8570778 w 12191999"/>
              <a:gd name="connsiteY12" fmla="*/ 2367207 h 6858000"/>
              <a:gd name="connsiteX13" fmla="*/ 8251923 w 12191999"/>
              <a:gd name="connsiteY13" fmla="*/ 3004916 h 6858000"/>
              <a:gd name="connsiteX14" fmla="*/ 8570778 w 12191999"/>
              <a:gd name="connsiteY14" fmla="*/ 3642626 h 6858000"/>
              <a:gd name="connsiteX15" fmla="*/ 9412556 w 12191999"/>
              <a:gd name="connsiteY15" fmla="*/ 3642626 h 6858000"/>
              <a:gd name="connsiteX16" fmla="*/ 9731411 w 12191999"/>
              <a:gd name="connsiteY16" fmla="*/ 3004916 h 6858000"/>
              <a:gd name="connsiteX17" fmla="*/ 9412556 w 12191999"/>
              <a:gd name="connsiteY17" fmla="*/ 2367207 h 6858000"/>
              <a:gd name="connsiteX18" fmla="*/ 9924690 w 12191999"/>
              <a:gd name="connsiteY18" fmla="*/ 1615176 h 6858000"/>
              <a:gd name="connsiteX19" fmla="*/ 9605835 w 12191999"/>
              <a:gd name="connsiteY19" fmla="*/ 2252887 h 6858000"/>
              <a:gd name="connsiteX20" fmla="*/ 9924690 w 12191999"/>
              <a:gd name="connsiteY20" fmla="*/ 2890596 h 6858000"/>
              <a:gd name="connsiteX21" fmla="*/ 10766468 w 12191999"/>
              <a:gd name="connsiteY21" fmla="*/ 2890596 h 6858000"/>
              <a:gd name="connsiteX22" fmla="*/ 11085323 w 12191999"/>
              <a:gd name="connsiteY22" fmla="*/ 2252887 h 6858000"/>
              <a:gd name="connsiteX23" fmla="*/ 10766468 w 12191999"/>
              <a:gd name="connsiteY23" fmla="*/ 1615176 h 6858000"/>
              <a:gd name="connsiteX24" fmla="*/ 5855884 w 12191999"/>
              <a:gd name="connsiteY24" fmla="*/ 865686 h 6858000"/>
              <a:gd name="connsiteX25" fmla="*/ 5537029 w 12191999"/>
              <a:gd name="connsiteY25" fmla="*/ 1503396 h 6858000"/>
              <a:gd name="connsiteX26" fmla="*/ 5855884 w 12191999"/>
              <a:gd name="connsiteY26" fmla="*/ 2141106 h 6858000"/>
              <a:gd name="connsiteX27" fmla="*/ 6697662 w 12191999"/>
              <a:gd name="connsiteY27" fmla="*/ 2141106 h 6858000"/>
              <a:gd name="connsiteX28" fmla="*/ 7016517 w 12191999"/>
              <a:gd name="connsiteY28" fmla="*/ 1503396 h 6858000"/>
              <a:gd name="connsiteX29" fmla="*/ 6697662 w 12191999"/>
              <a:gd name="connsiteY29" fmla="*/ 865686 h 6858000"/>
              <a:gd name="connsiteX30" fmla="*/ 8570778 w 12191999"/>
              <a:gd name="connsiteY30" fmla="*/ 863146 h 6858000"/>
              <a:gd name="connsiteX31" fmla="*/ 8251923 w 12191999"/>
              <a:gd name="connsiteY31" fmla="*/ 1500856 h 6858000"/>
              <a:gd name="connsiteX32" fmla="*/ 8570778 w 12191999"/>
              <a:gd name="connsiteY32" fmla="*/ 2138566 h 6858000"/>
              <a:gd name="connsiteX33" fmla="*/ 9412556 w 12191999"/>
              <a:gd name="connsiteY33" fmla="*/ 2138566 h 6858000"/>
              <a:gd name="connsiteX34" fmla="*/ 9731411 w 12191999"/>
              <a:gd name="connsiteY34" fmla="*/ 1500856 h 6858000"/>
              <a:gd name="connsiteX35" fmla="*/ 9412556 w 12191999"/>
              <a:gd name="connsiteY35" fmla="*/ 863146 h 6858000"/>
              <a:gd name="connsiteX36" fmla="*/ 4509590 w 12191999"/>
              <a:gd name="connsiteY36" fmla="*/ 111136 h 6858000"/>
              <a:gd name="connsiteX37" fmla="*/ 4190736 w 12191999"/>
              <a:gd name="connsiteY37" fmla="*/ 748846 h 6858000"/>
              <a:gd name="connsiteX38" fmla="*/ 4509590 w 12191999"/>
              <a:gd name="connsiteY38" fmla="*/ 1386556 h 6858000"/>
              <a:gd name="connsiteX39" fmla="*/ 5351368 w 12191999"/>
              <a:gd name="connsiteY39" fmla="*/ 1386556 h 6858000"/>
              <a:gd name="connsiteX40" fmla="*/ 5670223 w 12191999"/>
              <a:gd name="connsiteY40" fmla="*/ 748846 h 6858000"/>
              <a:gd name="connsiteX41" fmla="*/ 5351368 w 12191999"/>
              <a:gd name="connsiteY41" fmla="*/ 111136 h 6858000"/>
              <a:gd name="connsiteX42" fmla="*/ 9924690 w 12191999"/>
              <a:gd name="connsiteY42" fmla="*/ 111117 h 6858000"/>
              <a:gd name="connsiteX43" fmla="*/ 9605835 w 12191999"/>
              <a:gd name="connsiteY43" fmla="*/ 748827 h 6858000"/>
              <a:gd name="connsiteX44" fmla="*/ 9924690 w 12191999"/>
              <a:gd name="connsiteY44" fmla="*/ 1386537 h 6858000"/>
              <a:gd name="connsiteX45" fmla="*/ 10766468 w 12191999"/>
              <a:gd name="connsiteY45" fmla="*/ 1386537 h 6858000"/>
              <a:gd name="connsiteX46" fmla="*/ 11085323 w 12191999"/>
              <a:gd name="connsiteY46" fmla="*/ 748827 h 6858000"/>
              <a:gd name="connsiteX47" fmla="*/ 10766468 w 12191999"/>
              <a:gd name="connsiteY47" fmla="*/ 111117 h 6858000"/>
              <a:gd name="connsiteX48" fmla="*/ 7216863 w 12191999"/>
              <a:gd name="connsiteY48" fmla="*/ 111117 h 6858000"/>
              <a:gd name="connsiteX49" fmla="*/ 6898008 w 12191999"/>
              <a:gd name="connsiteY49" fmla="*/ 748827 h 6858000"/>
              <a:gd name="connsiteX50" fmla="*/ 7216863 w 12191999"/>
              <a:gd name="connsiteY50" fmla="*/ 1386537 h 6858000"/>
              <a:gd name="connsiteX51" fmla="*/ 8058641 w 12191999"/>
              <a:gd name="connsiteY51" fmla="*/ 1386537 h 6858000"/>
              <a:gd name="connsiteX52" fmla="*/ 8377496 w 12191999"/>
              <a:gd name="connsiteY52" fmla="*/ 748827 h 6858000"/>
              <a:gd name="connsiteX53" fmla="*/ 8058641 w 12191999"/>
              <a:gd name="connsiteY53" fmla="*/ 111117 h 6858000"/>
              <a:gd name="connsiteX54" fmla="*/ 0 w 12191999"/>
              <a:gd name="connsiteY54" fmla="*/ 0 h 6858000"/>
              <a:gd name="connsiteX55" fmla="*/ 8253525 w 12191999"/>
              <a:gd name="connsiteY55" fmla="*/ 0 h 6858000"/>
              <a:gd name="connsiteX56" fmla="*/ 8570778 w 12191999"/>
              <a:gd name="connsiteY56" fmla="*/ 634507 h 6858000"/>
              <a:gd name="connsiteX57" fmla="*/ 9412556 w 12191999"/>
              <a:gd name="connsiteY57" fmla="*/ 634507 h 6858000"/>
              <a:gd name="connsiteX58" fmla="*/ 9729809 w 12191999"/>
              <a:gd name="connsiteY58" fmla="*/ 0 h 6858000"/>
              <a:gd name="connsiteX59" fmla="*/ 10961353 w 12191999"/>
              <a:gd name="connsiteY59" fmla="*/ 0 h 6858000"/>
              <a:gd name="connsiteX60" fmla="*/ 11278606 w 12191999"/>
              <a:gd name="connsiteY60" fmla="*/ 634507 h 6858000"/>
              <a:gd name="connsiteX61" fmla="*/ 12120384 w 12191999"/>
              <a:gd name="connsiteY61" fmla="*/ 634507 h 6858000"/>
              <a:gd name="connsiteX62" fmla="*/ 12191999 w 12191999"/>
              <a:gd name="connsiteY62" fmla="*/ 491277 h 6858000"/>
              <a:gd name="connsiteX63" fmla="*/ 12191999 w 12191999"/>
              <a:gd name="connsiteY63" fmla="*/ 2510437 h 6858000"/>
              <a:gd name="connsiteX64" fmla="*/ 12120384 w 12191999"/>
              <a:gd name="connsiteY64" fmla="*/ 2367207 h 6858000"/>
              <a:gd name="connsiteX65" fmla="*/ 11278606 w 12191999"/>
              <a:gd name="connsiteY65" fmla="*/ 2367207 h 6858000"/>
              <a:gd name="connsiteX66" fmla="*/ 10959751 w 12191999"/>
              <a:gd name="connsiteY66" fmla="*/ 3004916 h 6858000"/>
              <a:gd name="connsiteX67" fmla="*/ 11278606 w 12191999"/>
              <a:gd name="connsiteY67" fmla="*/ 3642626 h 6858000"/>
              <a:gd name="connsiteX68" fmla="*/ 12120384 w 12191999"/>
              <a:gd name="connsiteY68" fmla="*/ 3642626 h 6858000"/>
              <a:gd name="connsiteX69" fmla="*/ 12191999 w 12191999"/>
              <a:gd name="connsiteY69" fmla="*/ 3499396 h 6858000"/>
              <a:gd name="connsiteX70" fmla="*/ 12191999 w 12191999"/>
              <a:gd name="connsiteY70" fmla="*/ 4014495 h 6858000"/>
              <a:gd name="connsiteX71" fmla="*/ 12120384 w 12191999"/>
              <a:gd name="connsiteY71" fmla="*/ 3871265 h 6858000"/>
              <a:gd name="connsiteX72" fmla="*/ 11278606 w 12191999"/>
              <a:gd name="connsiteY72" fmla="*/ 3871265 h 6858000"/>
              <a:gd name="connsiteX73" fmla="*/ 10959751 w 12191999"/>
              <a:gd name="connsiteY73" fmla="*/ 4508975 h 6858000"/>
              <a:gd name="connsiteX74" fmla="*/ 11278606 w 12191999"/>
              <a:gd name="connsiteY74" fmla="*/ 5146685 h 6858000"/>
              <a:gd name="connsiteX75" fmla="*/ 12120384 w 12191999"/>
              <a:gd name="connsiteY75" fmla="*/ 5146685 h 6858000"/>
              <a:gd name="connsiteX76" fmla="*/ 12191999 w 12191999"/>
              <a:gd name="connsiteY76" fmla="*/ 5003455 h 6858000"/>
              <a:gd name="connsiteX77" fmla="*/ 12191999 w 12191999"/>
              <a:gd name="connsiteY77" fmla="*/ 6858000 h 6858000"/>
              <a:gd name="connsiteX78" fmla="*/ 0 w 12191999"/>
              <a:gd name="connsiteY7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1999" h="6858000">
                <a:moveTo>
                  <a:pt x="9924690" y="4605114"/>
                </a:moveTo>
                <a:lnTo>
                  <a:pt x="9605835" y="5242824"/>
                </a:lnTo>
                <a:lnTo>
                  <a:pt x="9924690" y="5880534"/>
                </a:lnTo>
                <a:lnTo>
                  <a:pt x="10766468" y="5880534"/>
                </a:lnTo>
                <a:lnTo>
                  <a:pt x="11085323" y="5242824"/>
                </a:lnTo>
                <a:lnTo>
                  <a:pt x="10766468" y="4605114"/>
                </a:lnTo>
                <a:close/>
                <a:moveTo>
                  <a:pt x="7217418" y="3096079"/>
                </a:moveTo>
                <a:lnTo>
                  <a:pt x="6898563" y="3733789"/>
                </a:lnTo>
                <a:lnTo>
                  <a:pt x="7217418" y="4371499"/>
                </a:lnTo>
                <a:lnTo>
                  <a:pt x="8059196" y="4371499"/>
                </a:lnTo>
                <a:lnTo>
                  <a:pt x="8378051" y="3733789"/>
                </a:lnTo>
                <a:lnTo>
                  <a:pt x="8059196" y="3096079"/>
                </a:lnTo>
                <a:close/>
                <a:moveTo>
                  <a:pt x="8570778" y="2367207"/>
                </a:moveTo>
                <a:lnTo>
                  <a:pt x="8251923" y="3004916"/>
                </a:lnTo>
                <a:lnTo>
                  <a:pt x="8570778" y="3642626"/>
                </a:lnTo>
                <a:lnTo>
                  <a:pt x="9412556" y="3642626"/>
                </a:lnTo>
                <a:lnTo>
                  <a:pt x="9731411" y="3004916"/>
                </a:lnTo>
                <a:lnTo>
                  <a:pt x="9412556" y="2367207"/>
                </a:lnTo>
                <a:close/>
                <a:moveTo>
                  <a:pt x="9924690" y="1615176"/>
                </a:moveTo>
                <a:lnTo>
                  <a:pt x="9605835" y="2252887"/>
                </a:lnTo>
                <a:lnTo>
                  <a:pt x="9924690" y="2890596"/>
                </a:lnTo>
                <a:lnTo>
                  <a:pt x="10766468" y="2890596"/>
                </a:lnTo>
                <a:lnTo>
                  <a:pt x="11085323" y="2252887"/>
                </a:lnTo>
                <a:lnTo>
                  <a:pt x="10766468" y="1615176"/>
                </a:lnTo>
                <a:close/>
                <a:moveTo>
                  <a:pt x="5855884" y="865686"/>
                </a:moveTo>
                <a:lnTo>
                  <a:pt x="5537029" y="1503396"/>
                </a:lnTo>
                <a:lnTo>
                  <a:pt x="5855884" y="2141106"/>
                </a:lnTo>
                <a:lnTo>
                  <a:pt x="6697662" y="2141106"/>
                </a:lnTo>
                <a:lnTo>
                  <a:pt x="7016517" y="1503396"/>
                </a:lnTo>
                <a:lnTo>
                  <a:pt x="6697662" y="865686"/>
                </a:lnTo>
                <a:close/>
                <a:moveTo>
                  <a:pt x="8570778" y="863146"/>
                </a:moveTo>
                <a:lnTo>
                  <a:pt x="8251923" y="1500856"/>
                </a:lnTo>
                <a:lnTo>
                  <a:pt x="8570778" y="2138566"/>
                </a:lnTo>
                <a:lnTo>
                  <a:pt x="9412556" y="2138566"/>
                </a:lnTo>
                <a:lnTo>
                  <a:pt x="9731411" y="1500856"/>
                </a:lnTo>
                <a:lnTo>
                  <a:pt x="9412556" y="863146"/>
                </a:lnTo>
                <a:close/>
                <a:moveTo>
                  <a:pt x="4509590" y="111136"/>
                </a:moveTo>
                <a:lnTo>
                  <a:pt x="4190736" y="748846"/>
                </a:lnTo>
                <a:lnTo>
                  <a:pt x="4509590" y="1386556"/>
                </a:lnTo>
                <a:lnTo>
                  <a:pt x="5351368" y="1386556"/>
                </a:lnTo>
                <a:lnTo>
                  <a:pt x="5670223" y="748846"/>
                </a:lnTo>
                <a:lnTo>
                  <a:pt x="5351368" y="111136"/>
                </a:lnTo>
                <a:close/>
                <a:moveTo>
                  <a:pt x="9924690" y="111117"/>
                </a:moveTo>
                <a:lnTo>
                  <a:pt x="9605835" y="748827"/>
                </a:lnTo>
                <a:lnTo>
                  <a:pt x="9924690" y="1386537"/>
                </a:lnTo>
                <a:lnTo>
                  <a:pt x="10766468" y="1386537"/>
                </a:lnTo>
                <a:lnTo>
                  <a:pt x="11085323" y="748827"/>
                </a:lnTo>
                <a:lnTo>
                  <a:pt x="10766468" y="111117"/>
                </a:lnTo>
                <a:close/>
                <a:moveTo>
                  <a:pt x="7216863" y="111117"/>
                </a:moveTo>
                <a:lnTo>
                  <a:pt x="6898008" y="748827"/>
                </a:lnTo>
                <a:lnTo>
                  <a:pt x="7216863" y="1386537"/>
                </a:lnTo>
                <a:lnTo>
                  <a:pt x="8058641" y="1386537"/>
                </a:lnTo>
                <a:lnTo>
                  <a:pt x="8377496" y="748827"/>
                </a:lnTo>
                <a:lnTo>
                  <a:pt x="8058641" y="111117"/>
                </a:lnTo>
                <a:close/>
                <a:moveTo>
                  <a:pt x="0" y="0"/>
                </a:moveTo>
                <a:lnTo>
                  <a:pt x="8253525" y="0"/>
                </a:lnTo>
                <a:lnTo>
                  <a:pt x="8570778" y="634507"/>
                </a:lnTo>
                <a:lnTo>
                  <a:pt x="9412556" y="634507"/>
                </a:lnTo>
                <a:lnTo>
                  <a:pt x="9729809" y="0"/>
                </a:lnTo>
                <a:lnTo>
                  <a:pt x="10961353" y="0"/>
                </a:lnTo>
                <a:lnTo>
                  <a:pt x="11278606" y="634507"/>
                </a:lnTo>
                <a:lnTo>
                  <a:pt x="12120384" y="634507"/>
                </a:lnTo>
                <a:lnTo>
                  <a:pt x="12191999" y="491277"/>
                </a:lnTo>
                <a:lnTo>
                  <a:pt x="12191999" y="2510437"/>
                </a:lnTo>
                <a:lnTo>
                  <a:pt x="12120384" y="2367207"/>
                </a:lnTo>
                <a:lnTo>
                  <a:pt x="11278606" y="2367207"/>
                </a:lnTo>
                <a:lnTo>
                  <a:pt x="10959751" y="3004916"/>
                </a:lnTo>
                <a:lnTo>
                  <a:pt x="11278606" y="3642626"/>
                </a:lnTo>
                <a:lnTo>
                  <a:pt x="12120384" y="3642626"/>
                </a:lnTo>
                <a:lnTo>
                  <a:pt x="12191999" y="3499396"/>
                </a:lnTo>
                <a:lnTo>
                  <a:pt x="12191999" y="4014495"/>
                </a:lnTo>
                <a:lnTo>
                  <a:pt x="12120384" y="3871265"/>
                </a:lnTo>
                <a:lnTo>
                  <a:pt x="11278606" y="3871265"/>
                </a:lnTo>
                <a:lnTo>
                  <a:pt x="10959751" y="4508975"/>
                </a:lnTo>
                <a:lnTo>
                  <a:pt x="11278606" y="5146685"/>
                </a:lnTo>
                <a:lnTo>
                  <a:pt x="12120384" y="5146685"/>
                </a:lnTo>
                <a:lnTo>
                  <a:pt x="12191999" y="500345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C2D97A-8E8A-43AE-8A96-F7FBAC273833}"/>
              </a:ext>
            </a:extLst>
          </p:cNvPr>
          <p:cNvGrpSpPr/>
          <p:nvPr userDrawn="1"/>
        </p:nvGrpSpPr>
        <p:grpSpPr>
          <a:xfrm>
            <a:off x="12801599" y="0"/>
            <a:ext cx="5541231" cy="6521447"/>
            <a:chOff x="12675779" y="-640913"/>
            <a:chExt cx="5541231" cy="6521447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680DB859-2C8C-46D9-88FA-E10869945FA1}"/>
                </a:ext>
              </a:extLst>
            </p:cNvPr>
            <p:cNvSpPr/>
            <p:nvPr/>
          </p:nvSpPr>
          <p:spPr>
            <a:xfrm>
              <a:off x="15383606" y="4605114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6124A87-ECD2-4DE9-BBF7-A441E341FBD3}"/>
                </a:ext>
              </a:extLst>
            </p:cNvPr>
            <p:cNvSpPr/>
            <p:nvPr/>
          </p:nvSpPr>
          <p:spPr>
            <a:xfrm>
              <a:off x="15383606" y="111117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22C074B-BEA1-471B-92A8-1427D51227D0}"/>
                </a:ext>
              </a:extLst>
            </p:cNvPr>
            <p:cNvSpPr/>
            <p:nvPr/>
          </p:nvSpPr>
          <p:spPr>
            <a:xfrm>
              <a:off x="12675779" y="111117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6ED462-6FF0-49F7-BB93-2D80B1687E8E}"/>
                </a:ext>
              </a:extLst>
            </p:cNvPr>
            <p:cNvGrpSpPr/>
            <p:nvPr/>
          </p:nvGrpSpPr>
          <p:grpSpPr>
            <a:xfrm>
              <a:off x="16737522" y="-640913"/>
              <a:ext cx="1479488" cy="5787598"/>
              <a:chOff x="9162108" y="1009923"/>
              <a:chExt cx="706170" cy="2762461"/>
            </a:xfrm>
            <a:solidFill>
              <a:schemeClr val="accent1"/>
            </a:solidFill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3DB9CB09-6892-47DC-AB61-73CA86A6FF17}"/>
                  </a:ext>
                </a:extLst>
              </p:cNvPr>
              <p:cNvSpPr/>
              <p:nvPr/>
            </p:nvSpPr>
            <p:spPr>
              <a:xfrm>
                <a:off x="9162108" y="2445719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3A54291-C7DD-4319-9535-8970FDAB2641}"/>
                  </a:ext>
                </a:extLst>
              </p:cNvPr>
              <p:cNvSpPr/>
              <p:nvPr/>
            </p:nvSpPr>
            <p:spPr>
              <a:xfrm>
                <a:off x="9162108" y="3163617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F12D3343-5E90-490D-A4BA-968856203A9F}"/>
                  </a:ext>
                </a:extLst>
              </p:cNvPr>
              <p:cNvSpPr/>
              <p:nvPr/>
            </p:nvSpPr>
            <p:spPr>
              <a:xfrm>
                <a:off x="9162108" y="1009923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309864A-D266-4256-B82F-527060E1AFDD}"/>
                </a:ext>
              </a:extLst>
            </p:cNvPr>
            <p:cNvSpPr/>
            <p:nvPr/>
          </p:nvSpPr>
          <p:spPr>
            <a:xfrm>
              <a:off x="14029694" y="2367206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7E0883A9-8C31-48B3-80B1-61FE8B4E6B69}"/>
                </a:ext>
              </a:extLst>
            </p:cNvPr>
            <p:cNvSpPr/>
            <p:nvPr/>
          </p:nvSpPr>
          <p:spPr>
            <a:xfrm>
              <a:off x="14029694" y="-640913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CD323C4-49D9-4F6C-8758-0DAEEE87D44F}"/>
                </a:ext>
              </a:extLst>
            </p:cNvPr>
            <p:cNvSpPr/>
            <p:nvPr/>
          </p:nvSpPr>
          <p:spPr>
            <a:xfrm>
              <a:off x="14029694" y="863146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2" name="Hexagon 21">
            <a:extLst>
              <a:ext uri="{FF2B5EF4-FFF2-40B4-BE49-F238E27FC236}">
                <a16:creationId xmlns:a16="http://schemas.microsoft.com/office/drawing/2014/main" id="{43F2CE7A-CBE9-4D99-8383-3F861CAB2C8D}"/>
              </a:ext>
            </a:extLst>
          </p:cNvPr>
          <p:cNvSpPr/>
          <p:nvPr userDrawn="1"/>
        </p:nvSpPr>
        <p:spPr>
          <a:xfrm>
            <a:off x="10963438" y="863146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DE44C83-1E3C-4225-AC44-CA434BB80BE2}"/>
              </a:ext>
            </a:extLst>
          </p:cNvPr>
          <p:cNvSpPr/>
          <p:nvPr userDrawn="1"/>
        </p:nvSpPr>
        <p:spPr>
          <a:xfrm>
            <a:off x="5535314" y="-637710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3AE1F78-7EB7-48F0-A97D-3BAC5AAB49EE}"/>
              </a:ext>
            </a:extLst>
          </p:cNvPr>
          <p:cNvSpPr/>
          <p:nvPr userDrawn="1"/>
        </p:nvSpPr>
        <p:spPr>
          <a:xfrm>
            <a:off x="5535314" y="3871265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334C7B1F-AA08-4447-8B1B-AA86B3CB0C2F}"/>
              </a:ext>
            </a:extLst>
          </p:cNvPr>
          <p:cNvSpPr/>
          <p:nvPr userDrawn="1"/>
        </p:nvSpPr>
        <p:spPr>
          <a:xfrm>
            <a:off x="8247815" y="3871265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E456920-809D-4D58-AA2A-CD2387DA9571}"/>
              </a:ext>
            </a:extLst>
          </p:cNvPr>
          <p:cNvSpPr/>
          <p:nvPr userDrawn="1"/>
        </p:nvSpPr>
        <p:spPr>
          <a:xfrm>
            <a:off x="10963438" y="5372384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E3DD72-5B3A-4F8B-913F-BA8577901CBD}"/>
              </a:ext>
            </a:extLst>
          </p:cNvPr>
          <p:cNvCxnSpPr>
            <a:cxnSpLocks/>
          </p:cNvCxnSpPr>
          <p:nvPr userDrawn="1"/>
        </p:nvCxnSpPr>
        <p:spPr>
          <a:xfrm>
            <a:off x="755780" y="2567231"/>
            <a:ext cx="3303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C7FBD-3946-423E-934F-0FCFBF943447}"/>
              </a:ext>
            </a:extLst>
          </p:cNvPr>
          <p:cNvSpPr/>
          <p:nvPr userDrawn="1"/>
        </p:nvSpPr>
        <p:spPr>
          <a:xfrm>
            <a:off x="12187952" y="-1533832"/>
            <a:ext cx="7889140" cy="111497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8B1F75-B271-4835-AA60-B01A27018213}"/>
              </a:ext>
            </a:extLst>
          </p:cNvPr>
          <p:cNvGrpSpPr/>
          <p:nvPr userDrawn="1"/>
        </p:nvGrpSpPr>
        <p:grpSpPr>
          <a:xfrm>
            <a:off x="609600" y="869276"/>
            <a:ext cx="1882809" cy="1431938"/>
            <a:chOff x="609600" y="869276"/>
            <a:chExt cx="1882809" cy="1431938"/>
          </a:xfrm>
        </p:grpSpPr>
        <p:pic>
          <p:nvPicPr>
            <p:cNvPr id="30" name="Picture 2" descr="http://www.wcgclinical.com/wp-content/uploads/2013/12/WCG-LOGO-retina.png">
              <a:extLst>
                <a:ext uri="{FF2B5EF4-FFF2-40B4-BE49-F238E27FC236}">
                  <a16:creationId xmlns:a16="http://schemas.microsoft.com/office/drawing/2014/main" id="{277F679F-8184-4C10-8E4A-A443A83919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 bwMode="auto">
            <a:xfrm>
              <a:off x="609600" y="1574800"/>
              <a:ext cx="1549400" cy="72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wcgclinical.com/wp-content/uploads/2013/12/WCG-LOGO-retina.png">
              <a:extLst>
                <a:ext uri="{FF2B5EF4-FFF2-40B4-BE49-F238E27FC236}">
                  <a16:creationId xmlns:a16="http://schemas.microsoft.com/office/drawing/2014/main" id="{40B36767-C4B2-410F-B622-6FF3407D08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43109" y="869276"/>
              <a:ext cx="749300" cy="77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BD1D783C-BA34-48C0-A9DD-FC86DB1F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718139"/>
            <a:ext cx="6723815" cy="791823"/>
          </a:xfrm>
        </p:spPr>
        <p:txBody>
          <a:bodyPr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dirty="0">
                <a:solidFill>
                  <a:schemeClr val="tx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E80048-0828-4344-A32D-C96F378F6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14284"/>
            <a:ext cx="5032394" cy="40697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600" kern="1200" dirty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9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out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897626" y="5566787"/>
            <a:ext cx="229437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7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786901" y="890607"/>
            <a:ext cx="7984040" cy="536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84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880270" y="5628904"/>
            <a:ext cx="2173185" cy="122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23965"/>
            <a:ext cx="10515600" cy="73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14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260"/>
            <a:ext cx="10972800" cy="6096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lang="en-US" sz="4000" b="1" kern="1200" baseline="0" dirty="0">
                <a:solidFill>
                  <a:srgbClr val="2166B3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0"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8307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166B3"/>
              </a:buClr>
              <a:buSzPct val="80000"/>
              <a:buFont typeface="Wingdings 2" pitchFamily="18" charset="2"/>
              <a:buChar char=""/>
              <a:defRPr sz="2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Clr>
                <a:srgbClr val="2166B3"/>
              </a:buClr>
              <a:buSzPct val="80000"/>
              <a:buFont typeface="Wingdings 3" pitchFamily="18" charset="2"/>
              <a:buChar char=""/>
              <a:defRPr sz="20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4pPr>
            <a:lvl5pPr>
              <a:buClr>
                <a:srgbClr val="2166B3"/>
              </a:buClr>
              <a:defRPr sz="1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675860"/>
            <a:ext cx="10972800" cy="6195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i="1">
                <a:solidFill>
                  <a:srgbClr val="2166B3"/>
                </a:solidFill>
                <a:latin typeface="Arial Narrow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242836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fld id="{0F4C809A-E429-4AFE-AF28-257D1AF478E2}" type="slidenum">
              <a:rPr lang="en-US" sz="1400">
                <a:solidFill>
                  <a:srgbClr val="6A7371"/>
                </a:solidFill>
                <a:latin typeface="Arial Narrow" pitchFamily="34" charset="0"/>
              </a:rPr>
              <a:pPr defTabSz="457200"/>
              <a:t>‹#›</a:t>
            </a:fld>
            <a:endParaRPr lang="en-US" sz="1400" dirty="0">
              <a:solidFill>
                <a:srgbClr val="6A7371"/>
              </a:solidFill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8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7E5587-BCE4-4D16-BB2F-9C506163EFA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B7CF8-93F0-4724-A205-D210E62EF932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C125F3-0EEA-4F71-BA25-37F91BAA6944}"/>
                </a:ext>
              </a:extLst>
            </p:cNvPr>
            <p:cNvSpPr/>
            <p:nvPr userDrawn="1"/>
          </p:nvSpPr>
          <p:spPr>
            <a:xfrm>
              <a:off x="7161289" y="0"/>
              <a:ext cx="5019585" cy="3803155"/>
            </a:xfrm>
            <a:custGeom>
              <a:avLst/>
              <a:gdLst>
                <a:gd name="connsiteX0" fmla="*/ 5729517 w 9597978"/>
                <a:gd name="connsiteY0" fmla="*/ 5996615 h 7272035"/>
                <a:gd name="connsiteX1" fmla="*/ 6571295 w 9597978"/>
                <a:gd name="connsiteY1" fmla="*/ 5996615 h 7272035"/>
                <a:gd name="connsiteX2" fmla="*/ 6890150 w 9597978"/>
                <a:gd name="connsiteY2" fmla="*/ 6634325 h 7272035"/>
                <a:gd name="connsiteX3" fmla="*/ 6571295 w 9597978"/>
                <a:gd name="connsiteY3" fmla="*/ 7272035 h 7272035"/>
                <a:gd name="connsiteX4" fmla="*/ 5729517 w 9597978"/>
                <a:gd name="connsiteY4" fmla="*/ 7272035 h 7272035"/>
                <a:gd name="connsiteX5" fmla="*/ 5410662 w 9597978"/>
                <a:gd name="connsiteY5" fmla="*/ 6634325 h 7272035"/>
                <a:gd name="connsiteX6" fmla="*/ 7083429 w 9597978"/>
                <a:gd name="connsiteY6" fmla="*/ 5246026 h 7272035"/>
                <a:gd name="connsiteX7" fmla="*/ 7925207 w 9597978"/>
                <a:gd name="connsiteY7" fmla="*/ 5246026 h 7272035"/>
                <a:gd name="connsiteX8" fmla="*/ 8244062 w 9597978"/>
                <a:gd name="connsiteY8" fmla="*/ 5883736 h 7272035"/>
                <a:gd name="connsiteX9" fmla="*/ 7925207 w 9597978"/>
                <a:gd name="connsiteY9" fmla="*/ 6521446 h 7272035"/>
                <a:gd name="connsiteX10" fmla="*/ 7083429 w 9597978"/>
                <a:gd name="connsiteY10" fmla="*/ 6521446 h 7272035"/>
                <a:gd name="connsiteX11" fmla="*/ 6764574 w 9597978"/>
                <a:gd name="connsiteY11" fmla="*/ 5883736 h 7272035"/>
                <a:gd name="connsiteX12" fmla="*/ 3015098 w 9597978"/>
                <a:gd name="connsiteY12" fmla="*/ 4510575 h 7272035"/>
                <a:gd name="connsiteX13" fmla="*/ 3856876 w 9597978"/>
                <a:gd name="connsiteY13" fmla="*/ 4510575 h 7272035"/>
                <a:gd name="connsiteX14" fmla="*/ 4175731 w 9597978"/>
                <a:gd name="connsiteY14" fmla="*/ 5148285 h 7272035"/>
                <a:gd name="connsiteX15" fmla="*/ 3856876 w 9597978"/>
                <a:gd name="connsiteY15" fmla="*/ 5785995 h 7272035"/>
                <a:gd name="connsiteX16" fmla="*/ 3015098 w 9597978"/>
                <a:gd name="connsiteY16" fmla="*/ 5785995 h 7272035"/>
                <a:gd name="connsiteX17" fmla="*/ 2696243 w 9597978"/>
                <a:gd name="connsiteY17" fmla="*/ 5148285 h 7272035"/>
                <a:gd name="connsiteX18" fmla="*/ 8437345 w 9597978"/>
                <a:gd name="connsiteY18" fmla="*/ 4510574 h 7272035"/>
                <a:gd name="connsiteX19" fmla="*/ 9279123 w 9597978"/>
                <a:gd name="connsiteY19" fmla="*/ 4510574 h 7272035"/>
                <a:gd name="connsiteX20" fmla="*/ 9597978 w 9597978"/>
                <a:gd name="connsiteY20" fmla="*/ 5148284 h 7272035"/>
                <a:gd name="connsiteX21" fmla="*/ 9279123 w 9597978"/>
                <a:gd name="connsiteY21" fmla="*/ 5785994 h 7272035"/>
                <a:gd name="connsiteX22" fmla="*/ 8437345 w 9597978"/>
                <a:gd name="connsiteY22" fmla="*/ 5785994 h 7272035"/>
                <a:gd name="connsiteX23" fmla="*/ 8118490 w 9597978"/>
                <a:gd name="connsiteY23" fmla="*/ 5148284 h 7272035"/>
                <a:gd name="connsiteX24" fmla="*/ 7083429 w 9597978"/>
                <a:gd name="connsiteY24" fmla="*/ 3750859 h 7272035"/>
                <a:gd name="connsiteX25" fmla="*/ 7925207 w 9597978"/>
                <a:gd name="connsiteY25" fmla="*/ 3750859 h 7272035"/>
                <a:gd name="connsiteX26" fmla="*/ 8244062 w 9597978"/>
                <a:gd name="connsiteY26" fmla="*/ 4388569 h 7272035"/>
                <a:gd name="connsiteX27" fmla="*/ 7925207 w 9597978"/>
                <a:gd name="connsiteY27" fmla="*/ 5026279 h 7272035"/>
                <a:gd name="connsiteX28" fmla="*/ 7083429 w 9597978"/>
                <a:gd name="connsiteY28" fmla="*/ 5026279 h 7272035"/>
                <a:gd name="connsiteX29" fmla="*/ 6764574 w 9597978"/>
                <a:gd name="connsiteY29" fmla="*/ 4388569 h 7272035"/>
                <a:gd name="connsiteX30" fmla="*/ 4368909 w 9597978"/>
                <a:gd name="connsiteY30" fmla="*/ 3750859 h 7272035"/>
                <a:gd name="connsiteX31" fmla="*/ 5210687 w 9597978"/>
                <a:gd name="connsiteY31" fmla="*/ 3750859 h 7272035"/>
                <a:gd name="connsiteX32" fmla="*/ 5529542 w 9597978"/>
                <a:gd name="connsiteY32" fmla="*/ 4388569 h 7272035"/>
                <a:gd name="connsiteX33" fmla="*/ 5210687 w 9597978"/>
                <a:gd name="connsiteY33" fmla="*/ 5026279 h 7272035"/>
                <a:gd name="connsiteX34" fmla="*/ 4368909 w 9597978"/>
                <a:gd name="connsiteY34" fmla="*/ 5026279 h 7272035"/>
                <a:gd name="connsiteX35" fmla="*/ 4050054 w 9597978"/>
                <a:gd name="connsiteY35" fmla="*/ 4388569 h 7272035"/>
                <a:gd name="connsiteX36" fmla="*/ 5729517 w 9597978"/>
                <a:gd name="connsiteY36" fmla="*/ 3008119 h 7272035"/>
                <a:gd name="connsiteX37" fmla="*/ 6571295 w 9597978"/>
                <a:gd name="connsiteY37" fmla="*/ 3008119 h 7272035"/>
                <a:gd name="connsiteX38" fmla="*/ 6890150 w 9597978"/>
                <a:gd name="connsiteY38" fmla="*/ 3645828 h 7272035"/>
                <a:gd name="connsiteX39" fmla="*/ 6571295 w 9597978"/>
                <a:gd name="connsiteY39" fmla="*/ 4283538 h 7272035"/>
                <a:gd name="connsiteX40" fmla="*/ 5729517 w 9597978"/>
                <a:gd name="connsiteY40" fmla="*/ 4283538 h 7272035"/>
                <a:gd name="connsiteX41" fmla="*/ 5410662 w 9597978"/>
                <a:gd name="connsiteY41" fmla="*/ 3645828 h 7272035"/>
                <a:gd name="connsiteX42" fmla="*/ 8437345 w 9597978"/>
                <a:gd name="connsiteY42" fmla="*/ 3008119 h 7272035"/>
                <a:gd name="connsiteX43" fmla="*/ 9279123 w 9597978"/>
                <a:gd name="connsiteY43" fmla="*/ 3008119 h 7272035"/>
                <a:gd name="connsiteX44" fmla="*/ 9597978 w 9597978"/>
                <a:gd name="connsiteY44" fmla="*/ 3645827 h 7272035"/>
                <a:gd name="connsiteX45" fmla="*/ 9279123 w 9597978"/>
                <a:gd name="connsiteY45" fmla="*/ 4283537 h 7272035"/>
                <a:gd name="connsiteX46" fmla="*/ 8437345 w 9597978"/>
                <a:gd name="connsiteY46" fmla="*/ 4283537 h 7272035"/>
                <a:gd name="connsiteX47" fmla="*/ 8118490 w 9597978"/>
                <a:gd name="connsiteY47" fmla="*/ 3645827 h 7272035"/>
                <a:gd name="connsiteX48" fmla="*/ 1663697 w 9597978"/>
                <a:gd name="connsiteY48" fmla="*/ 2241112 h 7272035"/>
                <a:gd name="connsiteX49" fmla="*/ 2505475 w 9597978"/>
                <a:gd name="connsiteY49" fmla="*/ 2241112 h 7272035"/>
                <a:gd name="connsiteX50" fmla="*/ 2824330 w 9597978"/>
                <a:gd name="connsiteY50" fmla="*/ 2878822 h 7272035"/>
                <a:gd name="connsiteX51" fmla="*/ 2505475 w 9597978"/>
                <a:gd name="connsiteY51" fmla="*/ 3516531 h 7272035"/>
                <a:gd name="connsiteX52" fmla="*/ 1663697 w 9597978"/>
                <a:gd name="connsiteY52" fmla="*/ 3516531 h 7272035"/>
                <a:gd name="connsiteX53" fmla="*/ 1344842 w 9597978"/>
                <a:gd name="connsiteY53" fmla="*/ 2878822 h 7272035"/>
                <a:gd name="connsiteX54" fmla="*/ 4368909 w 9597978"/>
                <a:gd name="connsiteY54" fmla="*/ 2241110 h 7272035"/>
                <a:gd name="connsiteX55" fmla="*/ 5210687 w 9597978"/>
                <a:gd name="connsiteY55" fmla="*/ 2241110 h 7272035"/>
                <a:gd name="connsiteX56" fmla="*/ 5529542 w 9597978"/>
                <a:gd name="connsiteY56" fmla="*/ 2878820 h 7272035"/>
                <a:gd name="connsiteX57" fmla="*/ 5210687 w 9597978"/>
                <a:gd name="connsiteY57" fmla="*/ 3516530 h 7272035"/>
                <a:gd name="connsiteX58" fmla="*/ 4368909 w 9597978"/>
                <a:gd name="connsiteY58" fmla="*/ 3516530 h 7272035"/>
                <a:gd name="connsiteX59" fmla="*/ 4050054 w 9597978"/>
                <a:gd name="connsiteY59" fmla="*/ 2878820 h 7272035"/>
                <a:gd name="connsiteX60" fmla="*/ 5729517 w 9597978"/>
                <a:gd name="connsiteY60" fmla="*/ 1504059 h 7272035"/>
                <a:gd name="connsiteX61" fmla="*/ 6571295 w 9597978"/>
                <a:gd name="connsiteY61" fmla="*/ 1504059 h 7272035"/>
                <a:gd name="connsiteX62" fmla="*/ 6890150 w 9597978"/>
                <a:gd name="connsiteY62" fmla="*/ 2141769 h 7272035"/>
                <a:gd name="connsiteX63" fmla="*/ 6571295 w 9597978"/>
                <a:gd name="connsiteY63" fmla="*/ 2779479 h 7272035"/>
                <a:gd name="connsiteX64" fmla="*/ 5729517 w 9597978"/>
                <a:gd name="connsiteY64" fmla="*/ 2779479 h 7272035"/>
                <a:gd name="connsiteX65" fmla="*/ 5410662 w 9597978"/>
                <a:gd name="connsiteY65" fmla="*/ 2141769 h 7272035"/>
                <a:gd name="connsiteX66" fmla="*/ 3015098 w 9597978"/>
                <a:gd name="connsiteY66" fmla="*/ 1504059 h 7272035"/>
                <a:gd name="connsiteX67" fmla="*/ 3856876 w 9597978"/>
                <a:gd name="connsiteY67" fmla="*/ 1504059 h 7272035"/>
                <a:gd name="connsiteX68" fmla="*/ 4175731 w 9597978"/>
                <a:gd name="connsiteY68" fmla="*/ 2141769 h 7272035"/>
                <a:gd name="connsiteX69" fmla="*/ 3856876 w 9597978"/>
                <a:gd name="connsiteY69" fmla="*/ 2779479 h 7272035"/>
                <a:gd name="connsiteX70" fmla="*/ 3015098 w 9597978"/>
                <a:gd name="connsiteY70" fmla="*/ 2779479 h 7272035"/>
                <a:gd name="connsiteX71" fmla="*/ 2696243 w 9597978"/>
                <a:gd name="connsiteY71" fmla="*/ 2141769 h 7272035"/>
                <a:gd name="connsiteX72" fmla="*/ 318855 w 9597978"/>
                <a:gd name="connsiteY72" fmla="*/ 1504059 h 7272035"/>
                <a:gd name="connsiteX73" fmla="*/ 1160633 w 9597978"/>
                <a:gd name="connsiteY73" fmla="*/ 1504059 h 7272035"/>
                <a:gd name="connsiteX74" fmla="*/ 1479488 w 9597978"/>
                <a:gd name="connsiteY74" fmla="*/ 2141768 h 7272035"/>
                <a:gd name="connsiteX75" fmla="*/ 1160633 w 9597978"/>
                <a:gd name="connsiteY75" fmla="*/ 2779479 h 7272035"/>
                <a:gd name="connsiteX76" fmla="*/ 318855 w 9597978"/>
                <a:gd name="connsiteY76" fmla="*/ 2779479 h 7272035"/>
                <a:gd name="connsiteX77" fmla="*/ 0 w 9597978"/>
                <a:gd name="connsiteY77" fmla="*/ 2141768 h 7272035"/>
                <a:gd name="connsiteX78" fmla="*/ 7083429 w 9597978"/>
                <a:gd name="connsiteY78" fmla="*/ 752031 h 7272035"/>
                <a:gd name="connsiteX79" fmla="*/ 7925207 w 9597978"/>
                <a:gd name="connsiteY79" fmla="*/ 752031 h 7272035"/>
                <a:gd name="connsiteX80" fmla="*/ 8244062 w 9597978"/>
                <a:gd name="connsiteY80" fmla="*/ 1389741 h 7272035"/>
                <a:gd name="connsiteX81" fmla="*/ 7925207 w 9597978"/>
                <a:gd name="connsiteY81" fmla="*/ 2027450 h 7272035"/>
                <a:gd name="connsiteX82" fmla="*/ 7083429 w 9597978"/>
                <a:gd name="connsiteY82" fmla="*/ 2027450 h 7272035"/>
                <a:gd name="connsiteX83" fmla="*/ 6764574 w 9597978"/>
                <a:gd name="connsiteY83" fmla="*/ 1389741 h 7272035"/>
                <a:gd name="connsiteX84" fmla="*/ 4375602 w 9597978"/>
                <a:gd name="connsiteY84" fmla="*/ 752031 h 7272035"/>
                <a:gd name="connsiteX85" fmla="*/ 5217380 w 9597978"/>
                <a:gd name="connsiteY85" fmla="*/ 752031 h 7272035"/>
                <a:gd name="connsiteX86" fmla="*/ 5536235 w 9597978"/>
                <a:gd name="connsiteY86" fmla="*/ 1389740 h 7272035"/>
                <a:gd name="connsiteX87" fmla="*/ 5217380 w 9597978"/>
                <a:gd name="connsiteY87" fmla="*/ 2027450 h 7272035"/>
                <a:gd name="connsiteX88" fmla="*/ 4375602 w 9597978"/>
                <a:gd name="connsiteY88" fmla="*/ 2027450 h 7272035"/>
                <a:gd name="connsiteX89" fmla="*/ 4056747 w 9597978"/>
                <a:gd name="connsiteY89" fmla="*/ 1389740 h 7272035"/>
                <a:gd name="connsiteX90" fmla="*/ 8437345 w 9597978"/>
                <a:gd name="connsiteY90" fmla="*/ 0 h 7272035"/>
                <a:gd name="connsiteX91" fmla="*/ 9279123 w 9597978"/>
                <a:gd name="connsiteY91" fmla="*/ 0 h 7272035"/>
                <a:gd name="connsiteX92" fmla="*/ 9597978 w 9597978"/>
                <a:gd name="connsiteY92" fmla="*/ 637710 h 7272035"/>
                <a:gd name="connsiteX93" fmla="*/ 9279123 w 9597978"/>
                <a:gd name="connsiteY93" fmla="*/ 1275420 h 7272035"/>
                <a:gd name="connsiteX94" fmla="*/ 8437345 w 9597978"/>
                <a:gd name="connsiteY94" fmla="*/ 1275420 h 7272035"/>
                <a:gd name="connsiteX95" fmla="*/ 8118490 w 9597978"/>
                <a:gd name="connsiteY95" fmla="*/ 637710 h 7272035"/>
                <a:gd name="connsiteX96" fmla="*/ 5729517 w 9597978"/>
                <a:gd name="connsiteY96" fmla="*/ 0 h 7272035"/>
                <a:gd name="connsiteX97" fmla="*/ 6571295 w 9597978"/>
                <a:gd name="connsiteY97" fmla="*/ 0 h 7272035"/>
                <a:gd name="connsiteX98" fmla="*/ 6890150 w 9597978"/>
                <a:gd name="connsiteY98" fmla="*/ 637710 h 7272035"/>
                <a:gd name="connsiteX99" fmla="*/ 6571295 w 9597978"/>
                <a:gd name="connsiteY99" fmla="*/ 1275420 h 7272035"/>
                <a:gd name="connsiteX100" fmla="*/ 5729517 w 9597978"/>
                <a:gd name="connsiteY100" fmla="*/ 1275420 h 7272035"/>
                <a:gd name="connsiteX101" fmla="*/ 5410662 w 9597978"/>
                <a:gd name="connsiteY101" fmla="*/ 637710 h 7272035"/>
                <a:gd name="connsiteX102" fmla="*/ 3006273 w 9597978"/>
                <a:gd name="connsiteY102" fmla="*/ 0 h 7272035"/>
                <a:gd name="connsiteX103" fmla="*/ 3848051 w 9597978"/>
                <a:gd name="connsiteY103" fmla="*/ 0 h 7272035"/>
                <a:gd name="connsiteX104" fmla="*/ 4166906 w 9597978"/>
                <a:gd name="connsiteY104" fmla="*/ 637710 h 7272035"/>
                <a:gd name="connsiteX105" fmla="*/ 3848051 w 9597978"/>
                <a:gd name="connsiteY105" fmla="*/ 1275420 h 7272035"/>
                <a:gd name="connsiteX106" fmla="*/ 3006273 w 9597978"/>
                <a:gd name="connsiteY106" fmla="*/ 1275420 h 7272035"/>
                <a:gd name="connsiteX107" fmla="*/ 2687418 w 9597978"/>
                <a:gd name="connsiteY107" fmla="*/ 637710 h 727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9597978" h="7272035">
                  <a:moveTo>
                    <a:pt x="5729517" y="5996615"/>
                  </a:moveTo>
                  <a:lnTo>
                    <a:pt x="6571295" y="5996615"/>
                  </a:lnTo>
                  <a:lnTo>
                    <a:pt x="6890150" y="6634325"/>
                  </a:lnTo>
                  <a:lnTo>
                    <a:pt x="6571295" y="7272035"/>
                  </a:lnTo>
                  <a:lnTo>
                    <a:pt x="5729517" y="7272035"/>
                  </a:lnTo>
                  <a:lnTo>
                    <a:pt x="5410662" y="6634325"/>
                  </a:lnTo>
                  <a:close/>
                  <a:moveTo>
                    <a:pt x="7083429" y="5246026"/>
                  </a:moveTo>
                  <a:lnTo>
                    <a:pt x="7925207" y="5246026"/>
                  </a:lnTo>
                  <a:lnTo>
                    <a:pt x="8244062" y="5883736"/>
                  </a:lnTo>
                  <a:lnTo>
                    <a:pt x="7925207" y="6521446"/>
                  </a:lnTo>
                  <a:lnTo>
                    <a:pt x="7083429" y="6521446"/>
                  </a:lnTo>
                  <a:lnTo>
                    <a:pt x="6764574" y="5883736"/>
                  </a:lnTo>
                  <a:close/>
                  <a:moveTo>
                    <a:pt x="3015098" y="4510575"/>
                  </a:moveTo>
                  <a:lnTo>
                    <a:pt x="3856876" y="4510575"/>
                  </a:lnTo>
                  <a:lnTo>
                    <a:pt x="4175731" y="5148285"/>
                  </a:lnTo>
                  <a:lnTo>
                    <a:pt x="3856876" y="5785995"/>
                  </a:lnTo>
                  <a:lnTo>
                    <a:pt x="3015098" y="5785995"/>
                  </a:lnTo>
                  <a:lnTo>
                    <a:pt x="2696243" y="5148285"/>
                  </a:lnTo>
                  <a:close/>
                  <a:moveTo>
                    <a:pt x="8437345" y="4510574"/>
                  </a:moveTo>
                  <a:lnTo>
                    <a:pt x="9279123" y="4510574"/>
                  </a:lnTo>
                  <a:lnTo>
                    <a:pt x="9597978" y="5148284"/>
                  </a:lnTo>
                  <a:lnTo>
                    <a:pt x="9279123" y="5785994"/>
                  </a:lnTo>
                  <a:lnTo>
                    <a:pt x="8437345" y="5785994"/>
                  </a:lnTo>
                  <a:lnTo>
                    <a:pt x="8118490" y="5148284"/>
                  </a:lnTo>
                  <a:close/>
                  <a:moveTo>
                    <a:pt x="7083429" y="3750859"/>
                  </a:moveTo>
                  <a:lnTo>
                    <a:pt x="7925207" y="3750859"/>
                  </a:lnTo>
                  <a:lnTo>
                    <a:pt x="8244062" y="4388569"/>
                  </a:lnTo>
                  <a:lnTo>
                    <a:pt x="7925207" y="5026279"/>
                  </a:lnTo>
                  <a:lnTo>
                    <a:pt x="7083429" y="5026279"/>
                  </a:lnTo>
                  <a:lnTo>
                    <a:pt x="6764574" y="4388569"/>
                  </a:lnTo>
                  <a:close/>
                  <a:moveTo>
                    <a:pt x="4368909" y="3750859"/>
                  </a:moveTo>
                  <a:lnTo>
                    <a:pt x="5210687" y="3750859"/>
                  </a:lnTo>
                  <a:lnTo>
                    <a:pt x="5529542" y="4388569"/>
                  </a:lnTo>
                  <a:lnTo>
                    <a:pt x="5210687" y="5026279"/>
                  </a:lnTo>
                  <a:lnTo>
                    <a:pt x="4368909" y="5026279"/>
                  </a:lnTo>
                  <a:lnTo>
                    <a:pt x="4050054" y="4388569"/>
                  </a:lnTo>
                  <a:close/>
                  <a:moveTo>
                    <a:pt x="5729517" y="3008119"/>
                  </a:moveTo>
                  <a:lnTo>
                    <a:pt x="6571295" y="3008119"/>
                  </a:lnTo>
                  <a:lnTo>
                    <a:pt x="6890150" y="3645828"/>
                  </a:lnTo>
                  <a:lnTo>
                    <a:pt x="6571295" y="4283538"/>
                  </a:lnTo>
                  <a:lnTo>
                    <a:pt x="5729517" y="4283538"/>
                  </a:lnTo>
                  <a:lnTo>
                    <a:pt x="5410662" y="3645828"/>
                  </a:lnTo>
                  <a:close/>
                  <a:moveTo>
                    <a:pt x="8437345" y="3008119"/>
                  </a:moveTo>
                  <a:lnTo>
                    <a:pt x="9279123" y="3008119"/>
                  </a:lnTo>
                  <a:lnTo>
                    <a:pt x="9597978" y="3645827"/>
                  </a:lnTo>
                  <a:lnTo>
                    <a:pt x="9279123" y="4283537"/>
                  </a:lnTo>
                  <a:lnTo>
                    <a:pt x="8437345" y="4283537"/>
                  </a:lnTo>
                  <a:lnTo>
                    <a:pt x="8118490" y="3645827"/>
                  </a:lnTo>
                  <a:close/>
                  <a:moveTo>
                    <a:pt x="1663697" y="2241112"/>
                  </a:moveTo>
                  <a:lnTo>
                    <a:pt x="2505475" y="2241112"/>
                  </a:lnTo>
                  <a:lnTo>
                    <a:pt x="2824330" y="2878822"/>
                  </a:lnTo>
                  <a:lnTo>
                    <a:pt x="2505475" y="3516531"/>
                  </a:lnTo>
                  <a:lnTo>
                    <a:pt x="1663697" y="3516531"/>
                  </a:lnTo>
                  <a:lnTo>
                    <a:pt x="1344842" y="2878822"/>
                  </a:lnTo>
                  <a:close/>
                  <a:moveTo>
                    <a:pt x="4368909" y="2241110"/>
                  </a:moveTo>
                  <a:lnTo>
                    <a:pt x="5210687" y="2241110"/>
                  </a:lnTo>
                  <a:lnTo>
                    <a:pt x="5529542" y="2878820"/>
                  </a:lnTo>
                  <a:lnTo>
                    <a:pt x="5210687" y="3516530"/>
                  </a:lnTo>
                  <a:lnTo>
                    <a:pt x="4368909" y="3516530"/>
                  </a:lnTo>
                  <a:lnTo>
                    <a:pt x="4050054" y="2878820"/>
                  </a:lnTo>
                  <a:close/>
                  <a:moveTo>
                    <a:pt x="5729517" y="1504059"/>
                  </a:moveTo>
                  <a:lnTo>
                    <a:pt x="6571295" y="1504059"/>
                  </a:lnTo>
                  <a:lnTo>
                    <a:pt x="6890150" y="2141769"/>
                  </a:lnTo>
                  <a:lnTo>
                    <a:pt x="6571295" y="2779479"/>
                  </a:lnTo>
                  <a:lnTo>
                    <a:pt x="5729517" y="2779479"/>
                  </a:lnTo>
                  <a:lnTo>
                    <a:pt x="5410662" y="2141769"/>
                  </a:lnTo>
                  <a:close/>
                  <a:moveTo>
                    <a:pt x="3015098" y="1504059"/>
                  </a:moveTo>
                  <a:lnTo>
                    <a:pt x="3856876" y="1504059"/>
                  </a:lnTo>
                  <a:lnTo>
                    <a:pt x="4175731" y="2141769"/>
                  </a:lnTo>
                  <a:lnTo>
                    <a:pt x="3856876" y="2779479"/>
                  </a:lnTo>
                  <a:lnTo>
                    <a:pt x="3015098" y="2779479"/>
                  </a:lnTo>
                  <a:lnTo>
                    <a:pt x="2696243" y="2141769"/>
                  </a:lnTo>
                  <a:close/>
                  <a:moveTo>
                    <a:pt x="318855" y="1504059"/>
                  </a:moveTo>
                  <a:lnTo>
                    <a:pt x="1160633" y="1504059"/>
                  </a:lnTo>
                  <a:lnTo>
                    <a:pt x="1479488" y="2141768"/>
                  </a:lnTo>
                  <a:lnTo>
                    <a:pt x="1160633" y="2779479"/>
                  </a:lnTo>
                  <a:lnTo>
                    <a:pt x="318855" y="2779479"/>
                  </a:lnTo>
                  <a:lnTo>
                    <a:pt x="0" y="2141768"/>
                  </a:lnTo>
                  <a:close/>
                  <a:moveTo>
                    <a:pt x="7083429" y="752031"/>
                  </a:moveTo>
                  <a:lnTo>
                    <a:pt x="7925207" y="752031"/>
                  </a:lnTo>
                  <a:lnTo>
                    <a:pt x="8244062" y="1389741"/>
                  </a:lnTo>
                  <a:lnTo>
                    <a:pt x="7925207" y="2027450"/>
                  </a:lnTo>
                  <a:lnTo>
                    <a:pt x="7083429" y="2027450"/>
                  </a:lnTo>
                  <a:lnTo>
                    <a:pt x="6764574" y="1389741"/>
                  </a:lnTo>
                  <a:close/>
                  <a:moveTo>
                    <a:pt x="4375602" y="752031"/>
                  </a:moveTo>
                  <a:lnTo>
                    <a:pt x="5217380" y="752031"/>
                  </a:lnTo>
                  <a:lnTo>
                    <a:pt x="5536235" y="1389740"/>
                  </a:lnTo>
                  <a:lnTo>
                    <a:pt x="5217380" y="2027450"/>
                  </a:lnTo>
                  <a:lnTo>
                    <a:pt x="4375602" y="2027450"/>
                  </a:lnTo>
                  <a:lnTo>
                    <a:pt x="4056747" y="1389740"/>
                  </a:lnTo>
                  <a:close/>
                  <a:moveTo>
                    <a:pt x="8437345" y="0"/>
                  </a:moveTo>
                  <a:lnTo>
                    <a:pt x="9279123" y="0"/>
                  </a:lnTo>
                  <a:lnTo>
                    <a:pt x="9597978" y="637710"/>
                  </a:lnTo>
                  <a:lnTo>
                    <a:pt x="9279123" y="1275420"/>
                  </a:lnTo>
                  <a:lnTo>
                    <a:pt x="8437345" y="1275420"/>
                  </a:lnTo>
                  <a:lnTo>
                    <a:pt x="8118490" y="637710"/>
                  </a:lnTo>
                  <a:close/>
                  <a:moveTo>
                    <a:pt x="5729517" y="0"/>
                  </a:moveTo>
                  <a:lnTo>
                    <a:pt x="6571295" y="0"/>
                  </a:lnTo>
                  <a:lnTo>
                    <a:pt x="6890150" y="637710"/>
                  </a:lnTo>
                  <a:lnTo>
                    <a:pt x="6571295" y="1275420"/>
                  </a:lnTo>
                  <a:lnTo>
                    <a:pt x="5729517" y="1275420"/>
                  </a:lnTo>
                  <a:lnTo>
                    <a:pt x="5410662" y="637710"/>
                  </a:lnTo>
                  <a:close/>
                  <a:moveTo>
                    <a:pt x="3006273" y="0"/>
                  </a:moveTo>
                  <a:lnTo>
                    <a:pt x="3848051" y="0"/>
                  </a:lnTo>
                  <a:lnTo>
                    <a:pt x="4166906" y="637710"/>
                  </a:lnTo>
                  <a:lnTo>
                    <a:pt x="3848051" y="1275420"/>
                  </a:lnTo>
                  <a:lnTo>
                    <a:pt x="3006273" y="1275420"/>
                  </a:lnTo>
                  <a:lnTo>
                    <a:pt x="2687418" y="6377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1B312F-FC9F-441B-B387-04BCBB44C2E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09124" y="2718139"/>
            <a:ext cx="6723815" cy="791823"/>
          </a:xfrm>
        </p:spPr>
        <p:txBody>
          <a:bodyPr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dirty="0">
                <a:solidFill>
                  <a:schemeClr val="bg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6CE29-DC8A-4691-949E-8B69138B691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09124" y="3914284"/>
            <a:ext cx="5032394" cy="40697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600" kern="1200" dirty="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59954C-7EB4-40EF-B0EE-5606018018F6}"/>
              </a:ext>
            </a:extLst>
          </p:cNvPr>
          <p:cNvCxnSpPr/>
          <p:nvPr userDrawn="1"/>
        </p:nvCxnSpPr>
        <p:spPr>
          <a:xfrm>
            <a:off x="809124" y="3726180"/>
            <a:ext cx="7829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1FF9C7FC-349F-4377-9048-7CF5C3C88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286307"/>
            <a:ext cx="8640063" cy="424732"/>
          </a:xfrm>
        </p:spPr>
        <p:txBody>
          <a:bodyPr lIns="0" rIns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05" y="6116194"/>
            <a:ext cx="2566295" cy="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7355" userDrawn="1">
          <p15:clr>
            <a:srgbClr val="FBAE40"/>
          </p15:clr>
        </p15:guide>
        <p15:guide id="6" pos="32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A92A57-BC21-4076-97B6-05BF34DABA6D}"/>
              </a:ext>
            </a:extLst>
          </p:cNvPr>
          <p:cNvSpPr/>
          <p:nvPr userDrawn="1"/>
        </p:nvSpPr>
        <p:spPr>
          <a:xfrm>
            <a:off x="6667986" y="1016000"/>
            <a:ext cx="5019585" cy="3803155"/>
          </a:xfrm>
          <a:custGeom>
            <a:avLst/>
            <a:gdLst>
              <a:gd name="connsiteX0" fmla="*/ 5729517 w 9597978"/>
              <a:gd name="connsiteY0" fmla="*/ 5996615 h 7272035"/>
              <a:gd name="connsiteX1" fmla="*/ 6571295 w 9597978"/>
              <a:gd name="connsiteY1" fmla="*/ 5996615 h 7272035"/>
              <a:gd name="connsiteX2" fmla="*/ 6890150 w 9597978"/>
              <a:gd name="connsiteY2" fmla="*/ 6634325 h 7272035"/>
              <a:gd name="connsiteX3" fmla="*/ 6571295 w 9597978"/>
              <a:gd name="connsiteY3" fmla="*/ 7272035 h 7272035"/>
              <a:gd name="connsiteX4" fmla="*/ 5729517 w 9597978"/>
              <a:gd name="connsiteY4" fmla="*/ 7272035 h 7272035"/>
              <a:gd name="connsiteX5" fmla="*/ 5410662 w 9597978"/>
              <a:gd name="connsiteY5" fmla="*/ 6634325 h 7272035"/>
              <a:gd name="connsiteX6" fmla="*/ 7083429 w 9597978"/>
              <a:gd name="connsiteY6" fmla="*/ 5246026 h 7272035"/>
              <a:gd name="connsiteX7" fmla="*/ 7925207 w 9597978"/>
              <a:gd name="connsiteY7" fmla="*/ 5246026 h 7272035"/>
              <a:gd name="connsiteX8" fmla="*/ 8244062 w 9597978"/>
              <a:gd name="connsiteY8" fmla="*/ 5883736 h 7272035"/>
              <a:gd name="connsiteX9" fmla="*/ 7925207 w 9597978"/>
              <a:gd name="connsiteY9" fmla="*/ 6521446 h 7272035"/>
              <a:gd name="connsiteX10" fmla="*/ 7083429 w 9597978"/>
              <a:gd name="connsiteY10" fmla="*/ 6521446 h 7272035"/>
              <a:gd name="connsiteX11" fmla="*/ 6764574 w 9597978"/>
              <a:gd name="connsiteY11" fmla="*/ 5883736 h 7272035"/>
              <a:gd name="connsiteX12" fmla="*/ 3015098 w 9597978"/>
              <a:gd name="connsiteY12" fmla="*/ 4510575 h 7272035"/>
              <a:gd name="connsiteX13" fmla="*/ 3856876 w 9597978"/>
              <a:gd name="connsiteY13" fmla="*/ 4510575 h 7272035"/>
              <a:gd name="connsiteX14" fmla="*/ 4175731 w 9597978"/>
              <a:gd name="connsiteY14" fmla="*/ 5148285 h 7272035"/>
              <a:gd name="connsiteX15" fmla="*/ 3856876 w 9597978"/>
              <a:gd name="connsiteY15" fmla="*/ 5785995 h 7272035"/>
              <a:gd name="connsiteX16" fmla="*/ 3015098 w 9597978"/>
              <a:gd name="connsiteY16" fmla="*/ 5785995 h 7272035"/>
              <a:gd name="connsiteX17" fmla="*/ 2696243 w 9597978"/>
              <a:gd name="connsiteY17" fmla="*/ 5148285 h 7272035"/>
              <a:gd name="connsiteX18" fmla="*/ 8437345 w 9597978"/>
              <a:gd name="connsiteY18" fmla="*/ 4510574 h 7272035"/>
              <a:gd name="connsiteX19" fmla="*/ 9279123 w 9597978"/>
              <a:gd name="connsiteY19" fmla="*/ 4510574 h 7272035"/>
              <a:gd name="connsiteX20" fmla="*/ 9597978 w 9597978"/>
              <a:gd name="connsiteY20" fmla="*/ 5148284 h 7272035"/>
              <a:gd name="connsiteX21" fmla="*/ 9279123 w 9597978"/>
              <a:gd name="connsiteY21" fmla="*/ 5785994 h 7272035"/>
              <a:gd name="connsiteX22" fmla="*/ 8437345 w 9597978"/>
              <a:gd name="connsiteY22" fmla="*/ 5785994 h 7272035"/>
              <a:gd name="connsiteX23" fmla="*/ 8118490 w 9597978"/>
              <a:gd name="connsiteY23" fmla="*/ 5148284 h 7272035"/>
              <a:gd name="connsiteX24" fmla="*/ 7083429 w 9597978"/>
              <a:gd name="connsiteY24" fmla="*/ 3750859 h 7272035"/>
              <a:gd name="connsiteX25" fmla="*/ 7925207 w 9597978"/>
              <a:gd name="connsiteY25" fmla="*/ 3750859 h 7272035"/>
              <a:gd name="connsiteX26" fmla="*/ 8244062 w 9597978"/>
              <a:gd name="connsiteY26" fmla="*/ 4388569 h 7272035"/>
              <a:gd name="connsiteX27" fmla="*/ 7925207 w 9597978"/>
              <a:gd name="connsiteY27" fmla="*/ 5026279 h 7272035"/>
              <a:gd name="connsiteX28" fmla="*/ 7083429 w 9597978"/>
              <a:gd name="connsiteY28" fmla="*/ 5026279 h 7272035"/>
              <a:gd name="connsiteX29" fmla="*/ 6764574 w 9597978"/>
              <a:gd name="connsiteY29" fmla="*/ 4388569 h 7272035"/>
              <a:gd name="connsiteX30" fmla="*/ 4368909 w 9597978"/>
              <a:gd name="connsiteY30" fmla="*/ 3750859 h 7272035"/>
              <a:gd name="connsiteX31" fmla="*/ 5210687 w 9597978"/>
              <a:gd name="connsiteY31" fmla="*/ 3750859 h 7272035"/>
              <a:gd name="connsiteX32" fmla="*/ 5529542 w 9597978"/>
              <a:gd name="connsiteY32" fmla="*/ 4388569 h 7272035"/>
              <a:gd name="connsiteX33" fmla="*/ 5210687 w 9597978"/>
              <a:gd name="connsiteY33" fmla="*/ 5026279 h 7272035"/>
              <a:gd name="connsiteX34" fmla="*/ 4368909 w 9597978"/>
              <a:gd name="connsiteY34" fmla="*/ 5026279 h 7272035"/>
              <a:gd name="connsiteX35" fmla="*/ 4050054 w 9597978"/>
              <a:gd name="connsiteY35" fmla="*/ 4388569 h 7272035"/>
              <a:gd name="connsiteX36" fmla="*/ 5729517 w 9597978"/>
              <a:gd name="connsiteY36" fmla="*/ 3008119 h 7272035"/>
              <a:gd name="connsiteX37" fmla="*/ 6571295 w 9597978"/>
              <a:gd name="connsiteY37" fmla="*/ 3008119 h 7272035"/>
              <a:gd name="connsiteX38" fmla="*/ 6890150 w 9597978"/>
              <a:gd name="connsiteY38" fmla="*/ 3645828 h 7272035"/>
              <a:gd name="connsiteX39" fmla="*/ 6571295 w 9597978"/>
              <a:gd name="connsiteY39" fmla="*/ 4283538 h 7272035"/>
              <a:gd name="connsiteX40" fmla="*/ 5729517 w 9597978"/>
              <a:gd name="connsiteY40" fmla="*/ 4283538 h 7272035"/>
              <a:gd name="connsiteX41" fmla="*/ 5410662 w 9597978"/>
              <a:gd name="connsiteY41" fmla="*/ 3645828 h 7272035"/>
              <a:gd name="connsiteX42" fmla="*/ 8437345 w 9597978"/>
              <a:gd name="connsiteY42" fmla="*/ 3008119 h 7272035"/>
              <a:gd name="connsiteX43" fmla="*/ 9279123 w 9597978"/>
              <a:gd name="connsiteY43" fmla="*/ 3008119 h 7272035"/>
              <a:gd name="connsiteX44" fmla="*/ 9597978 w 9597978"/>
              <a:gd name="connsiteY44" fmla="*/ 3645827 h 7272035"/>
              <a:gd name="connsiteX45" fmla="*/ 9279123 w 9597978"/>
              <a:gd name="connsiteY45" fmla="*/ 4283537 h 7272035"/>
              <a:gd name="connsiteX46" fmla="*/ 8437345 w 9597978"/>
              <a:gd name="connsiteY46" fmla="*/ 4283537 h 7272035"/>
              <a:gd name="connsiteX47" fmla="*/ 8118490 w 9597978"/>
              <a:gd name="connsiteY47" fmla="*/ 3645827 h 7272035"/>
              <a:gd name="connsiteX48" fmla="*/ 1663697 w 9597978"/>
              <a:gd name="connsiteY48" fmla="*/ 2241112 h 7272035"/>
              <a:gd name="connsiteX49" fmla="*/ 2505475 w 9597978"/>
              <a:gd name="connsiteY49" fmla="*/ 2241112 h 7272035"/>
              <a:gd name="connsiteX50" fmla="*/ 2824330 w 9597978"/>
              <a:gd name="connsiteY50" fmla="*/ 2878822 h 7272035"/>
              <a:gd name="connsiteX51" fmla="*/ 2505475 w 9597978"/>
              <a:gd name="connsiteY51" fmla="*/ 3516531 h 7272035"/>
              <a:gd name="connsiteX52" fmla="*/ 1663697 w 9597978"/>
              <a:gd name="connsiteY52" fmla="*/ 3516531 h 7272035"/>
              <a:gd name="connsiteX53" fmla="*/ 1344842 w 9597978"/>
              <a:gd name="connsiteY53" fmla="*/ 2878822 h 7272035"/>
              <a:gd name="connsiteX54" fmla="*/ 4368909 w 9597978"/>
              <a:gd name="connsiteY54" fmla="*/ 2241110 h 7272035"/>
              <a:gd name="connsiteX55" fmla="*/ 5210687 w 9597978"/>
              <a:gd name="connsiteY55" fmla="*/ 2241110 h 7272035"/>
              <a:gd name="connsiteX56" fmla="*/ 5529542 w 9597978"/>
              <a:gd name="connsiteY56" fmla="*/ 2878820 h 7272035"/>
              <a:gd name="connsiteX57" fmla="*/ 5210687 w 9597978"/>
              <a:gd name="connsiteY57" fmla="*/ 3516530 h 7272035"/>
              <a:gd name="connsiteX58" fmla="*/ 4368909 w 9597978"/>
              <a:gd name="connsiteY58" fmla="*/ 3516530 h 7272035"/>
              <a:gd name="connsiteX59" fmla="*/ 4050054 w 9597978"/>
              <a:gd name="connsiteY59" fmla="*/ 2878820 h 7272035"/>
              <a:gd name="connsiteX60" fmla="*/ 5729517 w 9597978"/>
              <a:gd name="connsiteY60" fmla="*/ 1504059 h 7272035"/>
              <a:gd name="connsiteX61" fmla="*/ 6571295 w 9597978"/>
              <a:gd name="connsiteY61" fmla="*/ 1504059 h 7272035"/>
              <a:gd name="connsiteX62" fmla="*/ 6890150 w 9597978"/>
              <a:gd name="connsiteY62" fmla="*/ 2141769 h 7272035"/>
              <a:gd name="connsiteX63" fmla="*/ 6571295 w 9597978"/>
              <a:gd name="connsiteY63" fmla="*/ 2779479 h 7272035"/>
              <a:gd name="connsiteX64" fmla="*/ 5729517 w 9597978"/>
              <a:gd name="connsiteY64" fmla="*/ 2779479 h 7272035"/>
              <a:gd name="connsiteX65" fmla="*/ 5410662 w 9597978"/>
              <a:gd name="connsiteY65" fmla="*/ 2141769 h 7272035"/>
              <a:gd name="connsiteX66" fmla="*/ 3015098 w 9597978"/>
              <a:gd name="connsiteY66" fmla="*/ 1504059 h 7272035"/>
              <a:gd name="connsiteX67" fmla="*/ 3856876 w 9597978"/>
              <a:gd name="connsiteY67" fmla="*/ 1504059 h 7272035"/>
              <a:gd name="connsiteX68" fmla="*/ 4175731 w 9597978"/>
              <a:gd name="connsiteY68" fmla="*/ 2141769 h 7272035"/>
              <a:gd name="connsiteX69" fmla="*/ 3856876 w 9597978"/>
              <a:gd name="connsiteY69" fmla="*/ 2779479 h 7272035"/>
              <a:gd name="connsiteX70" fmla="*/ 3015098 w 9597978"/>
              <a:gd name="connsiteY70" fmla="*/ 2779479 h 7272035"/>
              <a:gd name="connsiteX71" fmla="*/ 2696243 w 9597978"/>
              <a:gd name="connsiteY71" fmla="*/ 2141769 h 7272035"/>
              <a:gd name="connsiteX72" fmla="*/ 318855 w 9597978"/>
              <a:gd name="connsiteY72" fmla="*/ 1504059 h 7272035"/>
              <a:gd name="connsiteX73" fmla="*/ 1160633 w 9597978"/>
              <a:gd name="connsiteY73" fmla="*/ 1504059 h 7272035"/>
              <a:gd name="connsiteX74" fmla="*/ 1479488 w 9597978"/>
              <a:gd name="connsiteY74" fmla="*/ 2141768 h 7272035"/>
              <a:gd name="connsiteX75" fmla="*/ 1160633 w 9597978"/>
              <a:gd name="connsiteY75" fmla="*/ 2779479 h 7272035"/>
              <a:gd name="connsiteX76" fmla="*/ 318855 w 9597978"/>
              <a:gd name="connsiteY76" fmla="*/ 2779479 h 7272035"/>
              <a:gd name="connsiteX77" fmla="*/ 0 w 9597978"/>
              <a:gd name="connsiteY77" fmla="*/ 2141768 h 7272035"/>
              <a:gd name="connsiteX78" fmla="*/ 7083429 w 9597978"/>
              <a:gd name="connsiteY78" fmla="*/ 752031 h 7272035"/>
              <a:gd name="connsiteX79" fmla="*/ 7925207 w 9597978"/>
              <a:gd name="connsiteY79" fmla="*/ 752031 h 7272035"/>
              <a:gd name="connsiteX80" fmla="*/ 8244062 w 9597978"/>
              <a:gd name="connsiteY80" fmla="*/ 1389741 h 7272035"/>
              <a:gd name="connsiteX81" fmla="*/ 7925207 w 9597978"/>
              <a:gd name="connsiteY81" fmla="*/ 2027450 h 7272035"/>
              <a:gd name="connsiteX82" fmla="*/ 7083429 w 9597978"/>
              <a:gd name="connsiteY82" fmla="*/ 2027450 h 7272035"/>
              <a:gd name="connsiteX83" fmla="*/ 6764574 w 9597978"/>
              <a:gd name="connsiteY83" fmla="*/ 1389741 h 7272035"/>
              <a:gd name="connsiteX84" fmla="*/ 4375602 w 9597978"/>
              <a:gd name="connsiteY84" fmla="*/ 752031 h 7272035"/>
              <a:gd name="connsiteX85" fmla="*/ 5217380 w 9597978"/>
              <a:gd name="connsiteY85" fmla="*/ 752031 h 7272035"/>
              <a:gd name="connsiteX86" fmla="*/ 5536235 w 9597978"/>
              <a:gd name="connsiteY86" fmla="*/ 1389740 h 7272035"/>
              <a:gd name="connsiteX87" fmla="*/ 5217380 w 9597978"/>
              <a:gd name="connsiteY87" fmla="*/ 2027450 h 7272035"/>
              <a:gd name="connsiteX88" fmla="*/ 4375602 w 9597978"/>
              <a:gd name="connsiteY88" fmla="*/ 2027450 h 7272035"/>
              <a:gd name="connsiteX89" fmla="*/ 4056747 w 9597978"/>
              <a:gd name="connsiteY89" fmla="*/ 1389740 h 7272035"/>
              <a:gd name="connsiteX90" fmla="*/ 8437345 w 9597978"/>
              <a:gd name="connsiteY90" fmla="*/ 0 h 7272035"/>
              <a:gd name="connsiteX91" fmla="*/ 9279123 w 9597978"/>
              <a:gd name="connsiteY91" fmla="*/ 0 h 7272035"/>
              <a:gd name="connsiteX92" fmla="*/ 9597978 w 9597978"/>
              <a:gd name="connsiteY92" fmla="*/ 637710 h 7272035"/>
              <a:gd name="connsiteX93" fmla="*/ 9279123 w 9597978"/>
              <a:gd name="connsiteY93" fmla="*/ 1275420 h 7272035"/>
              <a:gd name="connsiteX94" fmla="*/ 8437345 w 9597978"/>
              <a:gd name="connsiteY94" fmla="*/ 1275420 h 7272035"/>
              <a:gd name="connsiteX95" fmla="*/ 8118490 w 9597978"/>
              <a:gd name="connsiteY95" fmla="*/ 637710 h 7272035"/>
              <a:gd name="connsiteX96" fmla="*/ 5729517 w 9597978"/>
              <a:gd name="connsiteY96" fmla="*/ 0 h 7272035"/>
              <a:gd name="connsiteX97" fmla="*/ 6571295 w 9597978"/>
              <a:gd name="connsiteY97" fmla="*/ 0 h 7272035"/>
              <a:gd name="connsiteX98" fmla="*/ 6890150 w 9597978"/>
              <a:gd name="connsiteY98" fmla="*/ 637710 h 7272035"/>
              <a:gd name="connsiteX99" fmla="*/ 6571295 w 9597978"/>
              <a:gd name="connsiteY99" fmla="*/ 1275420 h 7272035"/>
              <a:gd name="connsiteX100" fmla="*/ 5729517 w 9597978"/>
              <a:gd name="connsiteY100" fmla="*/ 1275420 h 7272035"/>
              <a:gd name="connsiteX101" fmla="*/ 5410662 w 9597978"/>
              <a:gd name="connsiteY101" fmla="*/ 637710 h 7272035"/>
              <a:gd name="connsiteX102" fmla="*/ 3006273 w 9597978"/>
              <a:gd name="connsiteY102" fmla="*/ 0 h 7272035"/>
              <a:gd name="connsiteX103" fmla="*/ 3848051 w 9597978"/>
              <a:gd name="connsiteY103" fmla="*/ 0 h 7272035"/>
              <a:gd name="connsiteX104" fmla="*/ 4166906 w 9597978"/>
              <a:gd name="connsiteY104" fmla="*/ 637710 h 7272035"/>
              <a:gd name="connsiteX105" fmla="*/ 3848051 w 9597978"/>
              <a:gd name="connsiteY105" fmla="*/ 1275420 h 7272035"/>
              <a:gd name="connsiteX106" fmla="*/ 3006273 w 9597978"/>
              <a:gd name="connsiteY106" fmla="*/ 1275420 h 7272035"/>
              <a:gd name="connsiteX107" fmla="*/ 2687418 w 9597978"/>
              <a:gd name="connsiteY107" fmla="*/ 637710 h 727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97978" h="7272035">
                <a:moveTo>
                  <a:pt x="5729517" y="5996615"/>
                </a:moveTo>
                <a:lnTo>
                  <a:pt x="6571295" y="5996615"/>
                </a:lnTo>
                <a:lnTo>
                  <a:pt x="6890150" y="6634325"/>
                </a:lnTo>
                <a:lnTo>
                  <a:pt x="6571295" y="7272035"/>
                </a:lnTo>
                <a:lnTo>
                  <a:pt x="5729517" y="7272035"/>
                </a:lnTo>
                <a:lnTo>
                  <a:pt x="5410662" y="6634325"/>
                </a:lnTo>
                <a:close/>
                <a:moveTo>
                  <a:pt x="7083429" y="5246026"/>
                </a:moveTo>
                <a:lnTo>
                  <a:pt x="7925207" y="5246026"/>
                </a:lnTo>
                <a:lnTo>
                  <a:pt x="8244062" y="5883736"/>
                </a:lnTo>
                <a:lnTo>
                  <a:pt x="7925207" y="6521446"/>
                </a:lnTo>
                <a:lnTo>
                  <a:pt x="7083429" y="6521446"/>
                </a:lnTo>
                <a:lnTo>
                  <a:pt x="6764574" y="5883736"/>
                </a:lnTo>
                <a:close/>
                <a:moveTo>
                  <a:pt x="3015098" y="4510575"/>
                </a:moveTo>
                <a:lnTo>
                  <a:pt x="3856876" y="4510575"/>
                </a:lnTo>
                <a:lnTo>
                  <a:pt x="4175731" y="5148285"/>
                </a:lnTo>
                <a:lnTo>
                  <a:pt x="3856876" y="5785995"/>
                </a:lnTo>
                <a:lnTo>
                  <a:pt x="3015098" y="5785995"/>
                </a:lnTo>
                <a:lnTo>
                  <a:pt x="2696243" y="5148285"/>
                </a:lnTo>
                <a:close/>
                <a:moveTo>
                  <a:pt x="8437345" y="4510574"/>
                </a:moveTo>
                <a:lnTo>
                  <a:pt x="9279123" y="4510574"/>
                </a:lnTo>
                <a:lnTo>
                  <a:pt x="9597978" y="5148284"/>
                </a:lnTo>
                <a:lnTo>
                  <a:pt x="9279123" y="5785994"/>
                </a:lnTo>
                <a:lnTo>
                  <a:pt x="8437345" y="5785994"/>
                </a:lnTo>
                <a:lnTo>
                  <a:pt x="8118490" y="5148284"/>
                </a:lnTo>
                <a:close/>
                <a:moveTo>
                  <a:pt x="7083429" y="3750859"/>
                </a:moveTo>
                <a:lnTo>
                  <a:pt x="7925207" y="3750859"/>
                </a:lnTo>
                <a:lnTo>
                  <a:pt x="8244062" y="4388569"/>
                </a:lnTo>
                <a:lnTo>
                  <a:pt x="7925207" y="5026279"/>
                </a:lnTo>
                <a:lnTo>
                  <a:pt x="7083429" y="5026279"/>
                </a:lnTo>
                <a:lnTo>
                  <a:pt x="6764574" y="4388569"/>
                </a:lnTo>
                <a:close/>
                <a:moveTo>
                  <a:pt x="4368909" y="3750859"/>
                </a:moveTo>
                <a:lnTo>
                  <a:pt x="5210687" y="3750859"/>
                </a:lnTo>
                <a:lnTo>
                  <a:pt x="5529542" y="4388569"/>
                </a:lnTo>
                <a:lnTo>
                  <a:pt x="5210687" y="5026279"/>
                </a:lnTo>
                <a:lnTo>
                  <a:pt x="4368909" y="5026279"/>
                </a:lnTo>
                <a:lnTo>
                  <a:pt x="4050054" y="4388569"/>
                </a:lnTo>
                <a:close/>
                <a:moveTo>
                  <a:pt x="5729517" y="3008119"/>
                </a:moveTo>
                <a:lnTo>
                  <a:pt x="6571295" y="3008119"/>
                </a:lnTo>
                <a:lnTo>
                  <a:pt x="6890150" y="3645828"/>
                </a:lnTo>
                <a:lnTo>
                  <a:pt x="6571295" y="4283538"/>
                </a:lnTo>
                <a:lnTo>
                  <a:pt x="5729517" y="4283538"/>
                </a:lnTo>
                <a:lnTo>
                  <a:pt x="5410662" y="3645828"/>
                </a:lnTo>
                <a:close/>
                <a:moveTo>
                  <a:pt x="8437345" y="3008119"/>
                </a:moveTo>
                <a:lnTo>
                  <a:pt x="9279123" y="3008119"/>
                </a:lnTo>
                <a:lnTo>
                  <a:pt x="9597978" y="3645827"/>
                </a:lnTo>
                <a:lnTo>
                  <a:pt x="9279123" y="4283537"/>
                </a:lnTo>
                <a:lnTo>
                  <a:pt x="8437345" y="4283537"/>
                </a:lnTo>
                <a:lnTo>
                  <a:pt x="8118490" y="3645827"/>
                </a:lnTo>
                <a:close/>
                <a:moveTo>
                  <a:pt x="1663697" y="2241112"/>
                </a:moveTo>
                <a:lnTo>
                  <a:pt x="2505475" y="2241112"/>
                </a:lnTo>
                <a:lnTo>
                  <a:pt x="2824330" y="2878822"/>
                </a:lnTo>
                <a:lnTo>
                  <a:pt x="2505475" y="3516531"/>
                </a:lnTo>
                <a:lnTo>
                  <a:pt x="1663697" y="3516531"/>
                </a:lnTo>
                <a:lnTo>
                  <a:pt x="1344842" y="2878822"/>
                </a:lnTo>
                <a:close/>
                <a:moveTo>
                  <a:pt x="4368909" y="2241110"/>
                </a:moveTo>
                <a:lnTo>
                  <a:pt x="5210687" y="2241110"/>
                </a:lnTo>
                <a:lnTo>
                  <a:pt x="5529542" y="2878820"/>
                </a:lnTo>
                <a:lnTo>
                  <a:pt x="5210687" y="3516530"/>
                </a:lnTo>
                <a:lnTo>
                  <a:pt x="4368909" y="3516530"/>
                </a:lnTo>
                <a:lnTo>
                  <a:pt x="4050054" y="2878820"/>
                </a:lnTo>
                <a:close/>
                <a:moveTo>
                  <a:pt x="5729517" y="1504059"/>
                </a:moveTo>
                <a:lnTo>
                  <a:pt x="6571295" y="1504059"/>
                </a:lnTo>
                <a:lnTo>
                  <a:pt x="6890150" y="2141769"/>
                </a:lnTo>
                <a:lnTo>
                  <a:pt x="6571295" y="2779479"/>
                </a:lnTo>
                <a:lnTo>
                  <a:pt x="5729517" y="2779479"/>
                </a:lnTo>
                <a:lnTo>
                  <a:pt x="5410662" y="2141769"/>
                </a:lnTo>
                <a:close/>
                <a:moveTo>
                  <a:pt x="3015098" y="1504059"/>
                </a:moveTo>
                <a:lnTo>
                  <a:pt x="3856876" y="1504059"/>
                </a:lnTo>
                <a:lnTo>
                  <a:pt x="4175731" y="2141769"/>
                </a:lnTo>
                <a:lnTo>
                  <a:pt x="3856876" y="2779479"/>
                </a:lnTo>
                <a:lnTo>
                  <a:pt x="3015098" y="2779479"/>
                </a:lnTo>
                <a:lnTo>
                  <a:pt x="2696243" y="2141769"/>
                </a:lnTo>
                <a:close/>
                <a:moveTo>
                  <a:pt x="318855" y="1504059"/>
                </a:moveTo>
                <a:lnTo>
                  <a:pt x="1160633" y="1504059"/>
                </a:lnTo>
                <a:lnTo>
                  <a:pt x="1479488" y="2141768"/>
                </a:lnTo>
                <a:lnTo>
                  <a:pt x="1160633" y="2779479"/>
                </a:lnTo>
                <a:lnTo>
                  <a:pt x="318855" y="2779479"/>
                </a:lnTo>
                <a:lnTo>
                  <a:pt x="0" y="2141768"/>
                </a:lnTo>
                <a:close/>
                <a:moveTo>
                  <a:pt x="7083429" y="752031"/>
                </a:moveTo>
                <a:lnTo>
                  <a:pt x="7925207" y="752031"/>
                </a:lnTo>
                <a:lnTo>
                  <a:pt x="8244062" y="1389741"/>
                </a:lnTo>
                <a:lnTo>
                  <a:pt x="7925207" y="2027450"/>
                </a:lnTo>
                <a:lnTo>
                  <a:pt x="7083429" y="2027450"/>
                </a:lnTo>
                <a:lnTo>
                  <a:pt x="6764574" y="1389741"/>
                </a:lnTo>
                <a:close/>
                <a:moveTo>
                  <a:pt x="4375602" y="752031"/>
                </a:moveTo>
                <a:lnTo>
                  <a:pt x="5217380" y="752031"/>
                </a:lnTo>
                <a:lnTo>
                  <a:pt x="5536235" y="1389740"/>
                </a:lnTo>
                <a:lnTo>
                  <a:pt x="5217380" y="2027450"/>
                </a:lnTo>
                <a:lnTo>
                  <a:pt x="4375602" y="2027450"/>
                </a:lnTo>
                <a:lnTo>
                  <a:pt x="4056747" y="1389740"/>
                </a:lnTo>
                <a:close/>
                <a:moveTo>
                  <a:pt x="8437345" y="0"/>
                </a:moveTo>
                <a:lnTo>
                  <a:pt x="9279123" y="0"/>
                </a:lnTo>
                <a:lnTo>
                  <a:pt x="9597978" y="637710"/>
                </a:lnTo>
                <a:lnTo>
                  <a:pt x="9279123" y="1275420"/>
                </a:lnTo>
                <a:lnTo>
                  <a:pt x="8437345" y="1275420"/>
                </a:lnTo>
                <a:lnTo>
                  <a:pt x="8118490" y="637710"/>
                </a:lnTo>
                <a:close/>
                <a:moveTo>
                  <a:pt x="5729517" y="0"/>
                </a:moveTo>
                <a:lnTo>
                  <a:pt x="6571295" y="0"/>
                </a:lnTo>
                <a:lnTo>
                  <a:pt x="6890150" y="637710"/>
                </a:lnTo>
                <a:lnTo>
                  <a:pt x="6571295" y="1275420"/>
                </a:lnTo>
                <a:lnTo>
                  <a:pt x="5729517" y="1275420"/>
                </a:lnTo>
                <a:lnTo>
                  <a:pt x="5410662" y="637710"/>
                </a:lnTo>
                <a:close/>
                <a:moveTo>
                  <a:pt x="3006273" y="0"/>
                </a:moveTo>
                <a:lnTo>
                  <a:pt x="3848051" y="0"/>
                </a:lnTo>
                <a:lnTo>
                  <a:pt x="4166906" y="637710"/>
                </a:lnTo>
                <a:lnTo>
                  <a:pt x="3848051" y="1275420"/>
                </a:lnTo>
                <a:lnTo>
                  <a:pt x="3006273" y="1275420"/>
                </a:lnTo>
                <a:lnTo>
                  <a:pt x="2687418" y="6377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>
                  <a:alpha val="64000"/>
                </a:schemeClr>
              </a:gs>
              <a:gs pos="100000">
                <a:schemeClr val="accent5">
                  <a:alpha val="6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D5F3F-3018-4271-9D28-6E1B7021E988}"/>
              </a:ext>
            </a:extLst>
          </p:cNvPr>
          <p:cNvSpPr/>
          <p:nvPr userDrawn="1"/>
        </p:nvSpPr>
        <p:spPr>
          <a:xfrm>
            <a:off x="0" y="823855"/>
            <a:ext cx="12192000" cy="55356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ECAF6E-9046-4CDA-B282-3FEDC511E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286307"/>
            <a:ext cx="8640063" cy="424732"/>
          </a:xfrm>
        </p:spPr>
        <p:txBody>
          <a:bodyPr lIns="0" rIns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05" y="6196877"/>
            <a:ext cx="2566295" cy="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51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861">
          <p15:clr>
            <a:srgbClr val="FBAE40"/>
          </p15:clr>
        </p15:guide>
        <p15:guide id="5" pos="7355">
          <p15:clr>
            <a:srgbClr val="FBAE40"/>
          </p15:clr>
        </p15:guide>
        <p15:guide id="6" pos="32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CC0FF9-FE10-497E-BF13-12202B0CB441}"/>
              </a:ext>
            </a:extLst>
          </p:cNvPr>
          <p:cNvSpPr/>
          <p:nvPr userDrawn="1"/>
        </p:nvSpPr>
        <p:spPr>
          <a:xfrm>
            <a:off x="0" y="1016000"/>
            <a:ext cx="12192000" cy="5113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40A1EB-3BA6-49BE-8983-634974ECF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286307"/>
            <a:ext cx="8640063" cy="424732"/>
          </a:xfrm>
        </p:spPr>
        <p:txBody>
          <a:bodyPr lIns="0" rIns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05" y="6196877"/>
            <a:ext cx="2566295" cy="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1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861">
          <p15:clr>
            <a:srgbClr val="FBAE40"/>
          </p15:clr>
        </p15:guide>
        <p15:guide id="5" pos="7355">
          <p15:clr>
            <a:srgbClr val="FBAE40"/>
          </p15:clr>
        </p15:guide>
        <p15:guide id="6" pos="3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47800"/>
            <a:ext cx="10871200" cy="4419600"/>
          </a:xfrm>
        </p:spPr>
        <p:txBody>
          <a:bodyPr lIns="0" tIns="0" rIns="45720"/>
          <a:lstStyle>
            <a:lvl1pPr indent="-256032">
              <a:spcBef>
                <a:spcPts val="600"/>
              </a:spcBef>
              <a:spcAft>
                <a:spcPts val="0"/>
              </a:spcAft>
              <a:defRPr sz="2600" b="1">
                <a:solidFill>
                  <a:srgbClr val="26227B"/>
                </a:solidFill>
                <a:latin typeface="+mj-lt"/>
                <a:cs typeface="Arial" panose="020B0604020202020204" pitchFamily="34" charset="0"/>
              </a:defRPr>
            </a:lvl1pPr>
            <a:lvl2pPr marL="740664" indent="-256032">
              <a:spcBef>
                <a:spcPts val="500"/>
              </a:spcBef>
              <a:spcAft>
                <a:spcPts val="500"/>
              </a:spcAft>
              <a:defRPr sz="2000">
                <a:latin typeface="+mj-lt"/>
                <a:cs typeface="Arial" panose="020B0604020202020204" pitchFamily="34" charset="0"/>
              </a:defRPr>
            </a:lvl2pPr>
            <a:lvl3pPr marL="1261872" indent="-164592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 marL="2423160" indent="-164592">
              <a:spcBef>
                <a:spcPts val="384"/>
              </a:spcBef>
              <a:defRPr sz="1200" baseline="0">
                <a:latin typeface="+mj-lt"/>
              </a:defRPr>
            </a:lvl6pPr>
            <a:lvl7pPr marL="2743200" indent="-164592">
              <a:spcBef>
                <a:spcPts val="384"/>
              </a:spcBef>
              <a:defRPr sz="1200" baseline="0"/>
            </a:lvl7pPr>
            <a:lvl8pPr marL="3108960" indent="-164592">
              <a:buFont typeface="Calibri" panose="020F0502020204030204" pitchFamily="34" charset="0"/>
              <a:buChar char="»"/>
              <a:defRPr sz="1200"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07136" y="320040"/>
            <a:ext cx="10875264" cy="844568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600"/>
              </a:lnSpc>
              <a:defRPr sz="3300">
                <a:solidFill>
                  <a:srgbClr val="26227B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1143000"/>
            <a:ext cx="12192000" cy="0"/>
          </a:xfrm>
          <a:prstGeom prst="line">
            <a:avLst/>
          </a:prstGeom>
          <a:ln>
            <a:solidFill>
              <a:srgbClr val="FC45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1" y="6309361"/>
            <a:ext cx="1647551" cy="46287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355081"/>
            <a:ext cx="4775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73600" y="635508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26227B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B0BB4468-AD62-487B-ADBE-931822C79CA1}" type="slidenum">
              <a:rPr lang="en-US" sz="1200" smtClean="0"/>
              <a:pPr algn="ctr"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48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9CF1B-4A19-4C83-A058-399B2CD5C9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123965"/>
            <a:ext cx="10515600" cy="73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004400"/>
            <a:ext cx="10515600" cy="521208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5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759200" y="6227065"/>
            <a:ext cx="538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09600" y="622706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2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Conten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9CF1B-4A19-4C83-A058-399B2CD5C9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123965"/>
            <a:ext cx="10515600" cy="73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505044"/>
            <a:ext cx="10515600" cy="471143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885505"/>
            <a:ext cx="10515600" cy="6195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i="1">
                <a:solidFill>
                  <a:srgbClr val="2166B3"/>
                </a:solidFill>
                <a:latin typeface="Arial Narrow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8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6A5EA-7658-42F4-B79A-E51C8DDA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117D-1A35-482E-B49C-84AC1141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5AF5-7AB4-445A-8195-E5C634ED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B313-5DBA-45CF-84D3-282F5C71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9DCD-98D5-488E-8B08-CE6233EDA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CBC7-DC8A-45C6-A651-A81A33D07A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74" r:id="rId9"/>
    <p:sldLayoutId id="2147483675" r:id="rId10"/>
    <p:sldLayoutId id="2147483677" r:id="rId11"/>
    <p:sldLayoutId id="2147483678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EBA87-0A77-4E03-936A-E03E49813A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91497" y="0"/>
            <a:ext cx="8210997" cy="592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DA90E-FC71-4050-B3BC-BC233F3453FA}"/>
              </a:ext>
            </a:extLst>
          </p:cNvPr>
          <p:cNvSpPr/>
          <p:nvPr/>
        </p:nvSpPr>
        <p:spPr>
          <a:xfrm>
            <a:off x="1470826" y="0"/>
            <a:ext cx="12172015" cy="6858000"/>
          </a:xfrm>
          <a:prstGeom prst="rect">
            <a:avLst/>
          </a:prstGeom>
          <a:gradFill>
            <a:gsLst>
              <a:gs pos="0">
                <a:schemeClr val="accent1">
                  <a:alpha val="67000"/>
                </a:schemeClr>
              </a:gs>
              <a:gs pos="50000">
                <a:schemeClr val="accent2">
                  <a:alpha val="26000"/>
                </a:schemeClr>
              </a:gs>
              <a:gs pos="100000">
                <a:schemeClr val="accent5">
                  <a:alpha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BB8E456-0DFB-4014-96EB-E7C15152346E}"/>
              </a:ext>
            </a:extLst>
          </p:cNvPr>
          <p:cNvSpPr/>
          <p:nvPr/>
        </p:nvSpPr>
        <p:spPr>
          <a:xfrm>
            <a:off x="2" y="9427"/>
            <a:ext cx="12191999" cy="6858000"/>
          </a:xfrm>
          <a:custGeom>
            <a:avLst/>
            <a:gdLst>
              <a:gd name="connsiteX0" fmla="*/ 9924690 w 12191999"/>
              <a:gd name="connsiteY0" fmla="*/ 4605114 h 6858000"/>
              <a:gd name="connsiteX1" fmla="*/ 9605835 w 12191999"/>
              <a:gd name="connsiteY1" fmla="*/ 5242824 h 6858000"/>
              <a:gd name="connsiteX2" fmla="*/ 9924690 w 12191999"/>
              <a:gd name="connsiteY2" fmla="*/ 5880534 h 6858000"/>
              <a:gd name="connsiteX3" fmla="*/ 10766468 w 12191999"/>
              <a:gd name="connsiteY3" fmla="*/ 5880534 h 6858000"/>
              <a:gd name="connsiteX4" fmla="*/ 11085323 w 12191999"/>
              <a:gd name="connsiteY4" fmla="*/ 5242824 h 6858000"/>
              <a:gd name="connsiteX5" fmla="*/ 10766468 w 12191999"/>
              <a:gd name="connsiteY5" fmla="*/ 4605114 h 6858000"/>
              <a:gd name="connsiteX6" fmla="*/ 7217418 w 12191999"/>
              <a:gd name="connsiteY6" fmla="*/ 3096079 h 6858000"/>
              <a:gd name="connsiteX7" fmla="*/ 6898563 w 12191999"/>
              <a:gd name="connsiteY7" fmla="*/ 3733789 h 6858000"/>
              <a:gd name="connsiteX8" fmla="*/ 7217418 w 12191999"/>
              <a:gd name="connsiteY8" fmla="*/ 4371499 h 6858000"/>
              <a:gd name="connsiteX9" fmla="*/ 8059196 w 12191999"/>
              <a:gd name="connsiteY9" fmla="*/ 4371499 h 6858000"/>
              <a:gd name="connsiteX10" fmla="*/ 8378051 w 12191999"/>
              <a:gd name="connsiteY10" fmla="*/ 3733789 h 6858000"/>
              <a:gd name="connsiteX11" fmla="*/ 8059196 w 12191999"/>
              <a:gd name="connsiteY11" fmla="*/ 3096079 h 6858000"/>
              <a:gd name="connsiteX12" fmla="*/ 8570778 w 12191999"/>
              <a:gd name="connsiteY12" fmla="*/ 2367207 h 6858000"/>
              <a:gd name="connsiteX13" fmla="*/ 8251923 w 12191999"/>
              <a:gd name="connsiteY13" fmla="*/ 3004916 h 6858000"/>
              <a:gd name="connsiteX14" fmla="*/ 8570778 w 12191999"/>
              <a:gd name="connsiteY14" fmla="*/ 3642626 h 6858000"/>
              <a:gd name="connsiteX15" fmla="*/ 9412556 w 12191999"/>
              <a:gd name="connsiteY15" fmla="*/ 3642626 h 6858000"/>
              <a:gd name="connsiteX16" fmla="*/ 9731411 w 12191999"/>
              <a:gd name="connsiteY16" fmla="*/ 3004916 h 6858000"/>
              <a:gd name="connsiteX17" fmla="*/ 9412556 w 12191999"/>
              <a:gd name="connsiteY17" fmla="*/ 2367207 h 6858000"/>
              <a:gd name="connsiteX18" fmla="*/ 9924690 w 12191999"/>
              <a:gd name="connsiteY18" fmla="*/ 1615176 h 6858000"/>
              <a:gd name="connsiteX19" fmla="*/ 9605835 w 12191999"/>
              <a:gd name="connsiteY19" fmla="*/ 2252887 h 6858000"/>
              <a:gd name="connsiteX20" fmla="*/ 9924690 w 12191999"/>
              <a:gd name="connsiteY20" fmla="*/ 2890596 h 6858000"/>
              <a:gd name="connsiteX21" fmla="*/ 10766468 w 12191999"/>
              <a:gd name="connsiteY21" fmla="*/ 2890596 h 6858000"/>
              <a:gd name="connsiteX22" fmla="*/ 11085323 w 12191999"/>
              <a:gd name="connsiteY22" fmla="*/ 2252887 h 6858000"/>
              <a:gd name="connsiteX23" fmla="*/ 10766468 w 12191999"/>
              <a:gd name="connsiteY23" fmla="*/ 1615176 h 6858000"/>
              <a:gd name="connsiteX24" fmla="*/ 5855884 w 12191999"/>
              <a:gd name="connsiteY24" fmla="*/ 865686 h 6858000"/>
              <a:gd name="connsiteX25" fmla="*/ 5537029 w 12191999"/>
              <a:gd name="connsiteY25" fmla="*/ 1503396 h 6858000"/>
              <a:gd name="connsiteX26" fmla="*/ 5855884 w 12191999"/>
              <a:gd name="connsiteY26" fmla="*/ 2141106 h 6858000"/>
              <a:gd name="connsiteX27" fmla="*/ 6697662 w 12191999"/>
              <a:gd name="connsiteY27" fmla="*/ 2141106 h 6858000"/>
              <a:gd name="connsiteX28" fmla="*/ 7016517 w 12191999"/>
              <a:gd name="connsiteY28" fmla="*/ 1503396 h 6858000"/>
              <a:gd name="connsiteX29" fmla="*/ 6697662 w 12191999"/>
              <a:gd name="connsiteY29" fmla="*/ 865686 h 6858000"/>
              <a:gd name="connsiteX30" fmla="*/ 8570778 w 12191999"/>
              <a:gd name="connsiteY30" fmla="*/ 863146 h 6858000"/>
              <a:gd name="connsiteX31" fmla="*/ 8251923 w 12191999"/>
              <a:gd name="connsiteY31" fmla="*/ 1500856 h 6858000"/>
              <a:gd name="connsiteX32" fmla="*/ 8570778 w 12191999"/>
              <a:gd name="connsiteY32" fmla="*/ 2138566 h 6858000"/>
              <a:gd name="connsiteX33" fmla="*/ 9412556 w 12191999"/>
              <a:gd name="connsiteY33" fmla="*/ 2138566 h 6858000"/>
              <a:gd name="connsiteX34" fmla="*/ 9731411 w 12191999"/>
              <a:gd name="connsiteY34" fmla="*/ 1500856 h 6858000"/>
              <a:gd name="connsiteX35" fmla="*/ 9412556 w 12191999"/>
              <a:gd name="connsiteY35" fmla="*/ 863146 h 6858000"/>
              <a:gd name="connsiteX36" fmla="*/ 4509590 w 12191999"/>
              <a:gd name="connsiteY36" fmla="*/ 111136 h 6858000"/>
              <a:gd name="connsiteX37" fmla="*/ 4190736 w 12191999"/>
              <a:gd name="connsiteY37" fmla="*/ 748846 h 6858000"/>
              <a:gd name="connsiteX38" fmla="*/ 4509590 w 12191999"/>
              <a:gd name="connsiteY38" fmla="*/ 1386556 h 6858000"/>
              <a:gd name="connsiteX39" fmla="*/ 5351368 w 12191999"/>
              <a:gd name="connsiteY39" fmla="*/ 1386556 h 6858000"/>
              <a:gd name="connsiteX40" fmla="*/ 5670223 w 12191999"/>
              <a:gd name="connsiteY40" fmla="*/ 748846 h 6858000"/>
              <a:gd name="connsiteX41" fmla="*/ 5351368 w 12191999"/>
              <a:gd name="connsiteY41" fmla="*/ 111136 h 6858000"/>
              <a:gd name="connsiteX42" fmla="*/ 9924690 w 12191999"/>
              <a:gd name="connsiteY42" fmla="*/ 111117 h 6858000"/>
              <a:gd name="connsiteX43" fmla="*/ 9605835 w 12191999"/>
              <a:gd name="connsiteY43" fmla="*/ 748827 h 6858000"/>
              <a:gd name="connsiteX44" fmla="*/ 9924690 w 12191999"/>
              <a:gd name="connsiteY44" fmla="*/ 1386537 h 6858000"/>
              <a:gd name="connsiteX45" fmla="*/ 10766468 w 12191999"/>
              <a:gd name="connsiteY45" fmla="*/ 1386537 h 6858000"/>
              <a:gd name="connsiteX46" fmla="*/ 11085323 w 12191999"/>
              <a:gd name="connsiteY46" fmla="*/ 748827 h 6858000"/>
              <a:gd name="connsiteX47" fmla="*/ 10766468 w 12191999"/>
              <a:gd name="connsiteY47" fmla="*/ 111117 h 6858000"/>
              <a:gd name="connsiteX48" fmla="*/ 7216863 w 12191999"/>
              <a:gd name="connsiteY48" fmla="*/ 111117 h 6858000"/>
              <a:gd name="connsiteX49" fmla="*/ 6898008 w 12191999"/>
              <a:gd name="connsiteY49" fmla="*/ 748827 h 6858000"/>
              <a:gd name="connsiteX50" fmla="*/ 7216863 w 12191999"/>
              <a:gd name="connsiteY50" fmla="*/ 1386537 h 6858000"/>
              <a:gd name="connsiteX51" fmla="*/ 8058641 w 12191999"/>
              <a:gd name="connsiteY51" fmla="*/ 1386537 h 6858000"/>
              <a:gd name="connsiteX52" fmla="*/ 8377496 w 12191999"/>
              <a:gd name="connsiteY52" fmla="*/ 748827 h 6858000"/>
              <a:gd name="connsiteX53" fmla="*/ 8058641 w 12191999"/>
              <a:gd name="connsiteY53" fmla="*/ 111117 h 6858000"/>
              <a:gd name="connsiteX54" fmla="*/ 0 w 12191999"/>
              <a:gd name="connsiteY54" fmla="*/ 0 h 6858000"/>
              <a:gd name="connsiteX55" fmla="*/ 8253525 w 12191999"/>
              <a:gd name="connsiteY55" fmla="*/ 0 h 6858000"/>
              <a:gd name="connsiteX56" fmla="*/ 8570778 w 12191999"/>
              <a:gd name="connsiteY56" fmla="*/ 634507 h 6858000"/>
              <a:gd name="connsiteX57" fmla="*/ 9412556 w 12191999"/>
              <a:gd name="connsiteY57" fmla="*/ 634507 h 6858000"/>
              <a:gd name="connsiteX58" fmla="*/ 9729809 w 12191999"/>
              <a:gd name="connsiteY58" fmla="*/ 0 h 6858000"/>
              <a:gd name="connsiteX59" fmla="*/ 10961353 w 12191999"/>
              <a:gd name="connsiteY59" fmla="*/ 0 h 6858000"/>
              <a:gd name="connsiteX60" fmla="*/ 11278606 w 12191999"/>
              <a:gd name="connsiteY60" fmla="*/ 634507 h 6858000"/>
              <a:gd name="connsiteX61" fmla="*/ 12120384 w 12191999"/>
              <a:gd name="connsiteY61" fmla="*/ 634507 h 6858000"/>
              <a:gd name="connsiteX62" fmla="*/ 12191999 w 12191999"/>
              <a:gd name="connsiteY62" fmla="*/ 491277 h 6858000"/>
              <a:gd name="connsiteX63" fmla="*/ 12191999 w 12191999"/>
              <a:gd name="connsiteY63" fmla="*/ 2510437 h 6858000"/>
              <a:gd name="connsiteX64" fmla="*/ 12120384 w 12191999"/>
              <a:gd name="connsiteY64" fmla="*/ 2367207 h 6858000"/>
              <a:gd name="connsiteX65" fmla="*/ 11278606 w 12191999"/>
              <a:gd name="connsiteY65" fmla="*/ 2367207 h 6858000"/>
              <a:gd name="connsiteX66" fmla="*/ 10959751 w 12191999"/>
              <a:gd name="connsiteY66" fmla="*/ 3004916 h 6858000"/>
              <a:gd name="connsiteX67" fmla="*/ 11278606 w 12191999"/>
              <a:gd name="connsiteY67" fmla="*/ 3642626 h 6858000"/>
              <a:gd name="connsiteX68" fmla="*/ 12120384 w 12191999"/>
              <a:gd name="connsiteY68" fmla="*/ 3642626 h 6858000"/>
              <a:gd name="connsiteX69" fmla="*/ 12191999 w 12191999"/>
              <a:gd name="connsiteY69" fmla="*/ 3499396 h 6858000"/>
              <a:gd name="connsiteX70" fmla="*/ 12191999 w 12191999"/>
              <a:gd name="connsiteY70" fmla="*/ 4014495 h 6858000"/>
              <a:gd name="connsiteX71" fmla="*/ 12120384 w 12191999"/>
              <a:gd name="connsiteY71" fmla="*/ 3871265 h 6858000"/>
              <a:gd name="connsiteX72" fmla="*/ 11278606 w 12191999"/>
              <a:gd name="connsiteY72" fmla="*/ 3871265 h 6858000"/>
              <a:gd name="connsiteX73" fmla="*/ 10959751 w 12191999"/>
              <a:gd name="connsiteY73" fmla="*/ 4508975 h 6858000"/>
              <a:gd name="connsiteX74" fmla="*/ 11278606 w 12191999"/>
              <a:gd name="connsiteY74" fmla="*/ 5146685 h 6858000"/>
              <a:gd name="connsiteX75" fmla="*/ 12120384 w 12191999"/>
              <a:gd name="connsiteY75" fmla="*/ 5146685 h 6858000"/>
              <a:gd name="connsiteX76" fmla="*/ 12191999 w 12191999"/>
              <a:gd name="connsiteY76" fmla="*/ 5003455 h 6858000"/>
              <a:gd name="connsiteX77" fmla="*/ 12191999 w 12191999"/>
              <a:gd name="connsiteY77" fmla="*/ 6858000 h 6858000"/>
              <a:gd name="connsiteX78" fmla="*/ 0 w 12191999"/>
              <a:gd name="connsiteY7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1999" h="6858000">
                <a:moveTo>
                  <a:pt x="9924690" y="4605114"/>
                </a:moveTo>
                <a:lnTo>
                  <a:pt x="9605835" y="5242824"/>
                </a:lnTo>
                <a:lnTo>
                  <a:pt x="9924690" y="5880534"/>
                </a:lnTo>
                <a:lnTo>
                  <a:pt x="10766468" y="5880534"/>
                </a:lnTo>
                <a:lnTo>
                  <a:pt x="11085323" y="5242824"/>
                </a:lnTo>
                <a:lnTo>
                  <a:pt x="10766468" y="4605114"/>
                </a:lnTo>
                <a:close/>
                <a:moveTo>
                  <a:pt x="7217418" y="3096079"/>
                </a:moveTo>
                <a:lnTo>
                  <a:pt x="6898563" y="3733789"/>
                </a:lnTo>
                <a:lnTo>
                  <a:pt x="7217418" y="4371499"/>
                </a:lnTo>
                <a:lnTo>
                  <a:pt x="8059196" y="4371499"/>
                </a:lnTo>
                <a:lnTo>
                  <a:pt x="8378051" y="3733789"/>
                </a:lnTo>
                <a:lnTo>
                  <a:pt x="8059196" y="3096079"/>
                </a:lnTo>
                <a:close/>
                <a:moveTo>
                  <a:pt x="8570778" y="2367207"/>
                </a:moveTo>
                <a:lnTo>
                  <a:pt x="8251923" y="3004916"/>
                </a:lnTo>
                <a:lnTo>
                  <a:pt x="8570778" y="3642626"/>
                </a:lnTo>
                <a:lnTo>
                  <a:pt x="9412556" y="3642626"/>
                </a:lnTo>
                <a:lnTo>
                  <a:pt x="9731411" y="3004916"/>
                </a:lnTo>
                <a:lnTo>
                  <a:pt x="9412556" y="2367207"/>
                </a:lnTo>
                <a:close/>
                <a:moveTo>
                  <a:pt x="9924690" y="1615176"/>
                </a:moveTo>
                <a:lnTo>
                  <a:pt x="9605835" y="2252887"/>
                </a:lnTo>
                <a:lnTo>
                  <a:pt x="9924690" y="2890596"/>
                </a:lnTo>
                <a:lnTo>
                  <a:pt x="10766468" y="2890596"/>
                </a:lnTo>
                <a:lnTo>
                  <a:pt x="11085323" y="2252887"/>
                </a:lnTo>
                <a:lnTo>
                  <a:pt x="10766468" y="1615176"/>
                </a:lnTo>
                <a:close/>
                <a:moveTo>
                  <a:pt x="5855884" y="865686"/>
                </a:moveTo>
                <a:lnTo>
                  <a:pt x="5537029" y="1503396"/>
                </a:lnTo>
                <a:lnTo>
                  <a:pt x="5855884" y="2141106"/>
                </a:lnTo>
                <a:lnTo>
                  <a:pt x="6697662" y="2141106"/>
                </a:lnTo>
                <a:lnTo>
                  <a:pt x="7016517" y="1503396"/>
                </a:lnTo>
                <a:lnTo>
                  <a:pt x="6697662" y="865686"/>
                </a:lnTo>
                <a:close/>
                <a:moveTo>
                  <a:pt x="8570778" y="863146"/>
                </a:moveTo>
                <a:lnTo>
                  <a:pt x="8251923" y="1500856"/>
                </a:lnTo>
                <a:lnTo>
                  <a:pt x="8570778" y="2138566"/>
                </a:lnTo>
                <a:lnTo>
                  <a:pt x="9412556" y="2138566"/>
                </a:lnTo>
                <a:lnTo>
                  <a:pt x="9731411" y="1500856"/>
                </a:lnTo>
                <a:lnTo>
                  <a:pt x="9412556" y="863146"/>
                </a:lnTo>
                <a:close/>
                <a:moveTo>
                  <a:pt x="4509590" y="111136"/>
                </a:moveTo>
                <a:lnTo>
                  <a:pt x="4190736" y="748846"/>
                </a:lnTo>
                <a:lnTo>
                  <a:pt x="4509590" y="1386556"/>
                </a:lnTo>
                <a:lnTo>
                  <a:pt x="5351368" y="1386556"/>
                </a:lnTo>
                <a:lnTo>
                  <a:pt x="5670223" y="748846"/>
                </a:lnTo>
                <a:lnTo>
                  <a:pt x="5351368" y="111136"/>
                </a:lnTo>
                <a:close/>
                <a:moveTo>
                  <a:pt x="9924690" y="111117"/>
                </a:moveTo>
                <a:lnTo>
                  <a:pt x="9605835" y="748827"/>
                </a:lnTo>
                <a:lnTo>
                  <a:pt x="9924690" y="1386537"/>
                </a:lnTo>
                <a:lnTo>
                  <a:pt x="10766468" y="1386537"/>
                </a:lnTo>
                <a:lnTo>
                  <a:pt x="11085323" y="748827"/>
                </a:lnTo>
                <a:lnTo>
                  <a:pt x="10766468" y="111117"/>
                </a:lnTo>
                <a:close/>
                <a:moveTo>
                  <a:pt x="7216863" y="111117"/>
                </a:moveTo>
                <a:lnTo>
                  <a:pt x="6898008" y="748827"/>
                </a:lnTo>
                <a:lnTo>
                  <a:pt x="7216863" y="1386537"/>
                </a:lnTo>
                <a:lnTo>
                  <a:pt x="8058641" y="1386537"/>
                </a:lnTo>
                <a:lnTo>
                  <a:pt x="8377496" y="748827"/>
                </a:lnTo>
                <a:lnTo>
                  <a:pt x="8058641" y="111117"/>
                </a:lnTo>
                <a:close/>
                <a:moveTo>
                  <a:pt x="0" y="0"/>
                </a:moveTo>
                <a:lnTo>
                  <a:pt x="8253525" y="0"/>
                </a:lnTo>
                <a:lnTo>
                  <a:pt x="8570778" y="634507"/>
                </a:lnTo>
                <a:lnTo>
                  <a:pt x="9412556" y="634507"/>
                </a:lnTo>
                <a:lnTo>
                  <a:pt x="9729809" y="0"/>
                </a:lnTo>
                <a:lnTo>
                  <a:pt x="10961353" y="0"/>
                </a:lnTo>
                <a:lnTo>
                  <a:pt x="11278606" y="634507"/>
                </a:lnTo>
                <a:lnTo>
                  <a:pt x="12120384" y="634507"/>
                </a:lnTo>
                <a:lnTo>
                  <a:pt x="12191999" y="491277"/>
                </a:lnTo>
                <a:lnTo>
                  <a:pt x="12191999" y="2510437"/>
                </a:lnTo>
                <a:lnTo>
                  <a:pt x="12120384" y="2367207"/>
                </a:lnTo>
                <a:lnTo>
                  <a:pt x="11278606" y="2367207"/>
                </a:lnTo>
                <a:lnTo>
                  <a:pt x="10959751" y="3004916"/>
                </a:lnTo>
                <a:lnTo>
                  <a:pt x="11278606" y="3642626"/>
                </a:lnTo>
                <a:lnTo>
                  <a:pt x="12120384" y="3642626"/>
                </a:lnTo>
                <a:lnTo>
                  <a:pt x="12191999" y="3499396"/>
                </a:lnTo>
                <a:lnTo>
                  <a:pt x="12191999" y="4014495"/>
                </a:lnTo>
                <a:lnTo>
                  <a:pt x="12120384" y="3871265"/>
                </a:lnTo>
                <a:lnTo>
                  <a:pt x="11278606" y="3871265"/>
                </a:lnTo>
                <a:lnTo>
                  <a:pt x="10959751" y="4508975"/>
                </a:lnTo>
                <a:lnTo>
                  <a:pt x="11278606" y="5146685"/>
                </a:lnTo>
                <a:lnTo>
                  <a:pt x="12120384" y="5146685"/>
                </a:lnTo>
                <a:lnTo>
                  <a:pt x="12191999" y="500345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68B83-8296-42DA-B425-6F4F4637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793555"/>
            <a:ext cx="6102285" cy="3305587"/>
          </a:xfrm>
        </p:spPr>
        <p:txBody>
          <a:bodyPr anchor="ctr"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Safety Reporting Harmonization Working Group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 2019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9716FB-08D1-45BB-B104-BB444BE4FF2D}"/>
              </a:ext>
            </a:extLst>
          </p:cNvPr>
          <p:cNvGrpSpPr/>
          <p:nvPr/>
        </p:nvGrpSpPr>
        <p:grpSpPr>
          <a:xfrm>
            <a:off x="12832079" y="0"/>
            <a:ext cx="5541231" cy="6521447"/>
            <a:chOff x="12675779" y="-640913"/>
            <a:chExt cx="5541231" cy="6521447"/>
          </a:xfrm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552D2E2A-1079-4737-A15B-BFEF7B65016A}"/>
                </a:ext>
              </a:extLst>
            </p:cNvPr>
            <p:cNvSpPr/>
            <p:nvPr/>
          </p:nvSpPr>
          <p:spPr>
            <a:xfrm>
              <a:off x="15383606" y="4605114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93C641A1-F215-4DDA-AAE0-87862B2FB8BE}"/>
                </a:ext>
              </a:extLst>
            </p:cNvPr>
            <p:cNvSpPr/>
            <p:nvPr/>
          </p:nvSpPr>
          <p:spPr>
            <a:xfrm>
              <a:off x="15383606" y="111117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06E00968-6399-4AC1-94D9-0391BC0121A9}"/>
                </a:ext>
              </a:extLst>
            </p:cNvPr>
            <p:cNvSpPr/>
            <p:nvPr/>
          </p:nvSpPr>
          <p:spPr>
            <a:xfrm>
              <a:off x="12675779" y="111117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22850D5-C4CE-4BD5-9A8F-A0B734D30860}"/>
                </a:ext>
              </a:extLst>
            </p:cNvPr>
            <p:cNvGrpSpPr/>
            <p:nvPr/>
          </p:nvGrpSpPr>
          <p:grpSpPr>
            <a:xfrm>
              <a:off x="16737522" y="-640913"/>
              <a:ext cx="1479488" cy="5787598"/>
              <a:chOff x="9162108" y="1009923"/>
              <a:chExt cx="706170" cy="2762461"/>
            </a:xfrm>
            <a:solidFill>
              <a:schemeClr val="accent1"/>
            </a:solidFill>
          </p:grpSpPr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CF156649-6C5B-47E7-AEC3-531BB1D7EECE}"/>
                  </a:ext>
                </a:extLst>
              </p:cNvPr>
              <p:cNvSpPr/>
              <p:nvPr/>
            </p:nvSpPr>
            <p:spPr>
              <a:xfrm>
                <a:off x="9162108" y="2445719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BD8FDAF4-D7C7-40B3-8FC2-36069BB925BC}"/>
                  </a:ext>
                </a:extLst>
              </p:cNvPr>
              <p:cNvSpPr/>
              <p:nvPr/>
            </p:nvSpPr>
            <p:spPr>
              <a:xfrm>
                <a:off x="9162108" y="3163617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5C4A9D31-0767-4C5E-8B99-BD801C793D5B}"/>
                  </a:ext>
                </a:extLst>
              </p:cNvPr>
              <p:cNvSpPr/>
              <p:nvPr/>
            </p:nvSpPr>
            <p:spPr>
              <a:xfrm>
                <a:off x="9162108" y="1009923"/>
                <a:ext cx="706170" cy="608767"/>
              </a:xfrm>
              <a:prstGeom prst="hexago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120947E-8F92-4E66-9937-8DF0FA25A929}"/>
                </a:ext>
              </a:extLst>
            </p:cNvPr>
            <p:cNvSpPr/>
            <p:nvPr/>
          </p:nvSpPr>
          <p:spPr>
            <a:xfrm>
              <a:off x="14029694" y="2367206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477580B9-F6C9-428D-AD4E-5A7E2CD00674}"/>
                </a:ext>
              </a:extLst>
            </p:cNvPr>
            <p:cNvSpPr/>
            <p:nvPr/>
          </p:nvSpPr>
          <p:spPr>
            <a:xfrm>
              <a:off x="14029694" y="-640913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CE634BBA-7074-4FFA-A5CD-1196D447B7F0}"/>
                </a:ext>
              </a:extLst>
            </p:cNvPr>
            <p:cNvSpPr/>
            <p:nvPr/>
          </p:nvSpPr>
          <p:spPr>
            <a:xfrm>
              <a:off x="14029694" y="863146"/>
              <a:ext cx="1479488" cy="127542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id="{C4141307-2FEF-4276-88BC-93685268FB67}"/>
              </a:ext>
            </a:extLst>
          </p:cNvPr>
          <p:cNvSpPr/>
          <p:nvPr/>
        </p:nvSpPr>
        <p:spPr>
          <a:xfrm>
            <a:off x="10993918" y="863146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EA72EE4-C0B3-43DB-9B9D-1C6A3A059561}"/>
              </a:ext>
            </a:extLst>
          </p:cNvPr>
          <p:cNvSpPr/>
          <p:nvPr/>
        </p:nvSpPr>
        <p:spPr>
          <a:xfrm>
            <a:off x="5565794" y="-637710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49001FD-1CF0-42F2-B500-FEC0536E2E44}"/>
              </a:ext>
            </a:extLst>
          </p:cNvPr>
          <p:cNvSpPr/>
          <p:nvPr/>
        </p:nvSpPr>
        <p:spPr>
          <a:xfrm>
            <a:off x="5565794" y="3871265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62077D2F-A30E-4DDF-A14B-2DAC230A7B6B}"/>
              </a:ext>
            </a:extLst>
          </p:cNvPr>
          <p:cNvSpPr/>
          <p:nvPr/>
        </p:nvSpPr>
        <p:spPr>
          <a:xfrm>
            <a:off x="8278295" y="3871265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1F37FD8E-4773-4C21-8858-1AEE553A8E56}"/>
              </a:ext>
            </a:extLst>
          </p:cNvPr>
          <p:cNvSpPr/>
          <p:nvPr/>
        </p:nvSpPr>
        <p:spPr>
          <a:xfrm>
            <a:off x="10993918" y="5372384"/>
            <a:ext cx="1479488" cy="1275420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D416C2-2859-4A94-A5F2-E904EB023701}"/>
              </a:ext>
            </a:extLst>
          </p:cNvPr>
          <p:cNvCxnSpPr>
            <a:cxnSpLocks/>
          </p:cNvCxnSpPr>
          <p:nvPr/>
        </p:nvCxnSpPr>
        <p:spPr>
          <a:xfrm>
            <a:off x="755780" y="2567231"/>
            <a:ext cx="3303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2F30DDF-EAE9-4C21-A5D7-A7FBE2AAB1DE}"/>
              </a:ext>
            </a:extLst>
          </p:cNvPr>
          <p:cNvSpPr/>
          <p:nvPr/>
        </p:nvSpPr>
        <p:spPr>
          <a:xfrm>
            <a:off x="12187952" y="-1533832"/>
            <a:ext cx="7889140" cy="111497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44353-5271-41EA-A224-A94A4D42FE8E}"/>
              </a:ext>
            </a:extLst>
          </p:cNvPr>
          <p:cNvGrpSpPr/>
          <p:nvPr/>
        </p:nvGrpSpPr>
        <p:grpSpPr>
          <a:xfrm>
            <a:off x="609600" y="869276"/>
            <a:ext cx="1882809" cy="1431938"/>
            <a:chOff x="609600" y="869276"/>
            <a:chExt cx="1882809" cy="1431938"/>
          </a:xfrm>
        </p:grpSpPr>
        <p:pic>
          <p:nvPicPr>
            <p:cNvPr id="1026" name="Picture 2" descr="http://www.wcgclinical.com/wp-content/uploads/2013/12/WCG-LOGO-retina.png">
              <a:extLst>
                <a:ext uri="{FF2B5EF4-FFF2-40B4-BE49-F238E27FC236}">
                  <a16:creationId xmlns:a16="http://schemas.microsoft.com/office/drawing/2014/main" id="{273D933F-4863-4EC3-AF13-BA85A14B5E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 bwMode="auto">
            <a:xfrm>
              <a:off x="609600" y="1574800"/>
              <a:ext cx="1549400" cy="72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www.wcgclinical.com/wp-content/uploads/2013/12/WCG-LOGO-retina.png">
              <a:extLst>
                <a:ext uri="{FF2B5EF4-FFF2-40B4-BE49-F238E27FC236}">
                  <a16:creationId xmlns:a16="http://schemas.microsoft.com/office/drawing/2014/main" id="{534A7C50-E37E-4252-A2C6-A13FDF89AA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43109" y="869276"/>
              <a:ext cx="749300" cy="77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299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173" y="406379"/>
            <a:ext cx="8640063" cy="424732"/>
          </a:xfrm>
        </p:spPr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78551"/>
              </p:ext>
            </p:extLst>
          </p:nvPr>
        </p:nvGraphicFramePr>
        <p:xfrm>
          <a:off x="525173" y="1219039"/>
          <a:ext cx="933926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723">
                  <a:extLst>
                    <a:ext uri="{9D8B030D-6E8A-4147-A177-3AD203B41FA5}">
                      <a16:colId xmlns:a16="http://schemas.microsoft.com/office/drawing/2014/main" val="2849078990"/>
                    </a:ext>
                  </a:extLst>
                </a:gridCol>
                <a:gridCol w="1823908">
                  <a:extLst>
                    <a:ext uri="{9D8B030D-6E8A-4147-A177-3AD203B41FA5}">
                      <a16:colId xmlns:a16="http://schemas.microsoft.com/office/drawing/2014/main" val="495359095"/>
                    </a:ext>
                  </a:extLst>
                </a:gridCol>
                <a:gridCol w="2334816">
                  <a:extLst>
                    <a:ext uri="{9D8B030D-6E8A-4147-A177-3AD203B41FA5}">
                      <a16:colId xmlns:a16="http://schemas.microsoft.com/office/drawing/2014/main" val="4126738812"/>
                    </a:ext>
                  </a:extLst>
                </a:gridCol>
                <a:gridCol w="2334816">
                  <a:extLst>
                    <a:ext uri="{9D8B030D-6E8A-4147-A177-3AD203B41FA5}">
                      <a16:colId xmlns:a16="http://schemas.microsoft.com/office/drawing/2014/main" val="1792461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0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 and Change 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 Oversight SOP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1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 Invitees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6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Kick off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9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F2F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 Doubt</a:t>
                      </a:r>
                      <a:r>
                        <a:rPr lang="en-US" baseline="0" dirty="0" smtClean="0"/>
                        <a:t> we can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9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planning and 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6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Up and Supplemental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91" y="440247"/>
            <a:ext cx="10800080" cy="480131"/>
          </a:xfrm>
        </p:spPr>
        <p:txBody>
          <a:bodyPr/>
          <a:lstStyle/>
          <a:p>
            <a:r>
              <a:rPr lang="en-US" sz="2800" dirty="0" smtClean="0"/>
              <a:t>What will the output look like of the working group?</a:t>
            </a:r>
            <a:endParaRPr lang="en-US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9336A2-CC4A-460F-86E8-682535F58B68}"/>
              </a:ext>
            </a:extLst>
          </p:cNvPr>
          <p:cNvGrpSpPr/>
          <p:nvPr/>
        </p:nvGrpSpPr>
        <p:grpSpPr>
          <a:xfrm>
            <a:off x="6359806" y="2484517"/>
            <a:ext cx="536345" cy="457058"/>
            <a:chOff x="1096963" y="1190625"/>
            <a:chExt cx="230187" cy="198438"/>
          </a:xfrm>
          <a:solidFill>
            <a:schemeClr val="bg1"/>
          </a:solidFill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24DFFE-88D5-46B5-B4FC-8945317AE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3" y="1190625"/>
              <a:ext cx="217487" cy="85725"/>
            </a:xfrm>
            <a:custGeom>
              <a:avLst/>
              <a:gdLst>
                <a:gd name="T0" fmla="*/ 517 w 528"/>
                <a:gd name="T1" fmla="*/ 208 h 208"/>
                <a:gd name="T2" fmla="*/ 11 w 528"/>
                <a:gd name="T3" fmla="*/ 208 h 208"/>
                <a:gd name="T4" fmla="*/ 0 w 528"/>
                <a:gd name="T5" fmla="*/ 203 h 208"/>
                <a:gd name="T6" fmla="*/ 6 w 528"/>
                <a:gd name="T7" fmla="*/ 191 h 208"/>
                <a:gd name="T8" fmla="*/ 259 w 528"/>
                <a:gd name="T9" fmla="*/ 0 h 208"/>
                <a:gd name="T10" fmla="*/ 270 w 528"/>
                <a:gd name="T11" fmla="*/ 0 h 208"/>
                <a:gd name="T12" fmla="*/ 523 w 528"/>
                <a:gd name="T13" fmla="*/ 191 h 208"/>
                <a:gd name="T14" fmla="*/ 523 w 528"/>
                <a:gd name="T15" fmla="*/ 203 h 208"/>
                <a:gd name="T16" fmla="*/ 517 w 528"/>
                <a:gd name="T17" fmla="*/ 208 h 208"/>
                <a:gd name="T18" fmla="*/ 44 w 528"/>
                <a:gd name="T19" fmla="*/ 185 h 208"/>
                <a:gd name="T20" fmla="*/ 479 w 528"/>
                <a:gd name="T21" fmla="*/ 185 h 208"/>
                <a:gd name="T22" fmla="*/ 264 w 528"/>
                <a:gd name="T23" fmla="*/ 24 h 208"/>
                <a:gd name="T24" fmla="*/ 44 w 528"/>
                <a:gd name="T25" fmla="*/ 18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208">
                  <a:moveTo>
                    <a:pt x="517" y="208"/>
                  </a:moveTo>
                  <a:cubicBezTo>
                    <a:pt x="11" y="208"/>
                    <a:pt x="11" y="208"/>
                    <a:pt x="11" y="208"/>
                  </a:cubicBezTo>
                  <a:cubicBezTo>
                    <a:pt x="6" y="208"/>
                    <a:pt x="0" y="208"/>
                    <a:pt x="0" y="203"/>
                  </a:cubicBezTo>
                  <a:cubicBezTo>
                    <a:pt x="0" y="197"/>
                    <a:pt x="0" y="191"/>
                    <a:pt x="6" y="191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59" y="0"/>
                    <a:pt x="264" y="0"/>
                    <a:pt x="270" y="0"/>
                  </a:cubicBezTo>
                  <a:cubicBezTo>
                    <a:pt x="523" y="191"/>
                    <a:pt x="523" y="191"/>
                    <a:pt x="523" y="191"/>
                  </a:cubicBezTo>
                  <a:cubicBezTo>
                    <a:pt x="523" y="191"/>
                    <a:pt x="528" y="197"/>
                    <a:pt x="523" y="203"/>
                  </a:cubicBezTo>
                  <a:cubicBezTo>
                    <a:pt x="523" y="208"/>
                    <a:pt x="517" y="208"/>
                    <a:pt x="517" y="208"/>
                  </a:cubicBezTo>
                  <a:close/>
                  <a:moveTo>
                    <a:pt x="44" y="185"/>
                  </a:moveTo>
                  <a:cubicBezTo>
                    <a:pt x="479" y="185"/>
                    <a:pt x="479" y="185"/>
                    <a:pt x="479" y="185"/>
                  </a:cubicBezTo>
                  <a:cubicBezTo>
                    <a:pt x="264" y="24"/>
                    <a:pt x="264" y="24"/>
                    <a:pt x="264" y="24"/>
                  </a:cubicBezTo>
                  <a:cubicBezTo>
                    <a:pt x="44" y="185"/>
                    <a:pt x="44" y="185"/>
                    <a:pt x="44" y="18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7A9E5AC-B9C0-4C8A-AD96-4EEA7DFC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1270000"/>
              <a:ext cx="6350" cy="92075"/>
            </a:xfrm>
            <a:custGeom>
              <a:avLst/>
              <a:gdLst>
                <a:gd name="T0" fmla="*/ 8 w 16"/>
                <a:gd name="T1" fmla="*/ 224 h 224"/>
                <a:gd name="T2" fmla="*/ 0 w 16"/>
                <a:gd name="T3" fmla="*/ 214 h 224"/>
                <a:gd name="T4" fmla="*/ 0 w 16"/>
                <a:gd name="T5" fmla="*/ 11 h 224"/>
                <a:gd name="T6" fmla="*/ 8 w 16"/>
                <a:gd name="T7" fmla="*/ 0 h 224"/>
                <a:gd name="T8" fmla="*/ 16 w 16"/>
                <a:gd name="T9" fmla="*/ 11 h 224"/>
                <a:gd name="T10" fmla="*/ 16 w 16"/>
                <a:gd name="T11" fmla="*/ 214 h 224"/>
                <a:gd name="T12" fmla="*/ 8 w 16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4">
                  <a:moveTo>
                    <a:pt x="8" y="224"/>
                  </a:moveTo>
                  <a:cubicBezTo>
                    <a:pt x="4" y="224"/>
                    <a:pt x="0" y="219"/>
                    <a:pt x="0" y="2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2" y="0"/>
                    <a:pt x="16" y="6"/>
                    <a:pt x="16" y="11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9"/>
                    <a:pt x="12" y="224"/>
                    <a:pt x="8" y="22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73ED11A-5B8F-4BCC-BEEC-B794D081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463" y="1270000"/>
              <a:ext cx="6350" cy="92075"/>
            </a:xfrm>
            <a:custGeom>
              <a:avLst/>
              <a:gdLst>
                <a:gd name="T0" fmla="*/ 8 w 16"/>
                <a:gd name="T1" fmla="*/ 224 h 224"/>
                <a:gd name="T2" fmla="*/ 0 w 16"/>
                <a:gd name="T3" fmla="*/ 214 h 224"/>
                <a:gd name="T4" fmla="*/ 0 w 16"/>
                <a:gd name="T5" fmla="*/ 11 h 224"/>
                <a:gd name="T6" fmla="*/ 8 w 16"/>
                <a:gd name="T7" fmla="*/ 0 h 224"/>
                <a:gd name="T8" fmla="*/ 16 w 16"/>
                <a:gd name="T9" fmla="*/ 11 h 224"/>
                <a:gd name="T10" fmla="*/ 16 w 16"/>
                <a:gd name="T11" fmla="*/ 214 h 224"/>
                <a:gd name="T12" fmla="*/ 8 w 16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4">
                  <a:moveTo>
                    <a:pt x="8" y="224"/>
                  </a:moveTo>
                  <a:cubicBezTo>
                    <a:pt x="4" y="224"/>
                    <a:pt x="0" y="219"/>
                    <a:pt x="0" y="2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2" y="0"/>
                    <a:pt x="16" y="6"/>
                    <a:pt x="16" y="11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9"/>
                    <a:pt x="12" y="224"/>
                    <a:pt x="8" y="22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D6BCD7C-E40F-4A93-B1D2-C416908F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988" y="1270000"/>
              <a:ext cx="6350" cy="92075"/>
            </a:xfrm>
            <a:custGeom>
              <a:avLst/>
              <a:gdLst>
                <a:gd name="T0" fmla="*/ 8 w 16"/>
                <a:gd name="T1" fmla="*/ 224 h 224"/>
                <a:gd name="T2" fmla="*/ 0 w 16"/>
                <a:gd name="T3" fmla="*/ 214 h 224"/>
                <a:gd name="T4" fmla="*/ 0 w 16"/>
                <a:gd name="T5" fmla="*/ 11 h 224"/>
                <a:gd name="T6" fmla="*/ 8 w 16"/>
                <a:gd name="T7" fmla="*/ 0 h 224"/>
                <a:gd name="T8" fmla="*/ 16 w 16"/>
                <a:gd name="T9" fmla="*/ 11 h 224"/>
                <a:gd name="T10" fmla="*/ 16 w 16"/>
                <a:gd name="T11" fmla="*/ 214 h 224"/>
                <a:gd name="T12" fmla="*/ 8 w 16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4">
                  <a:moveTo>
                    <a:pt x="8" y="224"/>
                  </a:moveTo>
                  <a:cubicBezTo>
                    <a:pt x="4" y="224"/>
                    <a:pt x="0" y="219"/>
                    <a:pt x="0" y="2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" y="0"/>
                    <a:pt x="16" y="6"/>
                    <a:pt x="16" y="11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9"/>
                    <a:pt x="16" y="224"/>
                    <a:pt x="8" y="22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94C1D91-6AC9-429C-9257-265386496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1270000"/>
              <a:ext cx="7937" cy="92075"/>
            </a:xfrm>
            <a:custGeom>
              <a:avLst/>
              <a:gdLst>
                <a:gd name="T0" fmla="*/ 8 w 16"/>
                <a:gd name="T1" fmla="*/ 224 h 224"/>
                <a:gd name="T2" fmla="*/ 0 w 16"/>
                <a:gd name="T3" fmla="*/ 214 h 224"/>
                <a:gd name="T4" fmla="*/ 0 w 16"/>
                <a:gd name="T5" fmla="*/ 11 h 224"/>
                <a:gd name="T6" fmla="*/ 8 w 16"/>
                <a:gd name="T7" fmla="*/ 0 h 224"/>
                <a:gd name="T8" fmla="*/ 16 w 16"/>
                <a:gd name="T9" fmla="*/ 11 h 224"/>
                <a:gd name="T10" fmla="*/ 16 w 16"/>
                <a:gd name="T11" fmla="*/ 214 h 224"/>
                <a:gd name="T12" fmla="*/ 8 w 16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4">
                  <a:moveTo>
                    <a:pt x="8" y="224"/>
                  </a:moveTo>
                  <a:cubicBezTo>
                    <a:pt x="4" y="224"/>
                    <a:pt x="0" y="219"/>
                    <a:pt x="0" y="2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2" y="0"/>
                    <a:pt x="16" y="6"/>
                    <a:pt x="16" y="11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9"/>
                    <a:pt x="12" y="224"/>
                    <a:pt x="8" y="22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0E184649-2245-4D3C-917A-E9A38624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75" y="1270000"/>
              <a:ext cx="7937" cy="92075"/>
            </a:xfrm>
            <a:custGeom>
              <a:avLst/>
              <a:gdLst>
                <a:gd name="T0" fmla="*/ 8 w 16"/>
                <a:gd name="T1" fmla="*/ 224 h 224"/>
                <a:gd name="T2" fmla="*/ 0 w 16"/>
                <a:gd name="T3" fmla="*/ 214 h 224"/>
                <a:gd name="T4" fmla="*/ 0 w 16"/>
                <a:gd name="T5" fmla="*/ 11 h 224"/>
                <a:gd name="T6" fmla="*/ 8 w 16"/>
                <a:gd name="T7" fmla="*/ 0 h 224"/>
                <a:gd name="T8" fmla="*/ 16 w 16"/>
                <a:gd name="T9" fmla="*/ 11 h 224"/>
                <a:gd name="T10" fmla="*/ 16 w 16"/>
                <a:gd name="T11" fmla="*/ 214 h 224"/>
                <a:gd name="T12" fmla="*/ 8 w 16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4">
                  <a:moveTo>
                    <a:pt x="8" y="224"/>
                  </a:moveTo>
                  <a:cubicBezTo>
                    <a:pt x="4" y="224"/>
                    <a:pt x="0" y="219"/>
                    <a:pt x="0" y="2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2" y="0"/>
                    <a:pt x="16" y="6"/>
                    <a:pt x="16" y="11"/>
                  </a:cubicBezTo>
                  <a:cubicBezTo>
                    <a:pt x="16" y="214"/>
                    <a:pt x="16" y="214"/>
                    <a:pt x="16" y="214"/>
                  </a:cubicBezTo>
                  <a:cubicBezTo>
                    <a:pt x="16" y="219"/>
                    <a:pt x="12" y="224"/>
                    <a:pt x="8" y="22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710BBA9-4812-46FE-BB6A-C5E355D8C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13" y="1355725"/>
              <a:ext cx="192087" cy="6350"/>
            </a:xfrm>
            <a:custGeom>
              <a:avLst/>
              <a:gdLst>
                <a:gd name="T0" fmla="*/ 454 w 464"/>
                <a:gd name="T1" fmla="*/ 16 h 16"/>
                <a:gd name="T2" fmla="*/ 11 w 464"/>
                <a:gd name="T3" fmla="*/ 16 h 16"/>
                <a:gd name="T4" fmla="*/ 0 w 464"/>
                <a:gd name="T5" fmla="*/ 8 h 16"/>
                <a:gd name="T6" fmla="*/ 11 w 464"/>
                <a:gd name="T7" fmla="*/ 0 h 16"/>
                <a:gd name="T8" fmla="*/ 454 w 464"/>
                <a:gd name="T9" fmla="*/ 0 h 16"/>
                <a:gd name="T10" fmla="*/ 464 w 464"/>
                <a:gd name="T11" fmla="*/ 8 h 16"/>
                <a:gd name="T12" fmla="*/ 454 w 4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6">
                  <a:moveTo>
                    <a:pt x="454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6" y="16"/>
                    <a:pt x="0" y="12"/>
                    <a:pt x="0" y="8"/>
                  </a:cubicBezTo>
                  <a:cubicBezTo>
                    <a:pt x="0" y="4"/>
                    <a:pt x="6" y="0"/>
                    <a:pt x="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64" y="0"/>
                    <a:pt x="464" y="4"/>
                    <a:pt x="464" y="8"/>
                  </a:cubicBezTo>
                  <a:cubicBezTo>
                    <a:pt x="464" y="12"/>
                    <a:pt x="464" y="16"/>
                    <a:pt x="454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A54B976-7147-44B5-933D-F1BE72C69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1382713"/>
              <a:ext cx="230187" cy="6350"/>
            </a:xfrm>
            <a:custGeom>
              <a:avLst/>
              <a:gdLst>
                <a:gd name="T0" fmla="*/ 549 w 560"/>
                <a:gd name="T1" fmla="*/ 16 h 16"/>
                <a:gd name="T2" fmla="*/ 12 w 560"/>
                <a:gd name="T3" fmla="*/ 16 h 16"/>
                <a:gd name="T4" fmla="*/ 0 w 560"/>
                <a:gd name="T5" fmla="*/ 8 h 16"/>
                <a:gd name="T6" fmla="*/ 12 w 560"/>
                <a:gd name="T7" fmla="*/ 0 h 16"/>
                <a:gd name="T8" fmla="*/ 549 w 560"/>
                <a:gd name="T9" fmla="*/ 0 h 16"/>
                <a:gd name="T10" fmla="*/ 560 w 560"/>
                <a:gd name="T11" fmla="*/ 8 h 16"/>
                <a:gd name="T12" fmla="*/ 549 w 56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" h="16">
                  <a:moveTo>
                    <a:pt x="549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12"/>
                    <a:pt x="0" y="8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60" y="0"/>
                    <a:pt x="560" y="4"/>
                    <a:pt x="560" y="8"/>
                  </a:cubicBezTo>
                  <a:cubicBezTo>
                    <a:pt x="560" y="12"/>
                    <a:pt x="560" y="16"/>
                    <a:pt x="549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5EA5D3-3E9E-42AC-988E-003D0766E9B0}"/>
              </a:ext>
            </a:extLst>
          </p:cNvPr>
          <p:cNvGrpSpPr/>
          <p:nvPr/>
        </p:nvGrpSpPr>
        <p:grpSpPr>
          <a:xfrm>
            <a:off x="2042256" y="2484518"/>
            <a:ext cx="568057" cy="570929"/>
            <a:chOff x="-1487487" y="638175"/>
            <a:chExt cx="1282699" cy="1243013"/>
          </a:xfrm>
          <a:solidFill>
            <a:schemeClr val="bg1"/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7A49BB2-824F-436D-95E5-B4E323301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4550" y="1236663"/>
              <a:ext cx="639762" cy="454025"/>
            </a:xfrm>
            <a:custGeom>
              <a:avLst/>
              <a:gdLst>
                <a:gd name="T0" fmla="*/ 188 w 294"/>
                <a:gd name="T1" fmla="*/ 210 h 210"/>
                <a:gd name="T2" fmla="*/ 10 w 294"/>
                <a:gd name="T3" fmla="*/ 210 h 210"/>
                <a:gd name="T4" fmla="*/ 0 w 294"/>
                <a:gd name="T5" fmla="*/ 200 h 210"/>
                <a:gd name="T6" fmla="*/ 10 w 294"/>
                <a:gd name="T7" fmla="*/ 190 h 210"/>
                <a:gd name="T8" fmla="*/ 188 w 294"/>
                <a:gd name="T9" fmla="*/ 190 h 210"/>
                <a:gd name="T10" fmla="*/ 261 w 294"/>
                <a:gd name="T11" fmla="*/ 158 h 210"/>
                <a:gd name="T12" fmla="*/ 253 w 294"/>
                <a:gd name="T13" fmla="*/ 78 h 210"/>
                <a:gd name="T14" fmla="*/ 216 w 294"/>
                <a:gd name="T15" fmla="*/ 17 h 210"/>
                <a:gd name="T16" fmla="*/ 220 w 294"/>
                <a:gd name="T17" fmla="*/ 3 h 210"/>
                <a:gd name="T18" fmla="*/ 233 w 294"/>
                <a:gd name="T19" fmla="*/ 7 h 210"/>
                <a:gd name="T20" fmla="*/ 270 w 294"/>
                <a:gd name="T21" fmla="*/ 68 h 210"/>
                <a:gd name="T22" fmla="*/ 279 w 294"/>
                <a:gd name="T23" fmla="*/ 168 h 210"/>
                <a:gd name="T24" fmla="*/ 188 w 294"/>
                <a:gd name="T2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210">
                  <a:moveTo>
                    <a:pt x="188" y="210"/>
                  </a:moveTo>
                  <a:cubicBezTo>
                    <a:pt x="10" y="210"/>
                    <a:pt x="10" y="210"/>
                    <a:pt x="10" y="210"/>
                  </a:cubicBezTo>
                  <a:cubicBezTo>
                    <a:pt x="4" y="210"/>
                    <a:pt x="0" y="206"/>
                    <a:pt x="0" y="200"/>
                  </a:cubicBezTo>
                  <a:cubicBezTo>
                    <a:pt x="0" y="194"/>
                    <a:pt x="4" y="190"/>
                    <a:pt x="10" y="190"/>
                  </a:cubicBezTo>
                  <a:cubicBezTo>
                    <a:pt x="188" y="190"/>
                    <a:pt x="188" y="190"/>
                    <a:pt x="188" y="190"/>
                  </a:cubicBezTo>
                  <a:cubicBezTo>
                    <a:pt x="223" y="190"/>
                    <a:pt x="249" y="179"/>
                    <a:pt x="261" y="158"/>
                  </a:cubicBezTo>
                  <a:cubicBezTo>
                    <a:pt x="273" y="137"/>
                    <a:pt x="270" y="108"/>
                    <a:pt x="253" y="7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3" y="12"/>
                    <a:pt x="215" y="6"/>
                    <a:pt x="220" y="3"/>
                  </a:cubicBezTo>
                  <a:cubicBezTo>
                    <a:pt x="225" y="0"/>
                    <a:pt x="231" y="2"/>
                    <a:pt x="233" y="7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91" y="105"/>
                    <a:pt x="294" y="140"/>
                    <a:pt x="279" y="168"/>
                  </a:cubicBezTo>
                  <a:cubicBezTo>
                    <a:pt x="263" y="195"/>
                    <a:pt x="231" y="210"/>
                    <a:pt x="188" y="2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1B83395-1B35-4F41-8830-C515E063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0925" y="638175"/>
              <a:ext cx="625475" cy="479425"/>
            </a:xfrm>
            <a:custGeom>
              <a:avLst/>
              <a:gdLst>
                <a:gd name="T0" fmla="*/ 277 w 288"/>
                <a:gd name="T1" fmla="*/ 221 h 221"/>
                <a:gd name="T2" fmla="*/ 268 w 288"/>
                <a:gd name="T3" fmla="*/ 216 h 221"/>
                <a:gd name="T4" fmla="*/ 182 w 288"/>
                <a:gd name="T5" fmla="*/ 68 h 221"/>
                <a:gd name="T6" fmla="*/ 118 w 288"/>
                <a:gd name="T7" fmla="*/ 20 h 221"/>
                <a:gd name="T8" fmla="*/ 53 w 288"/>
                <a:gd name="T9" fmla="*/ 68 h 221"/>
                <a:gd name="T10" fmla="*/ 20 w 288"/>
                <a:gd name="T11" fmla="*/ 126 h 221"/>
                <a:gd name="T12" fmla="*/ 6 w 288"/>
                <a:gd name="T13" fmla="*/ 130 h 221"/>
                <a:gd name="T14" fmla="*/ 2 w 288"/>
                <a:gd name="T15" fmla="*/ 116 h 221"/>
                <a:gd name="T16" fmla="*/ 36 w 288"/>
                <a:gd name="T17" fmla="*/ 58 h 221"/>
                <a:gd name="T18" fmla="*/ 118 w 288"/>
                <a:gd name="T19" fmla="*/ 0 h 221"/>
                <a:gd name="T20" fmla="*/ 118 w 288"/>
                <a:gd name="T21" fmla="*/ 0 h 221"/>
                <a:gd name="T22" fmla="*/ 200 w 288"/>
                <a:gd name="T23" fmla="*/ 58 h 221"/>
                <a:gd name="T24" fmla="*/ 285 w 288"/>
                <a:gd name="T25" fmla="*/ 206 h 221"/>
                <a:gd name="T26" fmla="*/ 282 w 288"/>
                <a:gd name="T27" fmla="*/ 219 h 221"/>
                <a:gd name="T28" fmla="*/ 277 w 288"/>
                <a:gd name="T2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221">
                  <a:moveTo>
                    <a:pt x="277" y="221"/>
                  </a:moveTo>
                  <a:cubicBezTo>
                    <a:pt x="273" y="221"/>
                    <a:pt x="270" y="219"/>
                    <a:pt x="268" y="216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65" y="37"/>
                    <a:pt x="142" y="20"/>
                    <a:pt x="118" y="20"/>
                  </a:cubicBezTo>
                  <a:cubicBezTo>
                    <a:pt x="94" y="20"/>
                    <a:pt x="71" y="37"/>
                    <a:pt x="53" y="6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17" y="131"/>
                    <a:pt x="11" y="133"/>
                    <a:pt x="6" y="130"/>
                  </a:cubicBezTo>
                  <a:cubicBezTo>
                    <a:pt x="1" y="127"/>
                    <a:pt x="0" y="121"/>
                    <a:pt x="2" y="116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7" y="21"/>
                    <a:pt x="86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49" y="0"/>
                    <a:pt x="178" y="21"/>
                    <a:pt x="200" y="58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8" y="211"/>
                    <a:pt x="286" y="217"/>
                    <a:pt x="282" y="219"/>
                  </a:cubicBezTo>
                  <a:cubicBezTo>
                    <a:pt x="280" y="220"/>
                    <a:pt x="278" y="221"/>
                    <a:pt x="277" y="22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022A332-3574-4EB9-9997-0E0D563F3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888" y="1028700"/>
              <a:ext cx="388937" cy="661988"/>
            </a:xfrm>
            <a:custGeom>
              <a:avLst/>
              <a:gdLst>
                <a:gd name="T0" fmla="*/ 169 w 179"/>
                <a:gd name="T1" fmla="*/ 306 h 306"/>
                <a:gd name="T2" fmla="*/ 106 w 179"/>
                <a:gd name="T3" fmla="*/ 306 h 306"/>
                <a:gd name="T4" fmla="*/ 16 w 179"/>
                <a:gd name="T5" fmla="*/ 264 h 306"/>
                <a:gd name="T6" fmla="*/ 24 w 179"/>
                <a:gd name="T7" fmla="*/ 164 h 306"/>
                <a:gd name="T8" fmla="*/ 115 w 179"/>
                <a:gd name="T9" fmla="*/ 6 h 306"/>
                <a:gd name="T10" fmla="*/ 129 w 179"/>
                <a:gd name="T11" fmla="*/ 2 h 306"/>
                <a:gd name="T12" fmla="*/ 133 w 179"/>
                <a:gd name="T13" fmla="*/ 16 h 306"/>
                <a:gd name="T14" fmla="*/ 42 w 179"/>
                <a:gd name="T15" fmla="*/ 174 h 306"/>
                <a:gd name="T16" fmla="*/ 33 w 179"/>
                <a:gd name="T17" fmla="*/ 254 h 306"/>
                <a:gd name="T18" fmla="*/ 106 w 179"/>
                <a:gd name="T19" fmla="*/ 286 h 306"/>
                <a:gd name="T20" fmla="*/ 169 w 179"/>
                <a:gd name="T21" fmla="*/ 286 h 306"/>
                <a:gd name="T22" fmla="*/ 179 w 179"/>
                <a:gd name="T23" fmla="*/ 296 h 306"/>
                <a:gd name="T24" fmla="*/ 169 w 179"/>
                <a:gd name="T25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306">
                  <a:moveTo>
                    <a:pt x="169" y="306"/>
                  </a:moveTo>
                  <a:cubicBezTo>
                    <a:pt x="106" y="306"/>
                    <a:pt x="106" y="306"/>
                    <a:pt x="106" y="306"/>
                  </a:cubicBezTo>
                  <a:cubicBezTo>
                    <a:pt x="64" y="306"/>
                    <a:pt x="31" y="291"/>
                    <a:pt x="16" y="264"/>
                  </a:cubicBezTo>
                  <a:cubicBezTo>
                    <a:pt x="0" y="236"/>
                    <a:pt x="3" y="201"/>
                    <a:pt x="24" y="16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8" y="1"/>
                    <a:pt x="124" y="0"/>
                    <a:pt x="129" y="2"/>
                  </a:cubicBezTo>
                  <a:cubicBezTo>
                    <a:pt x="134" y="5"/>
                    <a:pt x="136" y="11"/>
                    <a:pt x="133" y="16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24" y="204"/>
                    <a:pt x="21" y="233"/>
                    <a:pt x="33" y="254"/>
                  </a:cubicBezTo>
                  <a:cubicBezTo>
                    <a:pt x="45" y="275"/>
                    <a:pt x="71" y="286"/>
                    <a:pt x="106" y="286"/>
                  </a:cubicBezTo>
                  <a:cubicBezTo>
                    <a:pt x="169" y="286"/>
                    <a:pt x="169" y="286"/>
                    <a:pt x="169" y="286"/>
                  </a:cubicBezTo>
                  <a:cubicBezTo>
                    <a:pt x="174" y="286"/>
                    <a:pt x="179" y="290"/>
                    <a:pt x="179" y="296"/>
                  </a:cubicBezTo>
                  <a:cubicBezTo>
                    <a:pt x="179" y="302"/>
                    <a:pt x="174" y="306"/>
                    <a:pt x="169" y="30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DA91408-C73C-4E9F-91BC-984EA17D8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3600" y="1455738"/>
              <a:ext cx="417512" cy="425450"/>
            </a:xfrm>
            <a:custGeom>
              <a:avLst/>
              <a:gdLst>
                <a:gd name="T0" fmla="*/ 180 w 192"/>
                <a:gd name="T1" fmla="*/ 197 h 197"/>
                <a:gd name="T2" fmla="*/ 176 w 192"/>
                <a:gd name="T3" fmla="*/ 196 h 197"/>
                <a:gd name="T4" fmla="*/ 5 w 192"/>
                <a:gd name="T5" fmla="*/ 108 h 197"/>
                <a:gd name="T6" fmla="*/ 0 w 192"/>
                <a:gd name="T7" fmla="*/ 99 h 197"/>
                <a:gd name="T8" fmla="*/ 5 w 192"/>
                <a:gd name="T9" fmla="*/ 90 h 197"/>
                <a:gd name="T10" fmla="*/ 176 w 192"/>
                <a:gd name="T11" fmla="*/ 2 h 197"/>
                <a:gd name="T12" fmla="*/ 189 w 192"/>
                <a:gd name="T13" fmla="*/ 6 h 197"/>
                <a:gd name="T14" fmla="*/ 185 w 192"/>
                <a:gd name="T15" fmla="*/ 20 h 197"/>
                <a:gd name="T16" fmla="*/ 32 w 192"/>
                <a:gd name="T17" fmla="*/ 99 h 197"/>
                <a:gd name="T18" fmla="*/ 185 w 192"/>
                <a:gd name="T19" fmla="*/ 178 h 197"/>
                <a:gd name="T20" fmla="*/ 189 w 192"/>
                <a:gd name="T21" fmla="*/ 192 h 197"/>
                <a:gd name="T22" fmla="*/ 180 w 192"/>
                <a:gd name="T2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7">
                  <a:moveTo>
                    <a:pt x="180" y="197"/>
                  </a:moveTo>
                  <a:cubicBezTo>
                    <a:pt x="179" y="197"/>
                    <a:pt x="177" y="197"/>
                    <a:pt x="176" y="196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2" y="106"/>
                    <a:pt x="0" y="103"/>
                    <a:pt x="0" y="99"/>
                  </a:cubicBezTo>
                  <a:cubicBezTo>
                    <a:pt x="0" y="95"/>
                    <a:pt x="2" y="92"/>
                    <a:pt x="5" y="90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81" y="0"/>
                    <a:pt x="187" y="1"/>
                    <a:pt x="189" y="6"/>
                  </a:cubicBezTo>
                  <a:cubicBezTo>
                    <a:pt x="192" y="11"/>
                    <a:pt x="190" y="17"/>
                    <a:pt x="185" y="20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90" y="181"/>
                    <a:pt x="192" y="187"/>
                    <a:pt x="189" y="192"/>
                  </a:cubicBezTo>
                  <a:cubicBezTo>
                    <a:pt x="188" y="195"/>
                    <a:pt x="184" y="197"/>
                    <a:pt x="180" y="19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5E7B15A0-A47F-4436-95F9-55B20522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7487" y="1023938"/>
              <a:ext cx="396875" cy="458788"/>
            </a:xfrm>
            <a:custGeom>
              <a:avLst/>
              <a:gdLst>
                <a:gd name="T0" fmla="*/ 164 w 183"/>
                <a:gd name="T1" fmla="*/ 212 h 212"/>
                <a:gd name="T2" fmla="*/ 163 w 183"/>
                <a:gd name="T3" fmla="*/ 212 h 212"/>
                <a:gd name="T4" fmla="*/ 154 w 183"/>
                <a:gd name="T5" fmla="*/ 202 h 212"/>
                <a:gd name="T6" fmla="*/ 162 w 183"/>
                <a:gd name="T7" fmla="*/ 29 h 212"/>
                <a:gd name="T8" fmla="*/ 17 w 183"/>
                <a:gd name="T9" fmla="*/ 123 h 212"/>
                <a:gd name="T10" fmla="*/ 3 w 183"/>
                <a:gd name="T11" fmla="*/ 119 h 212"/>
                <a:gd name="T12" fmla="*/ 6 w 183"/>
                <a:gd name="T13" fmla="*/ 106 h 212"/>
                <a:gd name="T14" fmla="*/ 167 w 183"/>
                <a:gd name="T15" fmla="*/ 2 h 212"/>
                <a:gd name="T16" fmla="*/ 178 w 183"/>
                <a:gd name="T17" fmla="*/ 2 h 212"/>
                <a:gd name="T18" fmla="*/ 183 w 183"/>
                <a:gd name="T19" fmla="*/ 11 h 212"/>
                <a:gd name="T20" fmla="*/ 174 w 183"/>
                <a:gd name="T21" fmla="*/ 203 h 212"/>
                <a:gd name="T22" fmla="*/ 164 w 183"/>
                <a:gd name="T2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12">
                  <a:moveTo>
                    <a:pt x="164" y="212"/>
                  </a:moveTo>
                  <a:cubicBezTo>
                    <a:pt x="164" y="212"/>
                    <a:pt x="163" y="212"/>
                    <a:pt x="163" y="212"/>
                  </a:cubicBezTo>
                  <a:cubicBezTo>
                    <a:pt x="158" y="212"/>
                    <a:pt x="153" y="207"/>
                    <a:pt x="154" y="202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2" y="125"/>
                    <a:pt x="6" y="124"/>
                    <a:pt x="3" y="119"/>
                  </a:cubicBezTo>
                  <a:cubicBezTo>
                    <a:pt x="0" y="115"/>
                    <a:pt x="1" y="109"/>
                    <a:pt x="6" y="106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0" y="0"/>
                    <a:pt x="174" y="0"/>
                    <a:pt x="178" y="2"/>
                  </a:cubicBezTo>
                  <a:cubicBezTo>
                    <a:pt x="181" y="4"/>
                    <a:pt x="183" y="7"/>
                    <a:pt x="183" y="11"/>
                  </a:cubicBezTo>
                  <a:cubicBezTo>
                    <a:pt x="174" y="203"/>
                    <a:pt x="174" y="203"/>
                    <a:pt x="174" y="203"/>
                  </a:cubicBezTo>
                  <a:cubicBezTo>
                    <a:pt x="173" y="208"/>
                    <a:pt x="169" y="212"/>
                    <a:pt x="164" y="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E8EC8389-F5A8-4B04-99E8-2661244C9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388" y="679450"/>
              <a:ext cx="398462" cy="458788"/>
            </a:xfrm>
            <a:custGeom>
              <a:avLst/>
              <a:gdLst>
                <a:gd name="T0" fmla="*/ 173 w 183"/>
                <a:gd name="T1" fmla="*/ 212 h 212"/>
                <a:gd name="T2" fmla="*/ 168 w 183"/>
                <a:gd name="T3" fmla="*/ 210 h 212"/>
                <a:gd name="T4" fmla="*/ 6 w 183"/>
                <a:gd name="T5" fmla="*/ 107 h 212"/>
                <a:gd name="T6" fmla="*/ 3 w 183"/>
                <a:gd name="T7" fmla="*/ 93 h 212"/>
                <a:gd name="T8" fmla="*/ 17 w 183"/>
                <a:gd name="T9" fmla="*/ 90 h 212"/>
                <a:gd name="T10" fmla="*/ 162 w 183"/>
                <a:gd name="T11" fmla="*/ 183 h 212"/>
                <a:gd name="T12" fmla="*/ 154 w 183"/>
                <a:gd name="T13" fmla="*/ 10 h 212"/>
                <a:gd name="T14" fmla="*/ 164 w 183"/>
                <a:gd name="T15" fmla="*/ 0 h 212"/>
                <a:gd name="T16" fmla="*/ 174 w 183"/>
                <a:gd name="T17" fmla="*/ 10 h 212"/>
                <a:gd name="T18" fmla="*/ 183 w 183"/>
                <a:gd name="T19" fmla="*/ 201 h 212"/>
                <a:gd name="T20" fmla="*/ 178 w 183"/>
                <a:gd name="T21" fmla="*/ 210 h 212"/>
                <a:gd name="T22" fmla="*/ 173 w 183"/>
                <a:gd name="T2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12">
                  <a:moveTo>
                    <a:pt x="173" y="212"/>
                  </a:moveTo>
                  <a:cubicBezTo>
                    <a:pt x="171" y="212"/>
                    <a:pt x="170" y="211"/>
                    <a:pt x="168" y="21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2" y="104"/>
                    <a:pt x="0" y="97"/>
                    <a:pt x="3" y="93"/>
                  </a:cubicBezTo>
                  <a:cubicBezTo>
                    <a:pt x="6" y="88"/>
                    <a:pt x="13" y="87"/>
                    <a:pt x="17" y="90"/>
                  </a:cubicBezTo>
                  <a:cubicBezTo>
                    <a:pt x="162" y="183"/>
                    <a:pt x="162" y="183"/>
                    <a:pt x="162" y="18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8" y="0"/>
                    <a:pt x="164" y="0"/>
                  </a:cubicBezTo>
                  <a:cubicBezTo>
                    <a:pt x="170" y="0"/>
                    <a:pt x="174" y="4"/>
                    <a:pt x="174" y="10"/>
                  </a:cubicBezTo>
                  <a:cubicBezTo>
                    <a:pt x="183" y="201"/>
                    <a:pt x="183" y="201"/>
                    <a:pt x="183" y="201"/>
                  </a:cubicBezTo>
                  <a:cubicBezTo>
                    <a:pt x="183" y="205"/>
                    <a:pt x="182" y="208"/>
                    <a:pt x="178" y="210"/>
                  </a:cubicBezTo>
                  <a:cubicBezTo>
                    <a:pt x="177" y="211"/>
                    <a:pt x="175" y="212"/>
                    <a:pt x="173" y="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3576F0-8D62-4055-BEAC-4015CE515BF1}"/>
              </a:ext>
            </a:extLst>
          </p:cNvPr>
          <p:cNvGrpSpPr/>
          <p:nvPr/>
        </p:nvGrpSpPr>
        <p:grpSpPr>
          <a:xfrm>
            <a:off x="6374601" y="3994614"/>
            <a:ext cx="594809" cy="561622"/>
            <a:chOff x="1676957" y="4802364"/>
            <a:chExt cx="594569" cy="593865"/>
          </a:xfrm>
          <a:solidFill>
            <a:schemeClr val="bg1"/>
          </a:solidFill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7A206D3-19F4-4113-8A1F-46C007E870FB}"/>
                </a:ext>
              </a:extLst>
            </p:cNvPr>
            <p:cNvGrpSpPr/>
            <p:nvPr/>
          </p:nvGrpSpPr>
          <p:grpSpPr>
            <a:xfrm>
              <a:off x="1752304" y="4875967"/>
              <a:ext cx="352537" cy="336412"/>
              <a:chOff x="4055681" y="-1076325"/>
              <a:chExt cx="1231900" cy="1228726"/>
            </a:xfrm>
            <a:grpFill/>
          </p:grpSpPr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DF2DFDC-4B66-492A-9912-5A5FBCAA9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5681" y="-1076325"/>
                <a:ext cx="1231900" cy="1228726"/>
              </a:xfrm>
              <a:custGeom>
                <a:avLst/>
                <a:gdLst>
                  <a:gd name="T0" fmla="*/ 288 w 566"/>
                  <a:gd name="T1" fmla="*/ 567 h 567"/>
                  <a:gd name="T2" fmla="*/ 192 w 566"/>
                  <a:gd name="T3" fmla="*/ 549 h 567"/>
                  <a:gd name="T4" fmla="*/ 22 w 566"/>
                  <a:gd name="T5" fmla="*/ 250 h 567"/>
                  <a:gd name="T6" fmla="*/ 34 w 566"/>
                  <a:gd name="T7" fmla="*/ 242 h 567"/>
                  <a:gd name="T8" fmla="*/ 42 w 566"/>
                  <a:gd name="T9" fmla="*/ 254 h 567"/>
                  <a:gd name="T10" fmla="*/ 199 w 566"/>
                  <a:gd name="T11" fmla="*/ 531 h 567"/>
                  <a:gd name="T12" fmla="*/ 391 w 566"/>
                  <a:gd name="T13" fmla="*/ 525 h 567"/>
                  <a:gd name="T14" fmla="*/ 522 w 566"/>
                  <a:gd name="T15" fmla="*/ 386 h 567"/>
                  <a:gd name="T16" fmla="*/ 516 w 566"/>
                  <a:gd name="T17" fmla="*/ 195 h 567"/>
                  <a:gd name="T18" fmla="*/ 377 w 566"/>
                  <a:gd name="T19" fmla="*/ 64 h 567"/>
                  <a:gd name="T20" fmla="*/ 82 w 566"/>
                  <a:gd name="T21" fmla="*/ 155 h 567"/>
                  <a:gd name="T22" fmla="*/ 68 w 566"/>
                  <a:gd name="T23" fmla="*/ 158 h 567"/>
                  <a:gd name="T24" fmla="*/ 66 w 566"/>
                  <a:gd name="T25" fmla="*/ 144 h 567"/>
                  <a:gd name="T26" fmla="*/ 384 w 566"/>
                  <a:gd name="T27" fmla="*/ 45 h 567"/>
                  <a:gd name="T28" fmla="*/ 534 w 566"/>
                  <a:gd name="T29" fmla="*/ 187 h 567"/>
                  <a:gd name="T30" fmla="*/ 540 w 566"/>
                  <a:gd name="T31" fmla="*/ 393 h 567"/>
                  <a:gd name="T32" fmla="*/ 399 w 566"/>
                  <a:gd name="T33" fmla="*/ 543 h 567"/>
                  <a:gd name="T34" fmla="*/ 288 w 566"/>
                  <a:gd name="T35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6" h="567">
                    <a:moveTo>
                      <a:pt x="288" y="567"/>
                    </a:moveTo>
                    <a:cubicBezTo>
                      <a:pt x="256" y="567"/>
                      <a:pt x="223" y="561"/>
                      <a:pt x="192" y="549"/>
                    </a:cubicBezTo>
                    <a:cubicBezTo>
                      <a:pt x="71" y="503"/>
                      <a:pt x="0" y="378"/>
                      <a:pt x="22" y="250"/>
                    </a:cubicBezTo>
                    <a:cubicBezTo>
                      <a:pt x="23" y="245"/>
                      <a:pt x="28" y="241"/>
                      <a:pt x="34" y="242"/>
                    </a:cubicBezTo>
                    <a:cubicBezTo>
                      <a:pt x="39" y="243"/>
                      <a:pt x="43" y="248"/>
                      <a:pt x="42" y="254"/>
                    </a:cubicBezTo>
                    <a:cubicBezTo>
                      <a:pt x="21" y="372"/>
                      <a:pt x="87" y="488"/>
                      <a:pt x="199" y="531"/>
                    </a:cubicBezTo>
                    <a:cubicBezTo>
                      <a:pt x="262" y="554"/>
                      <a:pt x="330" y="552"/>
                      <a:pt x="391" y="525"/>
                    </a:cubicBezTo>
                    <a:cubicBezTo>
                      <a:pt x="451" y="498"/>
                      <a:pt x="498" y="448"/>
                      <a:pt x="522" y="386"/>
                    </a:cubicBezTo>
                    <a:cubicBezTo>
                      <a:pt x="545" y="324"/>
                      <a:pt x="543" y="256"/>
                      <a:pt x="516" y="195"/>
                    </a:cubicBezTo>
                    <a:cubicBezTo>
                      <a:pt x="489" y="134"/>
                      <a:pt x="439" y="87"/>
                      <a:pt x="377" y="64"/>
                    </a:cubicBezTo>
                    <a:cubicBezTo>
                      <a:pt x="269" y="22"/>
                      <a:pt x="148" y="60"/>
                      <a:pt x="82" y="155"/>
                    </a:cubicBezTo>
                    <a:cubicBezTo>
                      <a:pt x="79" y="160"/>
                      <a:pt x="73" y="161"/>
                      <a:pt x="68" y="158"/>
                    </a:cubicBezTo>
                    <a:cubicBezTo>
                      <a:pt x="64" y="155"/>
                      <a:pt x="63" y="148"/>
                      <a:pt x="66" y="144"/>
                    </a:cubicBezTo>
                    <a:cubicBezTo>
                      <a:pt x="137" y="41"/>
                      <a:pt x="267" y="0"/>
                      <a:pt x="384" y="45"/>
                    </a:cubicBezTo>
                    <a:cubicBezTo>
                      <a:pt x="451" y="70"/>
                      <a:pt x="505" y="121"/>
                      <a:pt x="534" y="187"/>
                    </a:cubicBezTo>
                    <a:cubicBezTo>
                      <a:pt x="564" y="252"/>
                      <a:pt x="566" y="326"/>
                      <a:pt x="540" y="393"/>
                    </a:cubicBezTo>
                    <a:cubicBezTo>
                      <a:pt x="515" y="460"/>
                      <a:pt x="464" y="514"/>
                      <a:pt x="399" y="543"/>
                    </a:cubicBezTo>
                    <a:cubicBezTo>
                      <a:pt x="363" y="559"/>
                      <a:pt x="326" y="567"/>
                      <a:pt x="288" y="5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GB" sz="135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BFCAD70-4288-417B-9C9E-B7744C09D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444" y="-714375"/>
                <a:ext cx="736599" cy="560387"/>
              </a:xfrm>
              <a:custGeom>
                <a:avLst/>
                <a:gdLst>
                  <a:gd name="T0" fmla="*/ 123 w 338"/>
                  <a:gd name="T1" fmla="*/ 259 h 259"/>
                  <a:gd name="T2" fmla="*/ 115 w 338"/>
                  <a:gd name="T3" fmla="*/ 256 h 259"/>
                  <a:gd name="T4" fmla="*/ 4 w 338"/>
                  <a:gd name="T5" fmla="*/ 137 h 259"/>
                  <a:gd name="T6" fmla="*/ 5 w 338"/>
                  <a:gd name="T7" fmla="*/ 123 h 259"/>
                  <a:gd name="T8" fmla="*/ 19 w 338"/>
                  <a:gd name="T9" fmla="*/ 123 h 259"/>
                  <a:gd name="T10" fmla="*/ 122 w 338"/>
                  <a:gd name="T11" fmla="*/ 234 h 259"/>
                  <a:gd name="T12" fmla="*/ 319 w 338"/>
                  <a:gd name="T13" fmla="*/ 5 h 259"/>
                  <a:gd name="T14" fmla="*/ 333 w 338"/>
                  <a:gd name="T15" fmla="*/ 4 h 259"/>
                  <a:gd name="T16" fmla="*/ 335 w 338"/>
                  <a:gd name="T17" fmla="*/ 18 h 259"/>
                  <a:gd name="T18" fmla="*/ 130 w 338"/>
                  <a:gd name="T19" fmla="*/ 255 h 259"/>
                  <a:gd name="T20" fmla="*/ 123 w 338"/>
                  <a:gd name="T21" fmla="*/ 259 h 259"/>
                  <a:gd name="T22" fmla="*/ 123 w 338"/>
                  <a:gd name="T23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8" h="259">
                    <a:moveTo>
                      <a:pt x="123" y="259"/>
                    </a:moveTo>
                    <a:cubicBezTo>
                      <a:pt x="120" y="259"/>
                      <a:pt x="117" y="258"/>
                      <a:pt x="115" y="256"/>
                    </a:cubicBezTo>
                    <a:cubicBezTo>
                      <a:pt x="4" y="137"/>
                      <a:pt x="4" y="137"/>
                      <a:pt x="4" y="137"/>
                    </a:cubicBezTo>
                    <a:cubicBezTo>
                      <a:pt x="0" y="133"/>
                      <a:pt x="0" y="127"/>
                      <a:pt x="5" y="123"/>
                    </a:cubicBezTo>
                    <a:cubicBezTo>
                      <a:pt x="9" y="119"/>
                      <a:pt x="15" y="119"/>
                      <a:pt x="19" y="123"/>
                    </a:cubicBezTo>
                    <a:cubicBezTo>
                      <a:pt x="122" y="234"/>
                      <a:pt x="122" y="234"/>
                      <a:pt x="122" y="234"/>
                    </a:cubicBezTo>
                    <a:cubicBezTo>
                      <a:pt x="319" y="5"/>
                      <a:pt x="319" y="5"/>
                      <a:pt x="319" y="5"/>
                    </a:cubicBezTo>
                    <a:cubicBezTo>
                      <a:pt x="323" y="1"/>
                      <a:pt x="329" y="0"/>
                      <a:pt x="333" y="4"/>
                    </a:cubicBezTo>
                    <a:cubicBezTo>
                      <a:pt x="338" y="8"/>
                      <a:pt x="338" y="14"/>
                      <a:pt x="335" y="18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28" y="257"/>
                      <a:pt x="126" y="259"/>
                      <a:pt x="123" y="259"/>
                    </a:cubicBezTo>
                    <a:cubicBezTo>
                      <a:pt x="123" y="259"/>
                      <a:pt x="123" y="259"/>
                      <a:pt x="123" y="2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GB" sz="135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2FD44B4-C9FB-4524-AA8F-3E855A85B7A0}"/>
                </a:ext>
              </a:extLst>
            </p:cNvPr>
            <p:cNvGrpSpPr/>
            <p:nvPr/>
          </p:nvGrpSpPr>
          <p:grpSpPr>
            <a:xfrm>
              <a:off x="1676957" y="4802364"/>
              <a:ext cx="594569" cy="593865"/>
              <a:chOff x="98426" y="5029201"/>
              <a:chExt cx="1338261" cy="1336675"/>
            </a:xfrm>
            <a:grpFill/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F82D3062-9A72-4B84-B956-CD72A201B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6" y="5029201"/>
                <a:ext cx="1095375" cy="1087438"/>
              </a:xfrm>
              <a:custGeom>
                <a:avLst/>
                <a:gdLst>
                  <a:gd name="T0" fmla="*/ 263 w 504"/>
                  <a:gd name="T1" fmla="*/ 502 h 502"/>
                  <a:gd name="T2" fmla="*/ 96 w 504"/>
                  <a:gd name="T3" fmla="*/ 434 h 502"/>
                  <a:gd name="T4" fmla="*/ 63 w 504"/>
                  <a:gd name="T5" fmla="*/ 130 h 502"/>
                  <a:gd name="T6" fmla="*/ 77 w 504"/>
                  <a:gd name="T7" fmla="*/ 127 h 502"/>
                  <a:gd name="T8" fmla="*/ 80 w 504"/>
                  <a:gd name="T9" fmla="*/ 141 h 502"/>
                  <a:gd name="T10" fmla="*/ 110 w 504"/>
                  <a:gd name="T11" fmla="*/ 419 h 502"/>
                  <a:gd name="T12" fmla="*/ 266 w 504"/>
                  <a:gd name="T13" fmla="*/ 482 h 502"/>
                  <a:gd name="T14" fmla="*/ 420 w 504"/>
                  <a:gd name="T15" fmla="*/ 416 h 502"/>
                  <a:gd name="T16" fmla="*/ 483 w 504"/>
                  <a:gd name="T17" fmla="*/ 260 h 502"/>
                  <a:gd name="T18" fmla="*/ 417 w 504"/>
                  <a:gd name="T19" fmla="*/ 105 h 502"/>
                  <a:gd name="T20" fmla="*/ 147 w 504"/>
                  <a:gd name="T21" fmla="*/ 76 h 502"/>
                  <a:gd name="T22" fmla="*/ 133 w 504"/>
                  <a:gd name="T23" fmla="*/ 73 h 502"/>
                  <a:gd name="T24" fmla="*/ 137 w 504"/>
                  <a:gd name="T25" fmla="*/ 59 h 502"/>
                  <a:gd name="T26" fmla="*/ 431 w 504"/>
                  <a:gd name="T27" fmla="*/ 91 h 502"/>
                  <a:gd name="T28" fmla="*/ 503 w 504"/>
                  <a:gd name="T29" fmla="*/ 259 h 502"/>
                  <a:gd name="T30" fmla="*/ 435 w 504"/>
                  <a:gd name="T31" fmla="*/ 430 h 502"/>
                  <a:gd name="T32" fmla="*/ 266 w 504"/>
                  <a:gd name="T33" fmla="*/ 502 h 502"/>
                  <a:gd name="T34" fmla="*/ 263 w 504"/>
                  <a:gd name="T35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4" h="502">
                    <a:moveTo>
                      <a:pt x="263" y="502"/>
                    </a:moveTo>
                    <a:cubicBezTo>
                      <a:pt x="200" y="502"/>
                      <a:pt x="141" y="478"/>
                      <a:pt x="96" y="434"/>
                    </a:cubicBezTo>
                    <a:cubicBezTo>
                      <a:pt x="14" y="354"/>
                      <a:pt x="0" y="226"/>
                      <a:pt x="63" y="130"/>
                    </a:cubicBezTo>
                    <a:cubicBezTo>
                      <a:pt x="66" y="126"/>
                      <a:pt x="73" y="124"/>
                      <a:pt x="77" y="127"/>
                    </a:cubicBezTo>
                    <a:cubicBezTo>
                      <a:pt x="82" y="131"/>
                      <a:pt x="83" y="137"/>
                      <a:pt x="80" y="141"/>
                    </a:cubicBezTo>
                    <a:cubicBezTo>
                      <a:pt x="22" y="229"/>
                      <a:pt x="35" y="346"/>
                      <a:pt x="110" y="419"/>
                    </a:cubicBezTo>
                    <a:cubicBezTo>
                      <a:pt x="152" y="460"/>
                      <a:pt x="208" y="483"/>
                      <a:pt x="266" y="482"/>
                    </a:cubicBezTo>
                    <a:cubicBezTo>
                      <a:pt x="325" y="481"/>
                      <a:pt x="380" y="458"/>
                      <a:pt x="420" y="416"/>
                    </a:cubicBezTo>
                    <a:cubicBezTo>
                      <a:pt x="461" y="374"/>
                      <a:pt x="484" y="318"/>
                      <a:pt x="483" y="260"/>
                    </a:cubicBezTo>
                    <a:cubicBezTo>
                      <a:pt x="482" y="201"/>
                      <a:pt x="459" y="146"/>
                      <a:pt x="417" y="105"/>
                    </a:cubicBezTo>
                    <a:cubicBezTo>
                      <a:pt x="344" y="34"/>
                      <a:pt x="233" y="22"/>
                      <a:pt x="147" y="76"/>
                    </a:cubicBezTo>
                    <a:cubicBezTo>
                      <a:pt x="143" y="79"/>
                      <a:pt x="136" y="77"/>
                      <a:pt x="133" y="73"/>
                    </a:cubicBezTo>
                    <a:cubicBezTo>
                      <a:pt x="130" y="68"/>
                      <a:pt x="132" y="62"/>
                      <a:pt x="137" y="59"/>
                    </a:cubicBezTo>
                    <a:cubicBezTo>
                      <a:pt x="230" y="0"/>
                      <a:pt x="351" y="14"/>
                      <a:pt x="431" y="91"/>
                    </a:cubicBezTo>
                    <a:cubicBezTo>
                      <a:pt x="476" y="136"/>
                      <a:pt x="502" y="195"/>
                      <a:pt x="503" y="259"/>
                    </a:cubicBezTo>
                    <a:cubicBezTo>
                      <a:pt x="504" y="323"/>
                      <a:pt x="479" y="384"/>
                      <a:pt x="435" y="430"/>
                    </a:cubicBezTo>
                    <a:cubicBezTo>
                      <a:pt x="390" y="475"/>
                      <a:pt x="330" y="501"/>
                      <a:pt x="266" y="502"/>
                    </a:cubicBezTo>
                    <a:cubicBezTo>
                      <a:pt x="265" y="502"/>
                      <a:pt x="264" y="502"/>
                      <a:pt x="263" y="5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GB" sz="135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DCF53913-B509-4666-8FF4-C788EBBDF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950" y="5927726"/>
                <a:ext cx="439737" cy="438150"/>
              </a:xfrm>
              <a:custGeom>
                <a:avLst/>
                <a:gdLst>
                  <a:gd name="T0" fmla="*/ 191 w 202"/>
                  <a:gd name="T1" fmla="*/ 202 h 202"/>
                  <a:gd name="T2" fmla="*/ 184 w 202"/>
                  <a:gd name="T3" fmla="*/ 199 h 202"/>
                  <a:gd name="T4" fmla="*/ 4 w 202"/>
                  <a:gd name="T5" fmla="*/ 18 h 202"/>
                  <a:gd name="T6" fmla="*/ 4 w 202"/>
                  <a:gd name="T7" fmla="*/ 4 h 202"/>
                  <a:gd name="T8" fmla="*/ 18 w 202"/>
                  <a:gd name="T9" fmla="*/ 4 h 202"/>
                  <a:gd name="T10" fmla="*/ 198 w 202"/>
                  <a:gd name="T11" fmla="*/ 185 h 202"/>
                  <a:gd name="T12" fmla="*/ 198 w 202"/>
                  <a:gd name="T13" fmla="*/ 199 h 202"/>
                  <a:gd name="T14" fmla="*/ 191 w 202"/>
                  <a:gd name="T1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" h="202">
                    <a:moveTo>
                      <a:pt x="191" y="202"/>
                    </a:moveTo>
                    <a:cubicBezTo>
                      <a:pt x="189" y="202"/>
                      <a:pt x="186" y="201"/>
                      <a:pt x="184" y="19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8" y="0"/>
                      <a:pt x="14" y="0"/>
                      <a:pt x="18" y="4"/>
                    </a:cubicBezTo>
                    <a:cubicBezTo>
                      <a:pt x="198" y="185"/>
                      <a:pt x="198" y="185"/>
                      <a:pt x="198" y="185"/>
                    </a:cubicBezTo>
                    <a:cubicBezTo>
                      <a:pt x="202" y="189"/>
                      <a:pt x="202" y="195"/>
                      <a:pt x="198" y="199"/>
                    </a:cubicBezTo>
                    <a:cubicBezTo>
                      <a:pt x="196" y="201"/>
                      <a:pt x="194" y="202"/>
                      <a:pt x="191" y="2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GB" sz="135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50B41A-678B-4418-9739-D08A9269AF6E}"/>
              </a:ext>
            </a:extLst>
          </p:cNvPr>
          <p:cNvGrpSpPr/>
          <p:nvPr/>
        </p:nvGrpSpPr>
        <p:grpSpPr>
          <a:xfrm>
            <a:off x="2028709" y="3994614"/>
            <a:ext cx="651583" cy="429238"/>
            <a:chOff x="7137400" y="7791450"/>
            <a:chExt cx="1544638" cy="865187"/>
          </a:xfrm>
          <a:solidFill>
            <a:schemeClr val="bg1"/>
          </a:solidFill>
        </p:grpSpPr>
        <p:sp>
          <p:nvSpPr>
            <p:cNvPr id="56" name="Freeform 82">
              <a:extLst>
                <a:ext uri="{FF2B5EF4-FFF2-40B4-BE49-F238E27FC236}">
                  <a16:creationId xmlns:a16="http://schemas.microsoft.com/office/drawing/2014/main" id="{19546A3C-1A5E-4658-85D8-EA8F9FC565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8663" y="7791450"/>
              <a:ext cx="333375" cy="331787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20 h 104"/>
                <a:gd name="T12" fmla="*/ 20 w 104"/>
                <a:gd name="T13" fmla="*/ 52 h 104"/>
                <a:gd name="T14" fmla="*/ 52 w 104"/>
                <a:gd name="T15" fmla="*/ 84 h 104"/>
                <a:gd name="T16" fmla="*/ 84 w 104"/>
                <a:gd name="T17" fmla="*/ 52 h 104"/>
                <a:gd name="T18" fmla="*/ 52 w 104"/>
                <a:gd name="T1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4" y="104"/>
                    <a:pt x="0" y="80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20"/>
                  </a:moveTo>
                  <a:cubicBezTo>
                    <a:pt x="35" y="20"/>
                    <a:pt x="20" y="34"/>
                    <a:pt x="20" y="52"/>
                  </a:cubicBezTo>
                  <a:cubicBezTo>
                    <a:pt x="20" y="69"/>
                    <a:pt x="35" y="84"/>
                    <a:pt x="52" y="84"/>
                  </a:cubicBezTo>
                  <a:cubicBezTo>
                    <a:pt x="70" y="84"/>
                    <a:pt x="84" y="69"/>
                    <a:pt x="84" y="52"/>
                  </a:cubicBezTo>
                  <a:cubicBezTo>
                    <a:pt x="84" y="34"/>
                    <a:pt x="70" y="20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57" name="Freeform 83">
              <a:extLst>
                <a:ext uri="{FF2B5EF4-FFF2-40B4-BE49-F238E27FC236}">
                  <a16:creationId xmlns:a16="http://schemas.microsoft.com/office/drawing/2014/main" id="{6746D8B0-BBFF-4253-85B4-38ED006DD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625" y="8223250"/>
              <a:ext cx="398462" cy="385762"/>
            </a:xfrm>
            <a:custGeom>
              <a:avLst/>
              <a:gdLst>
                <a:gd name="T0" fmla="*/ 63 w 125"/>
                <a:gd name="T1" fmla="*/ 121 h 121"/>
                <a:gd name="T2" fmla="*/ 0 w 125"/>
                <a:gd name="T3" fmla="*/ 60 h 121"/>
                <a:gd name="T4" fmla="*/ 63 w 125"/>
                <a:gd name="T5" fmla="*/ 0 h 121"/>
                <a:gd name="T6" fmla="*/ 125 w 125"/>
                <a:gd name="T7" fmla="*/ 60 h 121"/>
                <a:gd name="T8" fmla="*/ 63 w 125"/>
                <a:gd name="T9" fmla="*/ 121 h 121"/>
                <a:gd name="T10" fmla="*/ 63 w 125"/>
                <a:gd name="T11" fmla="*/ 20 h 121"/>
                <a:gd name="T12" fmla="*/ 20 w 125"/>
                <a:gd name="T13" fmla="*/ 60 h 121"/>
                <a:gd name="T14" fmla="*/ 63 w 125"/>
                <a:gd name="T15" fmla="*/ 101 h 121"/>
                <a:gd name="T16" fmla="*/ 105 w 125"/>
                <a:gd name="T17" fmla="*/ 60 h 121"/>
                <a:gd name="T18" fmla="*/ 63 w 125"/>
                <a:gd name="T19" fmla="*/ 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1">
                  <a:moveTo>
                    <a:pt x="63" y="121"/>
                  </a:moveTo>
                  <a:cubicBezTo>
                    <a:pt x="28" y="121"/>
                    <a:pt x="0" y="94"/>
                    <a:pt x="0" y="60"/>
                  </a:cubicBezTo>
                  <a:cubicBezTo>
                    <a:pt x="0" y="27"/>
                    <a:pt x="28" y="0"/>
                    <a:pt x="63" y="0"/>
                  </a:cubicBezTo>
                  <a:cubicBezTo>
                    <a:pt x="97" y="0"/>
                    <a:pt x="125" y="27"/>
                    <a:pt x="125" y="60"/>
                  </a:cubicBezTo>
                  <a:cubicBezTo>
                    <a:pt x="125" y="94"/>
                    <a:pt x="97" y="121"/>
                    <a:pt x="63" y="121"/>
                  </a:cubicBezTo>
                  <a:close/>
                  <a:moveTo>
                    <a:pt x="63" y="20"/>
                  </a:moveTo>
                  <a:cubicBezTo>
                    <a:pt x="39" y="20"/>
                    <a:pt x="20" y="38"/>
                    <a:pt x="20" y="60"/>
                  </a:cubicBezTo>
                  <a:cubicBezTo>
                    <a:pt x="20" y="83"/>
                    <a:pt x="39" y="101"/>
                    <a:pt x="63" y="101"/>
                  </a:cubicBezTo>
                  <a:cubicBezTo>
                    <a:pt x="86" y="101"/>
                    <a:pt x="105" y="83"/>
                    <a:pt x="105" y="60"/>
                  </a:cubicBezTo>
                  <a:cubicBezTo>
                    <a:pt x="105" y="38"/>
                    <a:pt x="86" y="20"/>
                    <a:pt x="63" y="2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3BEB84EB-3607-4565-B3B4-EB8B139CE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850" y="7970838"/>
              <a:ext cx="331787" cy="331787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20 h 104"/>
                <a:gd name="T12" fmla="*/ 20 w 104"/>
                <a:gd name="T13" fmla="*/ 52 h 104"/>
                <a:gd name="T14" fmla="*/ 52 w 104"/>
                <a:gd name="T15" fmla="*/ 84 h 104"/>
                <a:gd name="T16" fmla="*/ 84 w 104"/>
                <a:gd name="T17" fmla="*/ 52 h 104"/>
                <a:gd name="T18" fmla="*/ 52 w 104"/>
                <a:gd name="T1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20"/>
                  </a:moveTo>
                  <a:cubicBezTo>
                    <a:pt x="34" y="20"/>
                    <a:pt x="20" y="34"/>
                    <a:pt x="20" y="52"/>
                  </a:cubicBezTo>
                  <a:cubicBezTo>
                    <a:pt x="20" y="69"/>
                    <a:pt x="34" y="84"/>
                    <a:pt x="52" y="84"/>
                  </a:cubicBezTo>
                  <a:cubicBezTo>
                    <a:pt x="70" y="84"/>
                    <a:pt x="84" y="69"/>
                    <a:pt x="84" y="52"/>
                  </a:cubicBezTo>
                  <a:cubicBezTo>
                    <a:pt x="84" y="34"/>
                    <a:pt x="70" y="20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C2633012-E0D9-4234-B74C-DC0B54516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7400" y="8410575"/>
              <a:ext cx="246062" cy="246062"/>
            </a:xfrm>
            <a:custGeom>
              <a:avLst/>
              <a:gdLst>
                <a:gd name="T0" fmla="*/ 39 w 77"/>
                <a:gd name="T1" fmla="*/ 77 h 77"/>
                <a:gd name="T2" fmla="*/ 0 w 77"/>
                <a:gd name="T3" fmla="*/ 39 h 77"/>
                <a:gd name="T4" fmla="*/ 39 w 77"/>
                <a:gd name="T5" fmla="*/ 0 h 77"/>
                <a:gd name="T6" fmla="*/ 77 w 77"/>
                <a:gd name="T7" fmla="*/ 39 h 77"/>
                <a:gd name="T8" fmla="*/ 39 w 77"/>
                <a:gd name="T9" fmla="*/ 77 h 77"/>
                <a:gd name="T10" fmla="*/ 39 w 77"/>
                <a:gd name="T11" fmla="*/ 20 h 77"/>
                <a:gd name="T12" fmla="*/ 20 w 77"/>
                <a:gd name="T13" fmla="*/ 39 h 77"/>
                <a:gd name="T14" fmla="*/ 39 w 77"/>
                <a:gd name="T15" fmla="*/ 57 h 77"/>
                <a:gd name="T16" fmla="*/ 57 w 77"/>
                <a:gd name="T17" fmla="*/ 39 h 77"/>
                <a:gd name="T18" fmla="*/ 39 w 77"/>
                <a:gd name="T1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7">
                  <a:moveTo>
                    <a:pt x="39" y="77"/>
                  </a:moveTo>
                  <a:cubicBezTo>
                    <a:pt x="18" y="77"/>
                    <a:pt x="0" y="60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0" y="0"/>
                    <a:pt x="77" y="18"/>
                    <a:pt x="77" y="39"/>
                  </a:cubicBezTo>
                  <a:cubicBezTo>
                    <a:pt x="77" y="60"/>
                    <a:pt x="60" y="77"/>
                    <a:pt x="39" y="77"/>
                  </a:cubicBezTo>
                  <a:close/>
                  <a:moveTo>
                    <a:pt x="39" y="20"/>
                  </a:moveTo>
                  <a:cubicBezTo>
                    <a:pt x="29" y="20"/>
                    <a:pt x="20" y="29"/>
                    <a:pt x="20" y="39"/>
                  </a:cubicBezTo>
                  <a:cubicBezTo>
                    <a:pt x="20" y="49"/>
                    <a:pt x="29" y="57"/>
                    <a:pt x="39" y="57"/>
                  </a:cubicBezTo>
                  <a:cubicBezTo>
                    <a:pt x="49" y="57"/>
                    <a:pt x="57" y="49"/>
                    <a:pt x="57" y="39"/>
                  </a:cubicBezTo>
                  <a:cubicBezTo>
                    <a:pt x="57" y="29"/>
                    <a:pt x="49" y="20"/>
                    <a:pt x="39" y="2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60" name="Freeform 86">
              <a:extLst>
                <a:ext uri="{FF2B5EF4-FFF2-40B4-BE49-F238E27FC236}">
                  <a16:creationId xmlns:a16="http://schemas.microsoft.com/office/drawing/2014/main" id="{73787201-AE5D-4021-BEA3-CBB171C3F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8031163"/>
              <a:ext cx="268287" cy="306387"/>
            </a:xfrm>
            <a:custGeom>
              <a:avLst/>
              <a:gdLst>
                <a:gd name="T0" fmla="*/ 11 w 84"/>
                <a:gd name="T1" fmla="*/ 96 h 96"/>
                <a:gd name="T2" fmla="*/ 5 w 84"/>
                <a:gd name="T3" fmla="*/ 93 h 96"/>
                <a:gd name="T4" fmla="*/ 3 w 84"/>
                <a:gd name="T5" fmla="*/ 79 h 96"/>
                <a:gd name="T6" fmla="*/ 65 w 84"/>
                <a:gd name="T7" fmla="*/ 5 h 96"/>
                <a:gd name="T8" fmla="*/ 79 w 84"/>
                <a:gd name="T9" fmla="*/ 3 h 96"/>
                <a:gd name="T10" fmla="*/ 80 w 84"/>
                <a:gd name="T11" fmla="*/ 17 h 96"/>
                <a:gd name="T12" fmla="*/ 19 w 84"/>
                <a:gd name="T13" fmla="*/ 92 h 96"/>
                <a:gd name="T14" fmla="*/ 11 w 84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6">
                  <a:moveTo>
                    <a:pt x="11" y="96"/>
                  </a:moveTo>
                  <a:cubicBezTo>
                    <a:pt x="9" y="96"/>
                    <a:pt x="6" y="95"/>
                    <a:pt x="5" y="93"/>
                  </a:cubicBezTo>
                  <a:cubicBezTo>
                    <a:pt x="0" y="90"/>
                    <a:pt x="0" y="83"/>
                    <a:pt x="3" y="7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8" y="0"/>
                    <a:pt x="75" y="0"/>
                    <a:pt x="79" y="3"/>
                  </a:cubicBezTo>
                  <a:cubicBezTo>
                    <a:pt x="83" y="7"/>
                    <a:pt x="84" y="13"/>
                    <a:pt x="80" y="17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7" y="94"/>
                    <a:pt x="14" y="96"/>
                    <a:pt x="11" y="96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6D043FB9-B4BB-42D5-83F2-8264AE08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788" y="8164513"/>
              <a:ext cx="315912" cy="201612"/>
            </a:xfrm>
            <a:custGeom>
              <a:avLst/>
              <a:gdLst>
                <a:gd name="T0" fmla="*/ 87 w 99"/>
                <a:gd name="T1" fmla="*/ 63 h 63"/>
                <a:gd name="T2" fmla="*/ 83 w 99"/>
                <a:gd name="T3" fmla="*/ 62 h 63"/>
                <a:gd name="T4" fmla="*/ 7 w 99"/>
                <a:gd name="T5" fmla="*/ 21 h 63"/>
                <a:gd name="T6" fmla="*/ 3 w 99"/>
                <a:gd name="T7" fmla="*/ 7 h 63"/>
                <a:gd name="T8" fmla="*/ 17 w 99"/>
                <a:gd name="T9" fmla="*/ 3 h 63"/>
                <a:gd name="T10" fmla="*/ 92 w 99"/>
                <a:gd name="T11" fmla="*/ 44 h 63"/>
                <a:gd name="T12" fmla="*/ 96 w 99"/>
                <a:gd name="T13" fmla="*/ 58 h 63"/>
                <a:gd name="T14" fmla="*/ 87 w 99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63">
                  <a:moveTo>
                    <a:pt x="87" y="63"/>
                  </a:moveTo>
                  <a:cubicBezTo>
                    <a:pt x="86" y="63"/>
                    <a:pt x="84" y="63"/>
                    <a:pt x="83" y="6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7" y="47"/>
                    <a:pt x="99" y="53"/>
                    <a:pt x="96" y="58"/>
                  </a:cubicBezTo>
                  <a:cubicBezTo>
                    <a:pt x="94" y="61"/>
                    <a:pt x="91" y="63"/>
                    <a:pt x="87" y="6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62" name="Freeform 88">
              <a:extLst>
                <a:ext uri="{FF2B5EF4-FFF2-40B4-BE49-F238E27FC236}">
                  <a16:creationId xmlns:a16="http://schemas.microsoft.com/office/drawing/2014/main" id="{3E505E6F-F9A7-45A6-A21E-5DFAE5CF6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038" y="8199438"/>
              <a:ext cx="261937" cy="296862"/>
            </a:xfrm>
            <a:custGeom>
              <a:avLst/>
              <a:gdLst>
                <a:gd name="T0" fmla="*/ 12 w 82"/>
                <a:gd name="T1" fmla="*/ 93 h 93"/>
                <a:gd name="T2" fmla="*/ 5 w 82"/>
                <a:gd name="T3" fmla="*/ 91 h 93"/>
                <a:gd name="T4" fmla="*/ 4 w 82"/>
                <a:gd name="T5" fmla="*/ 77 h 93"/>
                <a:gd name="T6" fmla="*/ 63 w 82"/>
                <a:gd name="T7" fmla="*/ 5 h 93"/>
                <a:gd name="T8" fmla="*/ 77 w 82"/>
                <a:gd name="T9" fmla="*/ 3 h 93"/>
                <a:gd name="T10" fmla="*/ 78 w 82"/>
                <a:gd name="T11" fmla="*/ 17 h 93"/>
                <a:gd name="T12" fmla="*/ 19 w 82"/>
                <a:gd name="T13" fmla="*/ 90 h 93"/>
                <a:gd name="T14" fmla="*/ 12 w 82"/>
                <a:gd name="T1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93">
                  <a:moveTo>
                    <a:pt x="12" y="93"/>
                  </a:moveTo>
                  <a:cubicBezTo>
                    <a:pt x="9" y="93"/>
                    <a:pt x="7" y="93"/>
                    <a:pt x="5" y="91"/>
                  </a:cubicBezTo>
                  <a:cubicBezTo>
                    <a:pt x="1" y="88"/>
                    <a:pt x="0" y="81"/>
                    <a:pt x="4" y="77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6" y="0"/>
                    <a:pt x="73" y="0"/>
                    <a:pt x="77" y="3"/>
                  </a:cubicBezTo>
                  <a:cubicBezTo>
                    <a:pt x="81" y="7"/>
                    <a:pt x="82" y="13"/>
                    <a:pt x="78" y="17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7" y="92"/>
                    <a:pt x="15" y="93"/>
                    <a:pt x="12" y="9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35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0954" y="5623905"/>
            <a:ext cx="45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Arial" panose="020B0604020202020204"/>
              </a:rPr>
              <a:t>3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640080" y="1825070"/>
          <a:ext cx="8105892" cy="3215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62" y="217694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Document Characteristics</a:t>
            </a:r>
          </a:p>
        </p:txBody>
      </p:sp>
      <p:graphicFrame>
        <p:nvGraphicFramePr>
          <p:cNvPr id="64" name="Diagram 63"/>
          <p:cNvGraphicFramePr/>
          <p:nvPr>
            <p:extLst/>
          </p:nvPr>
        </p:nvGraphicFramePr>
        <p:xfrm>
          <a:off x="1449556" y="4108486"/>
          <a:ext cx="8105892" cy="3215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19791" y="472013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Country Characteristics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791" y="1220845"/>
            <a:ext cx="8287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We will produce a reference model of interpreted regulations </a:t>
            </a:r>
            <a:r>
              <a:rPr lang="en-US" sz="2000" i="1" dirty="0" smtClean="0">
                <a:solidFill>
                  <a:schemeClr val="accent1"/>
                </a:solidFill>
              </a:rPr>
              <a:t>on</a:t>
            </a:r>
            <a:r>
              <a:rPr lang="en-US" sz="2000" b="1" dirty="0" smtClean="0">
                <a:solidFill>
                  <a:schemeClr val="accent1"/>
                </a:solidFill>
              </a:rPr>
              <a:t>: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25" y="581746"/>
            <a:ext cx="6480047" cy="424732"/>
          </a:xfrm>
        </p:spPr>
        <p:txBody>
          <a:bodyPr/>
          <a:lstStyle/>
          <a:p>
            <a:r>
              <a:rPr lang="en-US" dirty="0" smtClean="0"/>
              <a:t>WCG Expanding Partnership with Clients</a:t>
            </a:r>
            <a:endParaRPr lang="en-US" dirty="0"/>
          </a:p>
        </p:txBody>
      </p:sp>
      <p:pic>
        <p:nvPicPr>
          <p:cNvPr id="4" name="Picture 3" descr="Home - Smoke Free &lt;strong&gt;Partnership&lt;/strong&gt;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84" y="2800066"/>
            <a:ext cx="2025869" cy="1516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833" y="1542349"/>
            <a:ext cx="8174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We believe that a successful partnership includes the following components:</a:t>
            </a:r>
          </a:p>
          <a:p>
            <a:pPr defTabSz="685800"/>
            <a:endParaRPr lang="en-US" b="1" dirty="0">
              <a:solidFill>
                <a:prstClr val="black"/>
              </a:solidFill>
              <a:latin typeface="Arial" panose="020B0604020202020204"/>
            </a:endParaRP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Governance at all levels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Executive Sponsorship 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Clear goals and expectations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Transparency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Sense of urgency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Communication at all levels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Shared risk shared success</a:t>
            </a: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Accountability and Responsibility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025" y="5217542"/>
            <a:ext cx="21019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Arial" panose="020B0604020202020204"/>
              </a:rPr>
              <a:t>1.  Accelerate the Value</a:t>
            </a:r>
            <a:endParaRPr lang="en-US" sz="135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3964" y="5217542"/>
            <a:ext cx="1963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Arial" panose="020B0604020202020204"/>
              </a:rPr>
              <a:t>3.  Share the Success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5433" y="5217542"/>
            <a:ext cx="19447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b="1" dirty="0">
                <a:solidFill>
                  <a:prstClr val="black"/>
                </a:solidFill>
                <a:latin typeface="Arial" panose="020B0604020202020204"/>
              </a:rPr>
              <a:t>2.  Utilize our Experts</a:t>
            </a:r>
          </a:p>
        </p:txBody>
      </p:sp>
    </p:spTree>
    <p:extLst>
      <p:ext uri="{BB962C8B-B14F-4D97-AF65-F5344CB8AC3E}">
        <p14:creationId xmlns:p14="http://schemas.microsoft.com/office/powerpoint/2010/main" val="6551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4" y="415616"/>
            <a:ext cx="8640063" cy="42473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526" y="1027545"/>
            <a:ext cx="1036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Objective: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 smtClean="0"/>
              <a:t>Align on the objectives and scope of putting in place an industry working group to develop and maintain the Safety Reference Model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Topics: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Why are we doing it and what are the </a:t>
            </a:r>
            <a:r>
              <a:rPr lang="en-US" dirty="0" smtClean="0"/>
              <a:t>benefits?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Define what the SRM is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Scope/deliverables</a:t>
            </a:r>
            <a:endParaRPr lang="en-US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Who owns it ?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/>
              <a:t>WCG or the working </a:t>
            </a:r>
            <a:r>
              <a:rPr lang="en-US" dirty="0" smtClean="0"/>
              <a:t>group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How will membership be defined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Current clients vs intended clients vs all welcome?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Internal resources and staff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timelines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Communications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Internal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External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30" y="2313864"/>
            <a:ext cx="2816596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088" y="955090"/>
            <a:ext cx="97358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no commonly accepted standard interpretation for distributing safety reports </a:t>
            </a:r>
            <a:r>
              <a:rPr lang="en-US" b="1" dirty="0" smtClean="0"/>
              <a:t>globally</a:t>
            </a:r>
            <a:r>
              <a:rPr lang="en-US" dirty="0"/>
              <a:t> </a:t>
            </a:r>
            <a:r>
              <a:rPr lang="en-US" dirty="0" smtClean="0"/>
              <a:t>to clinical trial sites and ethics committees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country uniquely regulates when and how investigators, ethics committees, and health authorities </a:t>
            </a:r>
            <a:r>
              <a:rPr lang="en-US" dirty="0" smtClean="0"/>
              <a:t>receives new safety reports </a:t>
            </a:r>
            <a:r>
              <a:rPr lang="en-US" dirty="0"/>
              <a:t>on investigational medicinal products (</a:t>
            </a:r>
            <a:r>
              <a:rPr lang="en-US" dirty="0" smtClean="0"/>
              <a:t>IMP) </a:t>
            </a:r>
            <a:r>
              <a:rPr lang="en-US" dirty="0"/>
              <a:t>throughout the development cycle of human research. Regulations are often vague and open to </a:t>
            </a:r>
            <a:r>
              <a:rPr lang="en-US" dirty="0" smtClean="0"/>
              <a:t>interpretation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Biopharma &amp; CROs uniquely interpret local country rules on what safety information should be distributed to participating parties in a given country. Many companies distribute all safety reports to ensure they don’t accidentally hold back distribution due to lack of clarity in regulations.</a:t>
            </a:r>
          </a:p>
          <a:p>
            <a:endParaRPr lang="en-US" dirty="0"/>
          </a:p>
          <a:p>
            <a:r>
              <a:rPr lang="en-US" dirty="0"/>
              <a:t>Sites are overwhelmed with over-reported and cross-reported safety reports due to common practices such as “brute-force” distribution to all potential recipients and over-distribution.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67245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Mission </a:t>
            </a:r>
            <a:r>
              <a:rPr lang="en-US" dirty="0" smtClean="0"/>
              <a:t>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695" y="990600"/>
            <a:ext cx="109578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Global Safety Reporting Harmonization Working Group: 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</a:rPr>
              <a:t>Our mission is to create </a:t>
            </a:r>
            <a:r>
              <a:rPr lang="en-US" b="1" i="1" dirty="0" smtClean="0">
                <a:solidFill>
                  <a:schemeClr val="accent1"/>
                </a:solidFill>
              </a:rPr>
              <a:t>and drive </a:t>
            </a:r>
            <a:r>
              <a:rPr lang="en-US" b="1" i="1" dirty="0">
                <a:solidFill>
                  <a:schemeClr val="accent1"/>
                </a:solidFill>
              </a:rPr>
              <a:t>adoption of best practices in safety </a:t>
            </a:r>
            <a:r>
              <a:rPr lang="en-US" b="1" i="1" dirty="0" smtClean="0">
                <a:solidFill>
                  <a:schemeClr val="accent1"/>
                </a:solidFill>
              </a:rPr>
              <a:t>reporting </a:t>
            </a:r>
            <a:r>
              <a:rPr lang="en-US" b="1" i="1" dirty="0">
                <a:solidFill>
                  <a:schemeClr val="accent1"/>
                </a:solidFill>
              </a:rPr>
              <a:t>that will improve how </a:t>
            </a:r>
            <a:r>
              <a:rPr lang="en-US" b="1" i="1" dirty="0" smtClean="0">
                <a:solidFill>
                  <a:schemeClr val="accent1"/>
                </a:solidFill>
              </a:rPr>
              <a:t>Sponsors and CROs </a:t>
            </a:r>
            <a:r>
              <a:rPr lang="en-US" b="1" i="1" dirty="0">
                <a:solidFill>
                  <a:schemeClr val="accent1"/>
                </a:solidFill>
              </a:rPr>
              <a:t>share safety information with clinical trial sites/ethics thus eliminating over distribution and improving safety communication with </a:t>
            </a:r>
            <a:r>
              <a:rPr lang="en-US" b="1" i="1" dirty="0" smtClean="0">
                <a:solidFill>
                  <a:schemeClr val="accent1"/>
                </a:solidFill>
              </a:rPr>
              <a:t>sites </a:t>
            </a:r>
            <a:r>
              <a:rPr lang="en-US" b="1" i="1" dirty="0">
                <a:solidFill>
                  <a:schemeClr val="accent1"/>
                </a:solidFill>
              </a:rPr>
              <a:t>and ethics so that they have the information they need to effectively and efficiently manage patients in the study.</a:t>
            </a:r>
          </a:p>
          <a:p>
            <a:endParaRPr lang="en-US" sz="1600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Drive </a:t>
            </a:r>
            <a:r>
              <a:rPr lang="en-US" dirty="0"/>
              <a:t>global harmonization in reporting rules for Investigators and </a:t>
            </a:r>
            <a:r>
              <a:rPr lang="en-US" dirty="0" smtClean="0"/>
              <a:t>IRB/IECs by creating </a:t>
            </a:r>
            <a:r>
              <a:rPr lang="en-US" dirty="0"/>
              <a:t>a reference model of global safety reporting </a:t>
            </a:r>
            <a:r>
              <a:rPr lang="en-US" dirty="0" smtClean="0"/>
              <a:t>rules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Develop </a:t>
            </a:r>
            <a:r>
              <a:rPr lang="en-US" dirty="0"/>
              <a:t>models for “niche” countries where regulations are unknown so as not to delay site/study </a:t>
            </a:r>
            <a:r>
              <a:rPr lang="en-US" dirty="0" smtClean="0"/>
              <a:t>activation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Understand the process flows from handoff from the Sponsor to the clinical trial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0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4998"/>
            <a:ext cx="8640063" cy="424732"/>
          </a:xfrm>
        </p:spPr>
        <p:txBody>
          <a:bodyPr>
            <a:normAutofit/>
          </a:bodyPr>
          <a:lstStyle/>
          <a:p>
            <a:r>
              <a:rPr lang="en-US" dirty="0"/>
              <a:t>What will the output look like of the working </a:t>
            </a:r>
            <a:r>
              <a:rPr lang="en-US" dirty="0" smtClean="0"/>
              <a:t>group*?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907" y="1188537"/>
            <a:ext cx="9550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Safety Reference Model - Document Characteristics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SUSARs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7/15 Day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Causality </a:t>
            </a:r>
            <a:r>
              <a:rPr lang="en-US" dirty="0"/>
              <a:t>expectations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Unanticipated </a:t>
            </a:r>
            <a:r>
              <a:rPr lang="en-US" dirty="0" smtClean="0"/>
              <a:t>events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“Other” events/unanticipated problems qualify expedited reporting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Aggregate reports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Reference Safety/Product Information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2. Safety Reference Model – Country Characteristics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Blinded/Unblinded distribution requirements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Tier 1 and Niche Country models</a:t>
            </a:r>
          </a:p>
          <a:p>
            <a:endParaRPr lang="en-US" dirty="0" smtClean="0"/>
          </a:p>
          <a:p>
            <a:r>
              <a:rPr lang="en-US" dirty="0" smtClean="0"/>
              <a:t>3. Oversight </a:t>
            </a:r>
            <a:r>
              <a:rPr lang="en-US" dirty="0"/>
              <a:t>and updates procedures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Global Safety Reporting Glossary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Periodic Review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“Factory Setting” changes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Communication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sz="1400" i="1" dirty="0" smtClean="0">
                <a:solidFill>
                  <a:schemeClr val="accent1"/>
                </a:solidFill>
              </a:rPr>
              <a:t>*The Safety Reference Model will use globally recognized terminology used in safety reporting</a:t>
            </a:r>
            <a:endParaRPr lang="en-US" sz="1400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" y="295543"/>
            <a:ext cx="9385445" cy="646566"/>
          </a:xfrm>
        </p:spPr>
        <p:txBody>
          <a:bodyPr>
            <a:normAutofit/>
          </a:bodyPr>
          <a:lstStyle/>
          <a:p>
            <a:r>
              <a:rPr lang="en-US" dirty="0"/>
              <a:t>How will </a:t>
            </a:r>
            <a:r>
              <a:rPr lang="en-US" dirty="0" smtClean="0"/>
              <a:t>the Working Group get started?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1027546"/>
            <a:ext cx="10825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WCG will </a:t>
            </a:r>
            <a:r>
              <a:rPr lang="en-US" dirty="0"/>
              <a:t>host two working group sessions in the first half of 2019 with representatives from leading biopharma, large CROs, site representation, regulators, and large ethics committees. 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Invitations to potential targeted participants will be sent by mid-November to establish intent to participate, share a target date and location for the first meeting, and to share the </a:t>
            </a:r>
            <a:r>
              <a:rPr lang="en-US" dirty="0" smtClean="0"/>
              <a:t>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WCG will provide </a:t>
            </a:r>
            <a:r>
              <a:rPr lang="en-US" dirty="0" smtClean="0"/>
              <a:t>the initial </a:t>
            </a:r>
            <a:r>
              <a:rPr lang="en-US" dirty="0"/>
              <a:t>draft </a:t>
            </a:r>
            <a:r>
              <a:rPr lang="en-US" dirty="0" smtClean="0"/>
              <a:t>safety reference </a:t>
            </a:r>
            <a:r>
              <a:rPr lang="en-US" dirty="0"/>
              <a:t>model </a:t>
            </a:r>
            <a:r>
              <a:rPr lang="en-US" dirty="0" smtClean="0"/>
              <a:t>currently adopted </a:t>
            </a:r>
            <a:r>
              <a:rPr lang="en-US" dirty="0"/>
              <a:t>by multiple large </a:t>
            </a:r>
            <a:r>
              <a:rPr lang="en-US" dirty="0" smtClean="0"/>
              <a:t>pharma/CROs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Initial Draft Global Safety Reference Model Completed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working group </a:t>
            </a:r>
            <a:r>
              <a:rPr lang="en-US" dirty="0" smtClean="0"/>
              <a:t>is targeted to take place </a:t>
            </a:r>
            <a:r>
              <a:rPr lang="en-US" u="sng" dirty="0" smtClean="0"/>
              <a:t>Q1 2019 </a:t>
            </a:r>
            <a:r>
              <a:rPr lang="en-US" dirty="0" smtClean="0"/>
              <a:t>and </a:t>
            </a:r>
            <a:r>
              <a:rPr lang="en-US" dirty="0"/>
              <a:t>will agree upon the framework for rules, the form of the draft, and how each representative company will buy-in or propose changes to the reference model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second working group </a:t>
            </a:r>
            <a:r>
              <a:rPr lang="en-US" dirty="0" smtClean="0"/>
              <a:t>is planned to take place Q2 2019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review member feedback and finalize the first Global Safety Reference Model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Final version will be made available for Working Group members.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Members can share within their representative organizations and assess implementation and adopting as part of there standard processes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this happen?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382" y="990600"/>
            <a:ext cx="10825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WCG will host two working group sessions in the first half of 2019 with representatives from leading biopharma, large CROs, site representation, regulators, and large ethics committees.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WCG will provide an initial draft reference model of precision rules adopted by multiple large pharma/CROs where human research is conducted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working group will be held by </a:t>
            </a:r>
            <a:r>
              <a:rPr lang="en-US" dirty="0">
                <a:solidFill>
                  <a:srgbClr val="FF0000"/>
                </a:solidFill>
              </a:rPr>
              <a:t>February 2019 </a:t>
            </a:r>
            <a:r>
              <a:rPr lang="en-US" dirty="0"/>
              <a:t>and will agree upon the framework for rules, the form of the draft, and how each representative company will buy-in or propose changes to the reference model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second working group will be held by </a:t>
            </a:r>
            <a:r>
              <a:rPr lang="en-US" dirty="0">
                <a:solidFill>
                  <a:srgbClr val="FF0000"/>
                </a:solidFill>
              </a:rPr>
              <a:t>May 2019 </a:t>
            </a:r>
            <a:r>
              <a:rPr lang="en-US" dirty="0"/>
              <a:t>with compiled feedback and will finalize the initial reference model for broad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Representative companies will then begin ensuring adoption within their businesses of these rules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WCG will make available and release the a Global Safety Rules Reference Model 1.0 by </a:t>
            </a:r>
            <a:r>
              <a:rPr lang="en-US" dirty="0">
                <a:solidFill>
                  <a:srgbClr val="FF0000"/>
                </a:solidFill>
              </a:rPr>
              <a:t>June 15, 2019</a:t>
            </a:r>
          </a:p>
        </p:txBody>
      </p:sp>
      <p:sp>
        <p:nvSpPr>
          <p:cNvPr id="4" name="TextBox 3"/>
          <p:cNvSpPr txBox="1"/>
          <p:nvPr/>
        </p:nvSpPr>
        <p:spPr>
          <a:xfrm rot="19899777">
            <a:off x="2146112" y="3442286"/>
            <a:ext cx="7705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Outdated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937" y="230945"/>
            <a:ext cx="9293081" cy="757130"/>
          </a:xfrm>
        </p:spPr>
        <p:txBody>
          <a:bodyPr/>
          <a:lstStyle/>
          <a:p>
            <a:r>
              <a:rPr lang="en-US" dirty="0" smtClean="0"/>
              <a:t>SRM Landscape –Phased Approach to Global Harmonization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37" y="978623"/>
            <a:ext cx="8109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Phase 1</a:t>
            </a:r>
            <a:r>
              <a:rPr lang="en-US" dirty="0" smtClean="0"/>
              <a:t> - Get it started for Sponsored Interventional (IMP) studies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Sites and ethics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Updates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Phase 2</a:t>
            </a:r>
            <a:r>
              <a:rPr lang="en-US" dirty="0" smtClean="0"/>
              <a:t> – Include expanded study types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Investigator Initiated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Post marketing (NIMP)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Umbrella studies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Phase 3</a:t>
            </a:r>
            <a:r>
              <a:rPr lang="en-US" dirty="0" smtClean="0"/>
              <a:t>  - Focus on “Housekeeping”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Stopping Rules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RSI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Translations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Other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Study design/Institution influences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Phase 4</a:t>
            </a:r>
            <a:r>
              <a:rPr lang="en-US" dirty="0" smtClean="0"/>
              <a:t> - Medical devices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Develop Strategy for managing medical device studies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Combination studies</a:t>
            </a:r>
            <a:endParaRPr lang="en-US" dirty="0"/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Phase 5</a:t>
            </a:r>
            <a:r>
              <a:rPr lang="en-US" dirty="0" smtClean="0"/>
              <a:t> - IRB/IEC needs (and EU Portal)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Local vs country needs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Phase 6 </a:t>
            </a:r>
            <a:r>
              <a:rPr lang="en-US" dirty="0" smtClean="0"/>
              <a:t>- Consider Health Authorities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" y="538168"/>
            <a:ext cx="8640063" cy="424732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Participants –</a:t>
            </a:r>
            <a:r>
              <a:rPr lang="en-US" sz="1800" i="1" dirty="0" smtClean="0"/>
              <a:t>See SRM working group.xls</a:t>
            </a:r>
            <a:endParaRPr lang="en-US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99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937" y="1359932"/>
            <a:ext cx="9496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Membership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Influencers within there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Makers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implement </a:t>
            </a:r>
            <a:r>
              <a:rPr lang="en-US" dirty="0" smtClean="0"/>
              <a:t>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Areas of expertise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Clinical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to contribute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much time is expected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what we want them to do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vs confirm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Question: Do they need to be SafetyPortal/WCG Clients?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Deliverables would be shared with working group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4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WCG">
      <a:dk1>
        <a:sysClr val="windowText" lastClr="000000"/>
      </a:dk1>
      <a:lt1>
        <a:sysClr val="window" lastClr="FFFFFF"/>
      </a:lt1>
      <a:dk2>
        <a:srgbClr val="EEECE1"/>
      </a:dk2>
      <a:lt2>
        <a:srgbClr val="1F497D"/>
      </a:lt2>
      <a:accent1>
        <a:srgbClr val="026CB6"/>
      </a:accent1>
      <a:accent2>
        <a:srgbClr val="13B5EA"/>
      </a:accent2>
      <a:accent3>
        <a:srgbClr val="C1D82F"/>
      </a:accent3>
      <a:accent4>
        <a:srgbClr val="8AD4DF"/>
      </a:accent4>
      <a:accent5>
        <a:srgbClr val="39B54A"/>
      </a:accent5>
      <a:accent6>
        <a:srgbClr val="F7964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  <a:prstDash val="dash"/>
        </a:ln>
      </a:spPr>
      <a:bodyPr rtlCol="0" anchor="ctr"/>
      <a:lstStyle>
        <a:defPPr algn="ctr"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  <a:alpha val="50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WCG Corporate Client Presentation 5_30_2018</Template>
  <TotalTime>4794</TotalTime>
  <Words>1347</Words>
  <Application>Microsoft Office PowerPoint</Application>
  <PresentationFormat>Widescreen</PresentationFormat>
  <Paragraphs>222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Segoe UI Light</vt:lpstr>
      <vt:lpstr>Tahoma</vt:lpstr>
      <vt:lpstr>Wingdings</vt:lpstr>
      <vt:lpstr>Wingdings 2</vt:lpstr>
      <vt:lpstr>Wingdings 3</vt:lpstr>
      <vt:lpstr>Office Theme</vt:lpstr>
      <vt:lpstr>Global Safety Reporting Harmonization Working Group  Planning 2019 Jan 8, 2019</vt:lpstr>
      <vt:lpstr>Agenda</vt:lpstr>
      <vt:lpstr>Problem Statement</vt:lpstr>
      <vt:lpstr>  Mission Statement</vt:lpstr>
      <vt:lpstr>What will the output look like of the working group*?</vt:lpstr>
      <vt:lpstr>How will the Working Group get started?</vt:lpstr>
      <vt:lpstr>How will this happen?</vt:lpstr>
      <vt:lpstr>SRM Landscape –Phased Approach to Global Harmonization</vt:lpstr>
      <vt:lpstr>Targeted Participants –See SRM working group.xls</vt:lpstr>
      <vt:lpstr>Planning</vt:lpstr>
      <vt:lpstr>Back Up and Supplemental Slides</vt:lpstr>
      <vt:lpstr>What will the output look like of the working group?</vt:lpstr>
      <vt:lpstr>WCG Expanding Partnership with Clients</vt:lpstr>
    </vt:vector>
  </TitlesOfParts>
  <Manager>www.brightcarbon.com</Manager>
  <Company>ePharmaSolutions,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You Up For Success From The Start</dc:title>
  <dc:subject>Visual Conversations. Visible Results.</dc:subject>
  <dc:creator>Brian Mundy</dc:creator>
  <cp:keywords>Compelling, Clear, Persuasive</cp:keywords>
  <dc:description>www.brightcarbon.com</dc:description>
  <cp:lastModifiedBy>Kendra Hayden</cp:lastModifiedBy>
  <cp:revision>142</cp:revision>
  <cp:lastPrinted>2019-01-07T17:58:36Z</cp:lastPrinted>
  <dcterms:created xsi:type="dcterms:W3CDTF">2018-07-15T10:57:15Z</dcterms:created>
  <dcterms:modified xsi:type="dcterms:W3CDTF">2019-01-09T14:26:50Z</dcterms:modified>
  <cp:category>www.brightcarbon.com</cp:category>
</cp:coreProperties>
</file>