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7"/>
  </p:notesMasterIdLst>
  <p:handoutMasterIdLst>
    <p:handoutMasterId r:id="rId38"/>
  </p:handoutMasterIdLst>
  <p:sldIdLst>
    <p:sldId id="261" r:id="rId2"/>
    <p:sldId id="278" r:id="rId3"/>
    <p:sldId id="354" r:id="rId4"/>
    <p:sldId id="2178" r:id="rId5"/>
    <p:sldId id="352" r:id="rId6"/>
    <p:sldId id="2187" r:id="rId7"/>
    <p:sldId id="2188" r:id="rId8"/>
    <p:sldId id="2184" r:id="rId9"/>
    <p:sldId id="2186" r:id="rId10"/>
    <p:sldId id="868" r:id="rId11"/>
    <p:sldId id="877" r:id="rId12"/>
    <p:sldId id="2189" r:id="rId13"/>
    <p:sldId id="353" r:id="rId14"/>
    <p:sldId id="297" r:id="rId15"/>
    <p:sldId id="870" r:id="rId16"/>
    <p:sldId id="359" r:id="rId17"/>
    <p:sldId id="845" r:id="rId18"/>
    <p:sldId id="351" r:id="rId19"/>
    <p:sldId id="2179" r:id="rId20"/>
    <p:sldId id="864" r:id="rId21"/>
    <p:sldId id="865" r:id="rId22"/>
    <p:sldId id="867" r:id="rId23"/>
    <p:sldId id="873" r:id="rId24"/>
    <p:sldId id="2191" r:id="rId25"/>
    <p:sldId id="2190" r:id="rId26"/>
    <p:sldId id="875" r:id="rId27"/>
    <p:sldId id="2194" r:id="rId28"/>
    <p:sldId id="2177" r:id="rId29"/>
    <p:sldId id="2193" r:id="rId30"/>
    <p:sldId id="269" r:id="rId31"/>
    <p:sldId id="666" r:id="rId32"/>
    <p:sldId id="665" r:id="rId33"/>
    <p:sldId id="265" r:id="rId34"/>
    <p:sldId id="271" r:id="rId35"/>
    <p:sldId id="2192"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dra Hayden" initials="K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7" autoAdjust="0"/>
    <p:restoredTop sz="88437" autoAdjust="0"/>
  </p:normalViewPr>
  <p:slideViewPr>
    <p:cSldViewPr>
      <p:cViewPr>
        <p:scale>
          <a:sx n="103" d="100"/>
          <a:sy n="103" d="100"/>
        </p:scale>
        <p:origin x="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26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BC18-483D-87E6-525603716644}"/>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BC18-483D-87E6-525603716644}"/>
              </c:ext>
            </c:extLst>
          </c:dPt>
          <c:cat>
            <c:strRef>
              <c:f>Sheet1!$A$2:$A$3</c:f>
              <c:strCache>
                <c:ptCount val="2"/>
                <c:pt idx="0">
                  <c:v>Ipsum</c:v>
                </c:pt>
                <c:pt idx="1">
                  <c:v>Dolor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BC18-483D-87E6-52560371664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883-41C2-82DA-81645563AF10}"/>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1883-41C2-82DA-81645563AF10}"/>
              </c:ext>
            </c:extLst>
          </c:dPt>
          <c:cat>
            <c:strRef>
              <c:f>Sheet1!$A$2:$A$3</c:f>
              <c:strCache>
                <c:ptCount val="2"/>
                <c:pt idx="0">
                  <c:v>Ipsum</c:v>
                </c:pt>
                <c:pt idx="1">
                  <c:v>Dolor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1883-41C2-82DA-81645563AF1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54D2-4D34-978D-9BB1FEC442DD}"/>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54D2-4D34-978D-9BB1FEC442DD}"/>
              </c:ext>
            </c:extLst>
          </c:dPt>
          <c:cat>
            <c:strRef>
              <c:f>Sheet1!$A$2:$A$3</c:f>
              <c:strCache>
                <c:ptCount val="2"/>
                <c:pt idx="0">
                  <c:v>Ipsum</c:v>
                </c:pt>
                <c:pt idx="1">
                  <c:v>Dolor</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54D2-4D34-978D-9BB1FEC442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BC18-483D-87E6-525603716644}"/>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BC18-483D-87E6-525603716644}"/>
              </c:ext>
            </c:extLst>
          </c:dPt>
          <c:cat>
            <c:strRef>
              <c:f>Sheet1!$A$2:$A$3</c:f>
              <c:strCache>
                <c:ptCount val="2"/>
                <c:pt idx="0">
                  <c:v>Ipsum</c:v>
                </c:pt>
                <c:pt idx="1">
                  <c:v>Dolor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BC18-483D-87E6-52560371664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883-41C2-82DA-81645563AF10}"/>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1883-41C2-82DA-81645563AF10}"/>
              </c:ext>
            </c:extLst>
          </c:dPt>
          <c:cat>
            <c:strRef>
              <c:f>Sheet1!$A$2:$A$3</c:f>
              <c:strCache>
                <c:ptCount val="2"/>
                <c:pt idx="0">
                  <c:v>Ipsum</c:v>
                </c:pt>
                <c:pt idx="1">
                  <c:v>Dolor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1883-41C2-82DA-81645563AF1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54D2-4D34-978D-9BB1FEC442DD}"/>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54D2-4D34-978D-9BB1FEC442DD}"/>
              </c:ext>
            </c:extLst>
          </c:dPt>
          <c:cat>
            <c:strRef>
              <c:f>Sheet1!$A$2:$A$3</c:f>
              <c:strCache>
                <c:ptCount val="2"/>
                <c:pt idx="0">
                  <c:v>Ipsum</c:v>
                </c:pt>
                <c:pt idx="1">
                  <c:v>Dolor</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54D2-4D34-978D-9BB1FEC442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A90C-4B4D-BB66-1BEFADC31E60}"/>
              </c:ext>
            </c:extLst>
          </c:dPt>
          <c:dPt>
            <c:idx val="1"/>
            <c:bubble3D val="0"/>
            <c:spPr>
              <a:solidFill>
                <a:schemeClr val="bg1"/>
              </a:solidFill>
              <a:ln w="19050">
                <a:noFill/>
              </a:ln>
              <a:effectLst/>
            </c:spPr>
            <c:extLst>
              <c:ext xmlns:c16="http://schemas.microsoft.com/office/drawing/2014/chart" uri="{C3380CC4-5D6E-409C-BE32-E72D297353CC}">
                <c16:uniqueId val="{00000002-A90C-4B4D-BB66-1BEFADC31E60}"/>
              </c:ext>
            </c:extLst>
          </c:dPt>
          <c:cat>
            <c:strRef>
              <c:f>Sheet1!$A$2:$A$3</c:f>
              <c:strCache>
                <c:ptCount val="2"/>
                <c:pt idx="0">
                  <c:v>Lapsed</c:v>
                </c:pt>
                <c:pt idx="1">
                  <c:v>Misc</c:v>
                </c:pt>
              </c:strCache>
            </c:strRef>
          </c:cat>
          <c:val>
            <c:numRef>
              <c:f>Sheet1!$B$2:$B$3</c:f>
              <c:numCache>
                <c:formatCode>General</c:formatCode>
                <c:ptCount val="2"/>
                <c:pt idx="0">
                  <c:v>15</c:v>
                </c:pt>
                <c:pt idx="1">
                  <c:v>105</c:v>
                </c:pt>
              </c:numCache>
            </c:numRef>
          </c:val>
          <c:extLst>
            <c:ext xmlns:c16="http://schemas.microsoft.com/office/drawing/2014/chart" uri="{C3380CC4-5D6E-409C-BE32-E72D297353CC}">
              <c16:uniqueId val="{00000000-A90C-4B4D-BB66-1BEFADC31E6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a:noFill/>
            </a:ln>
          </c:spPr>
          <c:dPt>
            <c:idx val="0"/>
            <c:bubble3D val="0"/>
            <c:spPr>
              <a:solidFill>
                <a:schemeClr val="accent6"/>
              </a:solidFill>
              <a:ln w="19050">
                <a:noFill/>
              </a:ln>
              <a:effectLst/>
            </c:spPr>
            <c:extLst>
              <c:ext xmlns:c16="http://schemas.microsoft.com/office/drawing/2014/chart" uri="{C3380CC4-5D6E-409C-BE32-E72D297353CC}">
                <c16:uniqueId val="{00000001-A90C-4B4D-BB66-1BEFADC31E60}"/>
              </c:ext>
            </c:extLst>
          </c:dPt>
          <c:dPt>
            <c:idx val="1"/>
            <c:bubble3D val="0"/>
            <c:spPr>
              <a:solidFill>
                <a:schemeClr val="bg1"/>
              </a:solidFill>
              <a:ln w="19050">
                <a:noFill/>
              </a:ln>
              <a:effectLst/>
            </c:spPr>
            <c:extLst>
              <c:ext xmlns:c16="http://schemas.microsoft.com/office/drawing/2014/chart" uri="{C3380CC4-5D6E-409C-BE32-E72D297353CC}">
                <c16:uniqueId val="{00000002-A90C-4B4D-BB66-1BEFADC31E60}"/>
              </c:ext>
            </c:extLst>
          </c:dPt>
          <c:cat>
            <c:strRef>
              <c:f>Sheet1!$A$2:$A$3</c:f>
              <c:strCache>
                <c:ptCount val="2"/>
                <c:pt idx="0">
                  <c:v>Lapsed</c:v>
                </c:pt>
                <c:pt idx="1">
                  <c:v>Misc</c:v>
                </c:pt>
              </c:strCache>
            </c:strRef>
          </c:cat>
          <c:val>
            <c:numRef>
              <c:f>Sheet1!$B$2:$B$3</c:f>
              <c:numCache>
                <c:formatCode>General</c:formatCode>
                <c:ptCount val="2"/>
                <c:pt idx="0">
                  <c:v>120</c:v>
                </c:pt>
                <c:pt idx="1">
                  <c:v>0</c:v>
                </c:pt>
              </c:numCache>
            </c:numRef>
          </c:val>
          <c:extLst>
            <c:ext xmlns:c16="http://schemas.microsoft.com/office/drawing/2014/chart" uri="{C3380CC4-5D6E-409C-BE32-E72D297353CC}">
              <c16:uniqueId val="{00000000-A90C-4B4D-BB66-1BEFADC31E6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SUSARs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FBE-4E29-8F17-81700C880A9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BFBE-4E29-8F17-81700C880A9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FBE-4E29-8F17-81700C880A9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BFBE-4E29-8F17-81700C880A93}"/>
              </c:ext>
            </c:extLst>
          </c:dPt>
          <c:dLbls>
            <c:dLbl>
              <c:idx val="0"/>
              <c:layout>
                <c:manualLayout>
                  <c:x val="-0.17724639107611548"/>
                  <c:y val="0.15937992125984246"/>
                </c:manualLayout>
              </c:layout>
              <c:tx>
                <c:rich>
                  <a:bodyPr/>
                  <a:lstStyle/>
                  <a:p>
                    <a:r>
                      <a:rPr lang="en-US" dirty="0"/>
                      <a:t>1 Compound</a:t>
                    </a:r>
                  </a:p>
                  <a:p>
                    <a:fld id="{95F20D3D-F356-4223-80E6-127E4FB1D7BB}" type="VALUE">
                      <a:rPr lang="en-US" smtClean="0"/>
                      <a:pPr/>
                      <a:t>[VALUE]</a:t>
                    </a:fld>
                    <a:r>
                      <a:rPr lang="en-US" dirty="0"/>
                      <a:t> Reports</a:t>
                    </a:r>
                    <a:r>
                      <a:rPr lang="en-US" baseline="0" dirty="0"/>
                      <a:t>, </a:t>
                    </a:r>
                    <a:fld id="{269DF649-50F0-454C-94AB-80EF70C517F5}" type="PERCENTAGE">
                      <a:rPr lang="en-US" baseline="0" smtClean="0"/>
                      <a:pPr/>
                      <a:t>[PERCENTAGE]</a:t>
                    </a:fld>
                    <a:r>
                      <a:rPr lang="en-US" baseline="0" dirty="0"/>
                      <a:t> Total</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FBE-4E29-8F17-81700C880A93}"/>
                </c:ext>
              </c:extLst>
            </c:dLbl>
            <c:dLbl>
              <c:idx val="1"/>
              <c:layout>
                <c:manualLayout>
                  <c:x val="-0.13529675196850394"/>
                  <c:y val="-0.22255118110236233"/>
                </c:manualLayout>
              </c:layout>
              <c:tx>
                <c:rich>
                  <a:bodyPr/>
                  <a:lstStyle/>
                  <a:p>
                    <a:r>
                      <a:rPr lang="en-US" dirty="0"/>
                      <a:t>7 Compounds, </a:t>
                    </a:r>
                    <a:fld id="{52BB1F8B-E468-41A4-8298-93E2863C2F0D}" type="VALUE">
                      <a:rPr lang="en-US" smtClean="0"/>
                      <a:pPr/>
                      <a:t>[VALUE]</a:t>
                    </a:fld>
                    <a:r>
                      <a:rPr lang="en-US" dirty="0"/>
                      <a:t> Reports</a:t>
                    </a:r>
                    <a:r>
                      <a:rPr lang="en-US" baseline="0" dirty="0"/>
                      <a:t>, </a:t>
                    </a:r>
                    <a:fld id="{BD6D68B2-B5D1-4978-804F-46BAA3E7E578}" type="PERCENTAGE">
                      <a:rPr lang="en-US" baseline="0" smtClean="0"/>
                      <a:pPr/>
                      <a:t>[PERCENTAGE]</a:t>
                    </a:fld>
                    <a:r>
                      <a:rPr lang="en-US" baseline="0" dirty="0"/>
                      <a:t> Total</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FBE-4E29-8F17-81700C880A93}"/>
                </c:ext>
              </c:extLst>
            </c:dLbl>
            <c:dLbl>
              <c:idx val="2"/>
              <c:layout>
                <c:manualLayout>
                  <c:x val="0.14803471500024762"/>
                  <c:y val="-0.1549794064203513"/>
                </c:manualLayout>
              </c:layout>
              <c:tx>
                <c:rich>
                  <a:bodyPr/>
                  <a:lstStyle/>
                  <a:p>
                    <a:r>
                      <a:rPr lang="en-US" dirty="0"/>
                      <a:t>17</a:t>
                    </a:r>
                    <a:r>
                      <a:rPr lang="en-US" baseline="0" dirty="0"/>
                      <a:t> Compounds, </a:t>
                    </a:r>
                    <a:fld id="{E1097768-5B01-44DD-970B-F365C06CDEE0}" type="VALUE">
                      <a:rPr lang="en-US" smtClean="0"/>
                      <a:pPr/>
                      <a:t>[VALUE]</a:t>
                    </a:fld>
                    <a:r>
                      <a:rPr lang="en-US" dirty="0"/>
                      <a:t> Reports</a:t>
                    </a:r>
                    <a:r>
                      <a:rPr lang="en-US" baseline="0" dirty="0"/>
                      <a:t>, </a:t>
                    </a:r>
                    <a:fld id="{02800D61-A75D-49D5-8394-11C81166B1E1}" type="PERCENTAGE">
                      <a:rPr lang="en-US" baseline="0" smtClean="0"/>
                      <a:pPr/>
                      <a:t>[PERCENTAGE]</a:t>
                    </a:fld>
                    <a:r>
                      <a:rPr lang="en-US" baseline="0" dirty="0"/>
                      <a:t> Total</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FBE-4E29-8F17-81700C880A93}"/>
                </c:ext>
              </c:extLst>
            </c:dLbl>
            <c:dLbl>
              <c:idx val="3"/>
              <c:layout>
                <c:manualLayout>
                  <c:x val="0.17155388005744562"/>
                  <c:y val="0.18389783969311527"/>
                </c:manualLayout>
              </c:layout>
              <c:tx>
                <c:rich>
                  <a:bodyPr/>
                  <a:lstStyle/>
                  <a:p>
                    <a:r>
                      <a:rPr lang="en-US" dirty="0"/>
                      <a:t>104 Compounds,</a:t>
                    </a:r>
                    <a:r>
                      <a:rPr lang="en-US" baseline="0" dirty="0"/>
                      <a:t> </a:t>
                    </a:r>
                    <a:fld id="{3A5CC0DE-9585-4E4A-99BD-91CCBA7260ED}" type="VALUE">
                      <a:rPr lang="en-US" smtClean="0"/>
                      <a:pPr/>
                      <a:t>[VALUE]</a:t>
                    </a:fld>
                    <a:r>
                      <a:rPr lang="en-US" dirty="0"/>
                      <a:t> Reports</a:t>
                    </a:r>
                    <a:r>
                      <a:rPr lang="en-US" baseline="0" dirty="0"/>
                      <a:t>, </a:t>
                    </a:r>
                    <a:fld id="{2B8F6C98-D575-4DEB-8A81-4F438B20A8A7}" type="PERCENTAGE">
                      <a:rPr lang="en-US" baseline="0" smtClean="0"/>
                      <a:pPr/>
                      <a:t>[PERCENTAGE]</a:t>
                    </a:fld>
                    <a:r>
                      <a:rPr lang="en-US" baseline="0" dirty="0"/>
                      <a:t> Total</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FBE-4E29-8F17-81700C880A93}"/>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Compound  1</c:v>
                </c:pt>
                <c:pt idx="1">
                  <c:v>Compounds 2-8</c:v>
                </c:pt>
                <c:pt idx="2">
                  <c:v>Compounds 9-25</c:v>
                </c:pt>
                <c:pt idx="3">
                  <c:v>Compounds 26-129</c:v>
                </c:pt>
              </c:strCache>
            </c:strRef>
          </c:cat>
          <c:val>
            <c:numRef>
              <c:f>Sheet1!$B$2:$B$5</c:f>
              <c:numCache>
                <c:formatCode>General</c:formatCode>
                <c:ptCount val="4"/>
                <c:pt idx="0">
                  <c:v>3081</c:v>
                </c:pt>
                <c:pt idx="1">
                  <c:v>3030</c:v>
                </c:pt>
                <c:pt idx="2">
                  <c:v>2597</c:v>
                </c:pt>
                <c:pt idx="3">
                  <c:v>2285</c:v>
                </c:pt>
              </c:numCache>
            </c:numRef>
          </c:val>
          <c:extLst>
            <c:ext xmlns:c16="http://schemas.microsoft.com/office/drawing/2014/chart" uri="{C3380CC4-5D6E-409C-BE32-E72D297353CC}">
              <c16:uniqueId val="{00000000-BFBE-4E29-8F17-81700C880A9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image" Target="../media/image42.png"/><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jpeg"/></Relationships>
</file>

<file path=ppt/diagrams/_rels/data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4" Type="http://schemas.openxmlformats.org/officeDocument/2006/relationships/image" Target="../media/image5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image" Target="../media/image42.png"/><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4"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FEA81-F33A-4A35-A7E9-106E185E3A21}" type="doc">
      <dgm:prSet loTypeId="urn:microsoft.com/office/officeart/2005/8/layout/chevron1" loCatId="process" qsTypeId="urn:microsoft.com/office/officeart/2005/8/quickstyle/simple1" qsCatId="simple" csTypeId="urn:microsoft.com/office/officeart/2005/8/colors/accent1_2" csCatId="accent1" phldr="1"/>
      <dgm:spPr/>
    </dgm:pt>
    <dgm:pt modelId="{2FFF2F0B-9994-42D2-9E40-1EE73D655AFB}">
      <dgm:prSet phldrT="[Text]"/>
      <dgm:spPr>
        <a:solidFill>
          <a:schemeClr val="accent6">
            <a:lumMod val="60000"/>
            <a:lumOff val="40000"/>
          </a:schemeClr>
        </a:solidFill>
      </dgm:spPr>
      <dgm:t>
        <a:bodyPr/>
        <a:lstStyle/>
        <a:p>
          <a:r>
            <a:rPr lang="en-US" b="1" dirty="0"/>
            <a:t>Early days!</a:t>
          </a:r>
        </a:p>
      </dgm:t>
    </dgm:pt>
    <dgm:pt modelId="{B8B88103-4D88-4590-85A9-12ECE823D4C6}" type="parTrans" cxnId="{C7D55DA2-7678-475B-8C50-EFF14E35B5D7}">
      <dgm:prSet/>
      <dgm:spPr/>
      <dgm:t>
        <a:bodyPr/>
        <a:lstStyle/>
        <a:p>
          <a:endParaRPr lang="en-US"/>
        </a:p>
      </dgm:t>
    </dgm:pt>
    <dgm:pt modelId="{715A1212-6FB3-492C-B4BC-C1B0DA7E4627}" type="sibTrans" cxnId="{C7D55DA2-7678-475B-8C50-EFF14E35B5D7}">
      <dgm:prSet/>
      <dgm:spPr/>
      <dgm:t>
        <a:bodyPr/>
        <a:lstStyle/>
        <a:p>
          <a:endParaRPr lang="en-US"/>
        </a:p>
      </dgm:t>
    </dgm:pt>
    <dgm:pt modelId="{33DCBBC5-EA16-4C26-86FB-04C45FC86A28}">
      <dgm:prSet phldrT="[Text]"/>
      <dgm:spPr>
        <a:solidFill>
          <a:schemeClr val="accent6">
            <a:lumMod val="60000"/>
            <a:lumOff val="40000"/>
          </a:schemeClr>
        </a:solidFill>
      </dgm:spPr>
      <dgm:t>
        <a:bodyPr/>
        <a:lstStyle/>
        <a:p>
          <a:r>
            <a:rPr lang="en-US" b="1" dirty="0"/>
            <a:t>2006</a:t>
          </a:r>
        </a:p>
      </dgm:t>
    </dgm:pt>
    <dgm:pt modelId="{5BFF1A3A-015E-4FE3-B281-8FCFBBEF98B7}" type="parTrans" cxnId="{A8081ECD-34C0-410A-8802-DDC1D6138CDF}">
      <dgm:prSet/>
      <dgm:spPr/>
      <dgm:t>
        <a:bodyPr/>
        <a:lstStyle/>
        <a:p>
          <a:endParaRPr lang="en-US"/>
        </a:p>
      </dgm:t>
    </dgm:pt>
    <dgm:pt modelId="{6B37CA41-D5D5-4762-88DC-BE8969317000}" type="sibTrans" cxnId="{A8081ECD-34C0-410A-8802-DDC1D6138CDF}">
      <dgm:prSet/>
      <dgm:spPr/>
      <dgm:t>
        <a:bodyPr/>
        <a:lstStyle/>
        <a:p>
          <a:endParaRPr lang="en-US"/>
        </a:p>
      </dgm:t>
    </dgm:pt>
    <dgm:pt modelId="{DD3AE47A-BED6-4A8D-941E-9098109AA803}">
      <dgm:prSet phldrT="[Text]"/>
      <dgm:spPr>
        <a:solidFill>
          <a:schemeClr val="accent6">
            <a:lumMod val="60000"/>
            <a:lumOff val="40000"/>
          </a:schemeClr>
        </a:solidFill>
      </dgm:spPr>
      <dgm:t>
        <a:bodyPr/>
        <a:lstStyle/>
        <a:p>
          <a:r>
            <a:rPr lang="en-US" b="1" dirty="0"/>
            <a:t>2019 and Beyond!</a:t>
          </a:r>
        </a:p>
      </dgm:t>
    </dgm:pt>
    <dgm:pt modelId="{EBEB1FC6-1806-4D4F-8820-BB83D37E48D2}" type="parTrans" cxnId="{97206CCA-1B47-44B4-BAC4-5E37615496E6}">
      <dgm:prSet/>
      <dgm:spPr/>
      <dgm:t>
        <a:bodyPr/>
        <a:lstStyle/>
        <a:p>
          <a:endParaRPr lang="en-US"/>
        </a:p>
      </dgm:t>
    </dgm:pt>
    <dgm:pt modelId="{EC65D687-E36A-48C3-89A5-DA2894CF0189}" type="sibTrans" cxnId="{97206CCA-1B47-44B4-BAC4-5E37615496E6}">
      <dgm:prSet/>
      <dgm:spPr/>
      <dgm:t>
        <a:bodyPr/>
        <a:lstStyle/>
        <a:p>
          <a:endParaRPr lang="en-US"/>
        </a:p>
      </dgm:t>
    </dgm:pt>
    <dgm:pt modelId="{1DE12A68-6B0F-42E2-936B-CB3AEA8463D7}">
      <dgm:prSet phldrT="[Text]"/>
      <dgm:spPr>
        <a:solidFill>
          <a:schemeClr val="accent6">
            <a:lumMod val="60000"/>
            <a:lumOff val="40000"/>
          </a:schemeClr>
        </a:solidFill>
      </dgm:spPr>
      <dgm:t>
        <a:bodyPr/>
        <a:lstStyle/>
        <a:p>
          <a:r>
            <a:rPr lang="en-US" b="1" dirty="0"/>
            <a:t>2010</a:t>
          </a:r>
        </a:p>
      </dgm:t>
    </dgm:pt>
    <dgm:pt modelId="{9FE4565A-AA04-4556-9719-69F6E57EAECA}" type="parTrans" cxnId="{331FCABD-766E-460D-8354-25D319837546}">
      <dgm:prSet/>
      <dgm:spPr/>
      <dgm:t>
        <a:bodyPr/>
        <a:lstStyle/>
        <a:p>
          <a:endParaRPr lang="en-US"/>
        </a:p>
      </dgm:t>
    </dgm:pt>
    <dgm:pt modelId="{A0C7BAED-109B-4600-98DB-13641AFDE3F9}" type="sibTrans" cxnId="{331FCABD-766E-460D-8354-25D319837546}">
      <dgm:prSet/>
      <dgm:spPr/>
      <dgm:t>
        <a:bodyPr/>
        <a:lstStyle/>
        <a:p>
          <a:endParaRPr lang="en-US"/>
        </a:p>
      </dgm:t>
    </dgm:pt>
    <dgm:pt modelId="{96BE48BA-D8C4-43ED-82F1-D7281AA64AD9}">
      <dgm:prSet phldrT="[Text]"/>
      <dgm:spPr>
        <a:solidFill>
          <a:schemeClr val="accent6">
            <a:lumMod val="60000"/>
            <a:lumOff val="40000"/>
          </a:schemeClr>
        </a:solidFill>
      </dgm:spPr>
      <dgm:t>
        <a:bodyPr/>
        <a:lstStyle/>
        <a:p>
          <a:r>
            <a:rPr lang="en-US" b="1" dirty="0"/>
            <a:t>Email for sending documents!</a:t>
          </a:r>
        </a:p>
      </dgm:t>
    </dgm:pt>
    <dgm:pt modelId="{F3FB60E2-EEBC-4A1D-8B31-57B37DCE2F25}" type="parTrans" cxnId="{DE94AA8C-63AA-494F-AA1B-A3FD5F20E7C8}">
      <dgm:prSet/>
      <dgm:spPr/>
      <dgm:t>
        <a:bodyPr/>
        <a:lstStyle/>
        <a:p>
          <a:endParaRPr lang="en-US"/>
        </a:p>
      </dgm:t>
    </dgm:pt>
    <dgm:pt modelId="{A6977E03-00C7-4B3F-9A7C-44157B2587E9}" type="sibTrans" cxnId="{DE94AA8C-63AA-494F-AA1B-A3FD5F20E7C8}">
      <dgm:prSet/>
      <dgm:spPr/>
      <dgm:t>
        <a:bodyPr/>
        <a:lstStyle/>
        <a:p>
          <a:endParaRPr lang="en-US"/>
        </a:p>
      </dgm:t>
    </dgm:pt>
    <dgm:pt modelId="{2EF2B6E0-B21B-4920-88EE-61E09F19AA1D}">
      <dgm:prSet phldrT="[Text]"/>
      <dgm:spPr>
        <a:solidFill>
          <a:schemeClr val="accent6">
            <a:lumMod val="60000"/>
            <a:lumOff val="40000"/>
          </a:schemeClr>
        </a:solidFill>
      </dgm:spPr>
      <dgm:t>
        <a:bodyPr/>
        <a:lstStyle/>
        <a:p>
          <a:r>
            <a:rPr lang="en-US" b="1" dirty="0"/>
            <a:t>2017</a:t>
          </a:r>
        </a:p>
      </dgm:t>
    </dgm:pt>
    <dgm:pt modelId="{DBFF15BF-052A-4CAC-949F-E4774EBD23C0}" type="parTrans" cxnId="{83E2A3FD-1F21-4D2A-B189-F7537CD01799}">
      <dgm:prSet/>
      <dgm:spPr/>
      <dgm:t>
        <a:bodyPr/>
        <a:lstStyle/>
        <a:p>
          <a:endParaRPr lang="en-US"/>
        </a:p>
      </dgm:t>
    </dgm:pt>
    <dgm:pt modelId="{A13C23B9-E690-44F0-BFA7-A6EC410BFA99}" type="sibTrans" cxnId="{83E2A3FD-1F21-4D2A-B189-F7537CD01799}">
      <dgm:prSet/>
      <dgm:spPr/>
      <dgm:t>
        <a:bodyPr/>
        <a:lstStyle/>
        <a:p>
          <a:endParaRPr lang="en-US"/>
        </a:p>
      </dgm:t>
    </dgm:pt>
    <dgm:pt modelId="{2A363929-5344-4C67-B67B-461E725EDA8F}" type="pres">
      <dgm:prSet presAssocID="{097FEA81-F33A-4A35-A7E9-106E185E3A21}" presName="Name0" presStyleCnt="0">
        <dgm:presLayoutVars>
          <dgm:dir/>
          <dgm:animLvl val="lvl"/>
          <dgm:resizeHandles val="exact"/>
        </dgm:presLayoutVars>
      </dgm:prSet>
      <dgm:spPr/>
    </dgm:pt>
    <dgm:pt modelId="{E216F970-2553-4174-88BA-3E71978D183E}" type="pres">
      <dgm:prSet presAssocID="{2FFF2F0B-9994-42D2-9E40-1EE73D655AFB}" presName="parTxOnly" presStyleLbl="node1" presStyleIdx="0" presStyleCnt="6">
        <dgm:presLayoutVars>
          <dgm:chMax val="0"/>
          <dgm:chPref val="0"/>
          <dgm:bulletEnabled val="1"/>
        </dgm:presLayoutVars>
      </dgm:prSet>
      <dgm:spPr/>
    </dgm:pt>
    <dgm:pt modelId="{914DACDD-3EFD-4F56-808C-024D164C56D9}" type="pres">
      <dgm:prSet presAssocID="{715A1212-6FB3-492C-B4BC-C1B0DA7E4627}" presName="parTxOnlySpace" presStyleCnt="0"/>
      <dgm:spPr/>
    </dgm:pt>
    <dgm:pt modelId="{D9D51949-8699-4015-8807-B6BC2019222B}" type="pres">
      <dgm:prSet presAssocID="{96BE48BA-D8C4-43ED-82F1-D7281AA64AD9}" presName="parTxOnly" presStyleLbl="node1" presStyleIdx="1" presStyleCnt="6">
        <dgm:presLayoutVars>
          <dgm:chMax val="0"/>
          <dgm:chPref val="0"/>
          <dgm:bulletEnabled val="1"/>
        </dgm:presLayoutVars>
      </dgm:prSet>
      <dgm:spPr/>
    </dgm:pt>
    <dgm:pt modelId="{8C392856-879B-4770-B3E9-6D42D06E7A60}" type="pres">
      <dgm:prSet presAssocID="{A6977E03-00C7-4B3F-9A7C-44157B2587E9}" presName="parTxOnlySpace" presStyleCnt="0"/>
      <dgm:spPr/>
    </dgm:pt>
    <dgm:pt modelId="{FC441E2D-BC93-47D4-9A5D-4CBC32941190}" type="pres">
      <dgm:prSet presAssocID="{33DCBBC5-EA16-4C26-86FB-04C45FC86A28}" presName="parTxOnly" presStyleLbl="node1" presStyleIdx="2" presStyleCnt="6">
        <dgm:presLayoutVars>
          <dgm:chMax val="0"/>
          <dgm:chPref val="0"/>
          <dgm:bulletEnabled val="1"/>
        </dgm:presLayoutVars>
      </dgm:prSet>
      <dgm:spPr/>
    </dgm:pt>
    <dgm:pt modelId="{3AEFAFEA-71B0-46B3-9A4F-D4A7FD748AAE}" type="pres">
      <dgm:prSet presAssocID="{6B37CA41-D5D5-4762-88DC-BE8969317000}" presName="parTxOnlySpace" presStyleCnt="0"/>
      <dgm:spPr/>
    </dgm:pt>
    <dgm:pt modelId="{AD338EFE-8A53-4EB0-A76D-21295F8EC285}" type="pres">
      <dgm:prSet presAssocID="{1DE12A68-6B0F-42E2-936B-CB3AEA8463D7}" presName="parTxOnly" presStyleLbl="node1" presStyleIdx="3" presStyleCnt="6">
        <dgm:presLayoutVars>
          <dgm:chMax val="0"/>
          <dgm:chPref val="0"/>
          <dgm:bulletEnabled val="1"/>
        </dgm:presLayoutVars>
      </dgm:prSet>
      <dgm:spPr/>
    </dgm:pt>
    <dgm:pt modelId="{B7798B04-0E1B-41AA-B411-C7A0B2D98582}" type="pres">
      <dgm:prSet presAssocID="{A0C7BAED-109B-4600-98DB-13641AFDE3F9}" presName="parTxOnlySpace" presStyleCnt="0"/>
      <dgm:spPr/>
    </dgm:pt>
    <dgm:pt modelId="{A275BCB7-E284-4240-B0CC-AFDAC45FAC83}" type="pres">
      <dgm:prSet presAssocID="{2EF2B6E0-B21B-4920-88EE-61E09F19AA1D}" presName="parTxOnly" presStyleLbl="node1" presStyleIdx="4" presStyleCnt="6">
        <dgm:presLayoutVars>
          <dgm:chMax val="0"/>
          <dgm:chPref val="0"/>
          <dgm:bulletEnabled val="1"/>
        </dgm:presLayoutVars>
      </dgm:prSet>
      <dgm:spPr/>
    </dgm:pt>
    <dgm:pt modelId="{D653D3F9-5828-40A0-9531-635F9B557536}" type="pres">
      <dgm:prSet presAssocID="{A13C23B9-E690-44F0-BFA7-A6EC410BFA99}" presName="parTxOnlySpace" presStyleCnt="0"/>
      <dgm:spPr/>
    </dgm:pt>
    <dgm:pt modelId="{5DA63E21-26C3-499F-8F67-00FCDBBCDB9A}" type="pres">
      <dgm:prSet presAssocID="{DD3AE47A-BED6-4A8D-941E-9098109AA803}" presName="parTxOnly" presStyleLbl="node1" presStyleIdx="5" presStyleCnt="6">
        <dgm:presLayoutVars>
          <dgm:chMax val="0"/>
          <dgm:chPref val="0"/>
          <dgm:bulletEnabled val="1"/>
        </dgm:presLayoutVars>
      </dgm:prSet>
      <dgm:spPr/>
    </dgm:pt>
  </dgm:ptLst>
  <dgm:cxnLst>
    <dgm:cxn modelId="{9837871E-29E2-4683-8546-FF535231FFDA}" type="presOf" srcId="{2FFF2F0B-9994-42D2-9E40-1EE73D655AFB}" destId="{E216F970-2553-4174-88BA-3E71978D183E}" srcOrd="0" destOrd="0" presId="urn:microsoft.com/office/officeart/2005/8/layout/chevron1"/>
    <dgm:cxn modelId="{C5434A5E-5B5B-444E-8272-3A639E5685D2}" type="presOf" srcId="{96BE48BA-D8C4-43ED-82F1-D7281AA64AD9}" destId="{D9D51949-8699-4015-8807-B6BC2019222B}" srcOrd="0" destOrd="0" presId="urn:microsoft.com/office/officeart/2005/8/layout/chevron1"/>
    <dgm:cxn modelId="{8584726D-7228-41CE-8FA5-9E81A31F9554}" type="presOf" srcId="{2EF2B6E0-B21B-4920-88EE-61E09F19AA1D}" destId="{A275BCB7-E284-4240-B0CC-AFDAC45FAC83}" srcOrd="0" destOrd="0" presId="urn:microsoft.com/office/officeart/2005/8/layout/chevron1"/>
    <dgm:cxn modelId="{6F7DD04E-3C2A-4ABF-AE87-67CB8FDCF6B3}" type="presOf" srcId="{097FEA81-F33A-4A35-A7E9-106E185E3A21}" destId="{2A363929-5344-4C67-B67B-461E725EDA8F}" srcOrd="0" destOrd="0" presId="urn:microsoft.com/office/officeart/2005/8/layout/chevron1"/>
    <dgm:cxn modelId="{8D55EA54-38A7-4286-9F7A-421B050728ED}" type="presOf" srcId="{33DCBBC5-EA16-4C26-86FB-04C45FC86A28}" destId="{FC441E2D-BC93-47D4-9A5D-4CBC32941190}" srcOrd="0" destOrd="0" presId="urn:microsoft.com/office/officeart/2005/8/layout/chevron1"/>
    <dgm:cxn modelId="{DE94AA8C-63AA-494F-AA1B-A3FD5F20E7C8}" srcId="{097FEA81-F33A-4A35-A7E9-106E185E3A21}" destId="{96BE48BA-D8C4-43ED-82F1-D7281AA64AD9}" srcOrd="1" destOrd="0" parTransId="{F3FB60E2-EEBC-4A1D-8B31-57B37DCE2F25}" sibTransId="{A6977E03-00C7-4B3F-9A7C-44157B2587E9}"/>
    <dgm:cxn modelId="{C064719E-D291-4ADF-9D7D-92EF622DEB06}" type="presOf" srcId="{1DE12A68-6B0F-42E2-936B-CB3AEA8463D7}" destId="{AD338EFE-8A53-4EB0-A76D-21295F8EC285}" srcOrd="0" destOrd="0" presId="urn:microsoft.com/office/officeart/2005/8/layout/chevron1"/>
    <dgm:cxn modelId="{C7D55DA2-7678-475B-8C50-EFF14E35B5D7}" srcId="{097FEA81-F33A-4A35-A7E9-106E185E3A21}" destId="{2FFF2F0B-9994-42D2-9E40-1EE73D655AFB}" srcOrd="0" destOrd="0" parTransId="{B8B88103-4D88-4590-85A9-12ECE823D4C6}" sibTransId="{715A1212-6FB3-492C-B4BC-C1B0DA7E4627}"/>
    <dgm:cxn modelId="{331FCABD-766E-460D-8354-25D319837546}" srcId="{097FEA81-F33A-4A35-A7E9-106E185E3A21}" destId="{1DE12A68-6B0F-42E2-936B-CB3AEA8463D7}" srcOrd="3" destOrd="0" parTransId="{9FE4565A-AA04-4556-9719-69F6E57EAECA}" sibTransId="{A0C7BAED-109B-4600-98DB-13641AFDE3F9}"/>
    <dgm:cxn modelId="{97206CCA-1B47-44B4-BAC4-5E37615496E6}" srcId="{097FEA81-F33A-4A35-A7E9-106E185E3A21}" destId="{DD3AE47A-BED6-4A8D-941E-9098109AA803}" srcOrd="5" destOrd="0" parTransId="{EBEB1FC6-1806-4D4F-8820-BB83D37E48D2}" sibTransId="{EC65D687-E36A-48C3-89A5-DA2894CF0189}"/>
    <dgm:cxn modelId="{A8081ECD-34C0-410A-8802-DDC1D6138CDF}" srcId="{097FEA81-F33A-4A35-A7E9-106E185E3A21}" destId="{33DCBBC5-EA16-4C26-86FB-04C45FC86A28}" srcOrd="2" destOrd="0" parTransId="{5BFF1A3A-015E-4FE3-B281-8FCFBBEF98B7}" sibTransId="{6B37CA41-D5D5-4762-88DC-BE8969317000}"/>
    <dgm:cxn modelId="{83E2A3FD-1F21-4D2A-B189-F7537CD01799}" srcId="{097FEA81-F33A-4A35-A7E9-106E185E3A21}" destId="{2EF2B6E0-B21B-4920-88EE-61E09F19AA1D}" srcOrd="4" destOrd="0" parTransId="{DBFF15BF-052A-4CAC-949F-E4774EBD23C0}" sibTransId="{A13C23B9-E690-44F0-BFA7-A6EC410BFA99}"/>
    <dgm:cxn modelId="{526D21FE-7935-49CB-A7AA-615B96936E76}" type="presOf" srcId="{DD3AE47A-BED6-4A8D-941E-9098109AA803}" destId="{5DA63E21-26C3-499F-8F67-00FCDBBCDB9A}" srcOrd="0" destOrd="0" presId="urn:microsoft.com/office/officeart/2005/8/layout/chevron1"/>
    <dgm:cxn modelId="{0E097E27-8A60-43D0-91D0-E2E27A6C0BCD}" type="presParOf" srcId="{2A363929-5344-4C67-B67B-461E725EDA8F}" destId="{E216F970-2553-4174-88BA-3E71978D183E}" srcOrd="0" destOrd="0" presId="urn:microsoft.com/office/officeart/2005/8/layout/chevron1"/>
    <dgm:cxn modelId="{55AA4539-50FC-4BFD-9DEA-B67FB7830D63}" type="presParOf" srcId="{2A363929-5344-4C67-B67B-461E725EDA8F}" destId="{914DACDD-3EFD-4F56-808C-024D164C56D9}" srcOrd="1" destOrd="0" presId="urn:microsoft.com/office/officeart/2005/8/layout/chevron1"/>
    <dgm:cxn modelId="{804CCC12-D06E-4D58-AC0C-45CA8735D828}" type="presParOf" srcId="{2A363929-5344-4C67-B67B-461E725EDA8F}" destId="{D9D51949-8699-4015-8807-B6BC2019222B}" srcOrd="2" destOrd="0" presId="urn:microsoft.com/office/officeart/2005/8/layout/chevron1"/>
    <dgm:cxn modelId="{33DFAF2B-118C-4F4B-8876-2D48A978A318}" type="presParOf" srcId="{2A363929-5344-4C67-B67B-461E725EDA8F}" destId="{8C392856-879B-4770-B3E9-6D42D06E7A60}" srcOrd="3" destOrd="0" presId="urn:microsoft.com/office/officeart/2005/8/layout/chevron1"/>
    <dgm:cxn modelId="{23C5095A-6846-4F35-B023-99E14A604E26}" type="presParOf" srcId="{2A363929-5344-4C67-B67B-461E725EDA8F}" destId="{FC441E2D-BC93-47D4-9A5D-4CBC32941190}" srcOrd="4" destOrd="0" presId="urn:microsoft.com/office/officeart/2005/8/layout/chevron1"/>
    <dgm:cxn modelId="{557F3FF7-EA40-48AC-A625-DADB411C9110}" type="presParOf" srcId="{2A363929-5344-4C67-B67B-461E725EDA8F}" destId="{3AEFAFEA-71B0-46B3-9A4F-D4A7FD748AAE}" srcOrd="5" destOrd="0" presId="urn:microsoft.com/office/officeart/2005/8/layout/chevron1"/>
    <dgm:cxn modelId="{75DB9E95-0E64-4AD7-9156-14E36BBAA18B}" type="presParOf" srcId="{2A363929-5344-4C67-B67B-461E725EDA8F}" destId="{AD338EFE-8A53-4EB0-A76D-21295F8EC285}" srcOrd="6" destOrd="0" presId="urn:microsoft.com/office/officeart/2005/8/layout/chevron1"/>
    <dgm:cxn modelId="{B9A7F2FF-C7AE-48D7-B1E1-7540B0E98B21}" type="presParOf" srcId="{2A363929-5344-4C67-B67B-461E725EDA8F}" destId="{B7798B04-0E1B-41AA-B411-C7A0B2D98582}" srcOrd="7" destOrd="0" presId="urn:microsoft.com/office/officeart/2005/8/layout/chevron1"/>
    <dgm:cxn modelId="{89F266C9-EB83-439E-92C9-339A9472394F}" type="presParOf" srcId="{2A363929-5344-4C67-B67B-461E725EDA8F}" destId="{A275BCB7-E284-4240-B0CC-AFDAC45FAC83}" srcOrd="8" destOrd="0" presId="urn:microsoft.com/office/officeart/2005/8/layout/chevron1"/>
    <dgm:cxn modelId="{70D5088A-221C-4789-B22F-4B3E2F5A87A5}" type="presParOf" srcId="{2A363929-5344-4C67-B67B-461E725EDA8F}" destId="{D653D3F9-5828-40A0-9531-635F9B557536}" srcOrd="9" destOrd="0" presId="urn:microsoft.com/office/officeart/2005/8/layout/chevron1"/>
    <dgm:cxn modelId="{86172F7C-3B32-40D4-AD2F-8C238C962770}" type="presParOf" srcId="{2A363929-5344-4C67-B67B-461E725EDA8F}" destId="{5DA63E21-26C3-499F-8F67-00FCDBBCDB9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BEDA9-3047-4271-889F-1A2290AD01AA}"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EBACD200-0FE8-4351-BD34-8104181292AE}">
      <dgm:prSet phldrT="[Text]" custT="1"/>
      <dgm:spPr>
        <a:xfrm>
          <a:off x="0" y="1787351"/>
          <a:ext cx="1362020" cy="745878"/>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You’ve got mail!</a:t>
          </a:r>
        </a:p>
      </dgm:t>
    </dgm:pt>
    <dgm:pt modelId="{8801902A-C017-4194-A496-15461C6C03B4}" type="parTrans" cxnId="{C88E2562-BE90-468D-9386-4A79707C4E22}">
      <dgm:prSet/>
      <dgm:spPr/>
      <dgm:t>
        <a:bodyPr/>
        <a:lstStyle/>
        <a:p>
          <a:endParaRPr lang="en-US"/>
        </a:p>
      </dgm:t>
    </dgm:pt>
    <dgm:pt modelId="{7940AC28-90DB-4BD6-8FE0-3125A5B7E78B}" type="sibTrans" cxnId="{C88E2562-BE90-468D-9386-4A79707C4E22}">
      <dgm:prSet/>
      <dgm:spPr>
        <a:xfrm rot="1296">
          <a:off x="1281153" y="1324931"/>
          <a:ext cx="260123" cy="240002"/>
        </a:xfrm>
        <a:prstGeom prst="rightArrow">
          <a:avLst>
            <a:gd name="adj1" fmla="val 60000"/>
            <a:gd name="adj2" fmla="val 50000"/>
          </a:avLst>
        </a:prstGeom>
        <a:solidFill>
          <a:srgbClr val="026CB6">
            <a:tint val="60000"/>
            <a:hueOff val="0"/>
            <a:satOff val="0"/>
            <a:lumOff val="0"/>
            <a:alphaOff val="0"/>
          </a:srgbClr>
        </a:solidFill>
        <a:ln>
          <a:noFill/>
        </a:ln>
        <a:effectLst/>
      </dgm:spPr>
      <dgm:t>
        <a:bodyPr/>
        <a:lstStyle/>
        <a:p>
          <a:pPr>
            <a:buNone/>
          </a:pPr>
          <a:endParaRPr lang="en-US" dirty="0">
            <a:solidFill>
              <a:sysClr val="window" lastClr="FFFFFF"/>
            </a:solidFill>
            <a:latin typeface="Arial" panose="020B0604020202020204"/>
            <a:ea typeface="+mn-ea"/>
            <a:cs typeface="+mn-cs"/>
          </a:endParaRPr>
        </a:p>
      </dgm:t>
    </dgm:pt>
    <dgm:pt modelId="{E6BBB629-65D0-4A73-8539-411C9D879CDB}">
      <dgm:prSet phldrT="[Text]" custT="1"/>
      <dgm:spPr>
        <a:xfrm>
          <a:off x="3463135" y="1816704"/>
          <a:ext cx="1353190" cy="696327"/>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Put it in a portal</a:t>
          </a:r>
        </a:p>
      </dgm:t>
    </dgm:pt>
    <dgm:pt modelId="{429C6DBC-2813-40C8-8E05-B5ACB84EA3FD}" type="parTrans" cxnId="{A8F7F6F7-312D-468E-9DDC-793F07C3AD8F}">
      <dgm:prSet/>
      <dgm:spPr/>
      <dgm:t>
        <a:bodyPr/>
        <a:lstStyle/>
        <a:p>
          <a:endParaRPr lang="en-US"/>
        </a:p>
      </dgm:t>
    </dgm:pt>
    <dgm:pt modelId="{5E4EA5D0-E6C8-4B7C-9D5B-CDFD8AAC847D}" type="sibTrans" cxnId="{A8F7F6F7-312D-468E-9DDC-793F07C3AD8F}">
      <dgm:prSet/>
      <dgm:spPr>
        <a:xfrm rot="93737">
          <a:off x="4786214" y="1362288"/>
          <a:ext cx="285700" cy="240002"/>
        </a:xfrm>
        <a:prstGeom prst="rightArrow">
          <a:avLst>
            <a:gd name="adj1" fmla="val 60000"/>
            <a:gd name="adj2" fmla="val 50000"/>
          </a:avLst>
        </a:prstGeom>
        <a:solidFill>
          <a:srgbClr val="026CB6">
            <a:tint val="60000"/>
            <a:hueOff val="0"/>
            <a:satOff val="0"/>
            <a:lumOff val="0"/>
            <a:alphaOff val="0"/>
          </a:srgbClr>
        </a:solidFill>
        <a:ln>
          <a:noFill/>
        </a:ln>
        <a:effectLst/>
      </dgm:spPr>
      <dgm:t>
        <a:bodyPr/>
        <a:lstStyle/>
        <a:p>
          <a:pPr>
            <a:buNone/>
          </a:pPr>
          <a:endParaRPr lang="en-US" dirty="0">
            <a:solidFill>
              <a:sysClr val="window" lastClr="FFFFFF"/>
            </a:solidFill>
            <a:latin typeface="Arial" panose="020B0604020202020204"/>
            <a:ea typeface="+mn-ea"/>
            <a:cs typeface="+mn-cs"/>
          </a:endParaRPr>
        </a:p>
      </dgm:t>
    </dgm:pt>
    <dgm:pt modelId="{74F47FD1-5527-4236-8BBF-9AF26D1A62FF}">
      <dgm:prSet phldrT="[Text]" custT="1"/>
      <dgm:spPr>
        <a:xfrm>
          <a:off x="9037722" y="1791354"/>
          <a:ext cx="1303699" cy="772916"/>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Industry issue</a:t>
          </a:r>
        </a:p>
      </dgm:t>
    </dgm:pt>
    <dgm:pt modelId="{880EA730-0DB9-4AD8-BA48-3BC51BD98554}" type="parTrans" cxnId="{91396BEB-C03B-42E6-8F33-F6E57F5158EB}">
      <dgm:prSet/>
      <dgm:spPr/>
      <dgm:t>
        <a:bodyPr/>
        <a:lstStyle/>
        <a:p>
          <a:endParaRPr lang="en-US"/>
        </a:p>
      </dgm:t>
    </dgm:pt>
    <dgm:pt modelId="{63818D7C-9BE0-4C8B-AE4D-504C9140CDEA}" type="sibTrans" cxnId="{91396BEB-C03B-42E6-8F33-F6E57F5158EB}">
      <dgm:prSet/>
      <dgm:spPr/>
      <dgm:t>
        <a:bodyPr/>
        <a:lstStyle/>
        <a:p>
          <a:endParaRPr lang="en-US"/>
        </a:p>
      </dgm:t>
    </dgm:pt>
    <dgm:pt modelId="{FF5ABA6C-EA60-42DA-A9F4-1F6FA1858D72}">
      <dgm:prSet phldrT="[Text]" custT="1"/>
      <dgm:spPr>
        <a:xfrm>
          <a:off x="5227558" y="1753853"/>
          <a:ext cx="1486213" cy="828390"/>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Rules and Regulations</a:t>
          </a:r>
        </a:p>
      </dgm:t>
    </dgm:pt>
    <dgm:pt modelId="{6C31065D-4EBD-4481-8595-4627204867D7}" type="parTrans" cxnId="{8DC0B47A-B2A9-4160-AED7-9EC365266E99}">
      <dgm:prSet/>
      <dgm:spPr/>
      <dgm:t>
        <a:bodyPr/>
        <a:lstStyle/>
        <a:p>
          <a:endParaRPr lang="en-US"/>
        </a:p>
      </dgm:t>
    </dgm:pt>
    <dgm:pt modelId="{CA52CB7A-1967-4570-9BF2-C7C5C05B6B9E}" type="sibTrans" cxnId="{8DC0B47A-B2A9-4160-AED7-9EC365266E99}">
      <dgm:prSet/>
      <dgm:spPr>
        <a:xfrm rot="21492816">
          <a:off x="6635397" y="1355933"/>
          <a:ext cx="320154" cy="240002"/>
        </a:xfrm>
        <a:prstGeom prst="rightArrow">
          <a:avLst>
            <a:gd name="adj1" fmla="val 60000"/>
            <a:gd name="adj2" fmla="val 50000"/>
          </a:avLst>
        </a:prstGeom>
        <a:solidFill>
          <a:srgbClr val="026CB6">
            <a:tint val="60000"/>
            <a:hueOff val="0"/>
            <a:satOff val="0"/>
            <a:lumOff val="0"/>
            <a:alphaOff val="0"/>
          </a:srgbClr>
        </a:solidFill>
        <a:ln>
          <a:noFill/>
        </a:ln>
        <a:effectLst/>
      </dgm:spPr>
      <dgm:t>
        <a:bodyPr/>
        <a:lstStyle/>
        <a:p>
          <a:pPr>
            <a:buNone/>
          </a:pPr>
          <a:endParaRPr lang="en-US" dirty="0">
            <a:solidFill>
              <a:sysClr val="window" lastClr="FFFFFF"/>
            </a:solidFill>
            <a:latin typeface="Arial" panose="020B0604020202020204"/>
            <a:ea typeface="+mn-ea"/>
            <a:cs typeface="+mn-cs"/>
          </a:endParaRPr>
        </a:p>
      </dgm:t>
    </dgm:pt>
    <dgm:pt modelId="{553FA2A6-1BD5-4474-AE57-60D97313B48F}">
      <dgm:prSet phldrT="[Text]" custT="1"/>
      <dgm:spPr>
        <a:xfrm>
          <a:off x="7100872" y="1798258"/>
          <a:ext cx="1581790" cy="737008"/>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Process and System alignment</a:t>
          </a:r>
        </a:p>
      </dgm:t>
    </dgm:pt>
    <dgm:pt modelId="{C59614C5-5E48-4274-9B72-B98A5F7AF163}" type="parTrans" cxnId="{0A07A001-A16C-4A5C-91F1-A34671A9640C}">
      <dgm:prSet/>
      <dgm:spPr/>
      <dgm:t>
        <a:bodyPr/>
        <a:lstStyle/>
        <a:p>
          <a:endParaRPr lang="en-US"/>
        </a:p>
      </dgm:t>
    </dgm:pt>
    <dgm:pt modelId="{C57D498A-5331-4D9D-98E4-07E48C221435}" type="sibTrans" cxnId="{0A07A001-A16C-4A5C-91F1-A34671A9640C}">
      <dgm:prSet/>
      <dgm:spPr>
        <a:xfrm rot="21583228">
          <a:off x="8522991" y="1322222"/>
          <a:ext cx="294418" cy="240002"/>
        </a:xfrm>
        <a:prstGeom prst="rightArrow">
          <a:avLst>
            <a:gd name="adj1" fmla="val 60000"/>
            <a:gd name="adj2" fmla="val 50000"/>
          </a:avLst>
        </a:prstGeom>
        <a:solidFill>
          <a:srgbClr val="026CB6">
            <a:tint val="60000"/>
            <a:hueOff val="0"/>
            <a:satOff val="0"/>
            <a:lumOff val="0"/>
            <a:alphaOff val="0"/>
          </a:srgbClr>
        </a:solidFill>
        <a:ln>
          <a:noFill/>
        </a:ln>
        <a:effectLst/>
      </dgm:spPr>
      <dgm:t>
        <a:bodyPr/>
        <a:lstStyle/>
        <a:p>
          <a:pPr>
            <a:buNone/>
          </a:pPr>
          <a:endParaRPr lang="en-US" dirty="0">
            <a:solidFill>
              <a:sysClr val="window" lastClr="FFFFFF"/>
            </a:solidFill>
            <a:latin typeface="Arial" panose="020B0604020202020204"/>
            <a:ea typeface="+mn-ea"/>
            <a:cs typeface="+mn-cs"/>
          </a:endParaRPr>
        </a:p>
      </dgm:t>
    </dgm:pt>
    <dgm:pt modelId="{CAF0FAF3-61A8-47D5-A5E3-4C1B0613A62A}">
      <dgm:prSet phldrT="[Text]" custT="1"/>
      <dgm:spPr>
        <a:xfrm>
          <a:off x="1764395" y="1791289"/>
          <a:ext cx="1347836" cy="743251"/>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1200" b="1" dirty="0">
              <a:solidFill>
                <a:sysClr val="window" lastClr="FFFFFF"/>
              </a:solidFill>
              <a:latin typeface="Arial" panose="020B0604020202020204"/>
              <a:ea typeface="+mn-ea"/>
              <a:cs typeface="+mn-cs"/>
            </a:rPr>
            <a:t>You’ve got email!</a:t>
          </a:r>
        </a:p>
      </dgm:t>
    </dgm:pt>
    <dgm:pt modelId="{C5BEA4D2-90DB-4828-BE14-5FF8915E9351}" type="sibTrans" cxnId="{C0FA8A50-3279-468C-A7EA-19053979F901}">
      <dgm:prSet/>
      <dgm:spPr>
        <a:xfrm rot="23209">
          <a:off x="3021634" y="1331242"/>
          <a:ext cx="258584" cy="240002"/>
        </a:xfrm>
        <a:prstGeom prst="rightArrow">
          <a:avLst>
            <a:gd name="adj1" fmla="val 60000"/>
            <a:gd name="adj2" fmla="val 50000"/>
          </a:avLst>
        </a:prstGeom>
        <a:solidFill>
          <a:srgbClr val="026CB6">
            <a:tint val="60000"/>
            <a:hueOff val="0"/>
            <a:satOff val="0"/>
            <a:lumOff val="0"/>
            <a:alphaOff val="0"/>
          </a:srgbClr>
        </a:solidFill>
        <a:ln>
          <a:noFill/>
        </a:ln>
        <a:effectLst/>
      </dgm:spPr>
      <dgm:t>
        <a:bodyPr/>
        <a:lstStyle/>
        <a:p>
          <a:pPr>
            <a:buNone/>
          </a:pPr>
          <a:endParaRPr lang="en-US" dirty="0">
            <a:solidFill>
              <a:sysClr val="window" lastClr="FFFFFF"/>
            </a:solidFill>
            <a:latin typeface="Arial" panose="020B0604020202020204"/>
            <a:ea typeface="+mn-ea"/>
            <a:cs typeface="+mn-cs"/>
          </a:endParaRPr>
        </a:p>
      </dgm:t>
    </dgm:pt>
    <dgm:pt modelId="{E589E6D8-2EA9-4808-B75F-E52D350C218D}" type="parTrans" cxnId="{C0FA8A50-3279-468C-A7EA-19053979F901}">
      <dgm:prSet/>
      <dgm:spPr/>
      <dgm:t>
        <a:bodyPr/>
        <a:lstStyle/>
        <a:p>
          <a:endParaRPr lang="en-US"/>
        </a:p>
      </dgm:t>
    </dgm:pt>
    <dgm:pt modelId="{91E36605-A68F-4052-A5BE-90A0F7B6E0C6}" type="pres">
      <dgm:prSet presAssocID="{046BEDA9-3047-4271-889F-1A2290AD01AA}" presName="Name0" presStyleCnt="0">
        <dgm:presLayoutVars>
          <dgm:dir/>
          <dgm:resizeHandles val="exact"/>
        </dgm:presLayoutVars>
      </dgm:prSet>
      <dgm:spPr/>
    </dgm:pt>
    <dgm:pt modelId="{4657256B-FA50-4D2C-9A3D-EA20ED30C374}" type="pres">
      <dgm:prSet presAssocID="{EBACD200-0FE8-4351-BD34-8104181292AE}" presName="composite" presStyleCnt="0"/>
      <dgm:spPr/>
    </dgm:pt>
    <dgm:pt modelId="{F9BD1801-F93A-488E-A5E0-B739AD493CD4}" type="pres">
      <dgm:prSet presAssocID="{EBACD200-0FE8-4351-BD34-8104181292AE}" presName="imagSh" presStyleLbl="bgImgPlace1" presStyleIdx="0" presStyleCnt="6"/>
      <dgm:spPr>
        <a:xfrm>
          <a:off x="22210" y="945187"/>
          <a:ext cx="998819" cy="998819"/>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A24F342F-0DAD-4202-B269-E902E35F17B3}" type="pres">
      <dgm:prSet presAssocID="{EBACD200-0FE8-4351-BD34-8104181292AE}" presName="txNode" presStyleLbl="node1" presStyleIdx="0" presStyleCnt="6" custScaleX="136363" custScaleY="74676" custLinFactNeighborX="-2416" custLinFactNeighborY="11654">
        <dgm:presLayoutVars>
          <dgm:bulletEnabled val="1"/>
        </dgm:presLayoutVars>
      </dgm:prSet>
      <dgm:spPr/>
    </dgm:pt>
    <dgm:pt modelId="{C1AD525C-F047-4182-AB1D-A39F065B8D35}" type="pres">
      <dgm:prSet presAssocID="{7940AC28-90DB-4BD6-8FE0-3125A5B7E78B}" presName="sibTrans" presStyleLbl="sibTrans2D1" presStyleIdx="0" presStyleCnt="5"/>
      <dgm:spPr/>
    </dgm:pt>
    <dgm:pt modelId="{65B2D29E-627C-4725-ABCE-DAFFA2CFA908}" type="pres">
      <dgm:prSet presAssocID="{7940AC28-90DB-4BD6-8FE0-3125A5B7E78B}" presName="connTx" presStyleLbl="sibTrans2D1" presStyleIdx="0" presStyleCnt="5"/>
      <dgm:spPr/>
    </dgm:pt>
    <dgm:pt modelId="{4348ADA7-77F3-4D9E-888B-1E1C5DC00C43}" type="pres">
      <dgm:prSet presAssocID="{CAF0FAF3-61A8-47D5-A5E3-4C1B0613A62A}" presName="composite" presStyleCnt="0"/>
      <dgm:spPr/>
    </dgm:pt>
    <dgm:pt modelId="{B363F1B3-4387-4538-B2E6-FB119F2C5C8B}" type="pres">
      <dgm:prSet presAssocID="{CAF0FAF3-61A8-47D5-A5E3-4C1B0613A62A}" presName="imagSh" presStyleLbl="bgImgPlace1" presStyleIdx="1" presStyleCnt="6"/>
      <dgm:spPr>
        <a:xfrm>
          <a:off x="1764239" y="945843"/>
          <a:ext cx="998819" cy="998819"/>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A89B7055-756D-41C5-AF0D-26253F0552C4}" type="pres">
      <dgm:prSet presAssocID="{CAF0FAF3-61A8-47D5-A5E3-4C1B0613A62A}" presName="txNode" presStyleLbl="node1" presStyleIdx="1" presStyleCnt="6" custScaleX="134943" custScaleY="74413" custLinFactNeighborX="1208" custLinFactNeighborY="11851">
        <dgm:presLayoutVars>
          <dgm:bulletEnabled val="1"/>
        </dgm:presLayoutVars>
      </dgm:prSet>
      <dgm:spPr/>
    </dgm:pt>
    <dgm:pt modelId="{7BC3E066-66BD-44E5-9CCC-6244833DD7EA}" type="pres">
      <dgm:prSet presAssocID="{C5BEA4D2-90DB-4828-BE14-5FF8915E9351}" presName="sibTrans" presStyleLbl="sibTrans2D1" presStyleIdx="1" presStyleCnt="5"/>
      <dgm:spPr/>
    </dgm:pt>
    <dgm:pt modelId="{B22056DA-A839-4F54-B681-53A45CC43DD6}" type="pres">
      <dgm:prSet presAssocID="{C5BEA4D2-90DB-4828-BE14-5FF8915E9351}" presName="connTx" presStyleLbl="sibTrans2D1" presStyleIdx="1" presStyleCnt="5"/>
      <dgm:spPr/>
    </dgm:pt>
    <dgm:pt modelId="{869D3317-18DE-42EE-B062-8263F95400B9}" type="pres">
      <dgm:prSet presAssocID="{E6BBB629-65D0-4A73-8539-411C9D879CDB}" presName="composite" presStyleCnt="0"/>
      <dgm:spPr/>
    </dgm:pt>
    <dgm:pt modelId="{E2543488-30DE-4A40-9671-0B13BAF6EA07}" type="pres">
      <dgm:prSet presAssocID="{E6BBB629-65D0-4A73-8539-411C9D879CDB}" presName="imagSh" presStyleLbl="bgImgPlace1" presStyleIdx="2" presStyleCnt="6"/>
      <dgm:spPr>
        <a:xfrm>
          <a:off x="3501854" y="957575"/>
          <a:ext cx="998819" cy="998819"/>
        </a:xfrm>
        <a:prstGeom prst="roundRect">
          <a:avLst>
            <a:gd name="adj" fmla="val 10000"/>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4B46C04D-F304-45D2-B216-0A0E15C6CC95}" type="pres">
      <dgm:prSet presAssocID="{E6BBB629-65D0-4A73-8539-411C9D879CDB}" presName="txNode" presStyleLbl="node1" presStyleIdx="2" presStyleCnt="6" custScaleX="135479" custScaleY="69715" custLinFactNeighborX="-2416" custLinFactNeighborY="10872">
        <dgm:presLayoutVars>
          <dgm:bulletEnabled val="1"/>
        </dgm:presLayoutVars>
      </dgm:prSet>
      <dgm:spPr/>
    </dgm:pt>
    <dgm:pt modelId="{2C082D6B-8F88-484E-BDD1-CA002C12FB95}" type="pres">
      <dgm:prSet presAssocID="{5E4EA5D0-E6C8-4B7C-9D5B-CDFD8AAC847D}" presName="sibTrans" presStyleLbl="sibTrans2D1" presStyleIdx="2" presStyleCnt="5"/>
      <dgm:spPr/>
    </dgm:pt>
    <dgm:pt modelId="{95331510-8A2B-4C7D-9258-C9ECBDF82246}" type="pres">
      <dgm:prSet presAssocID="{5E4EA5D0-E6C8-4B7C-9D5B-CDFD8AAC847D}" presName="connTx" presStyleLbl="sibTrans2D1" presStyleIdx="2" presStyleCnt="5"/>
      <dgm:spPr/>
    </dgm:pt>
    <dgm:pt modelId="{67E8007C-801A-4F3E-BB21-F13AAD9ED82A}" type="pres">
      <dgm:prSet presAssocID="{FF5ABA6C-EA60-42DA-A9F4-1F6FA1858D72}" presName="composite" presStyleCnt="0"/>
      <dgm:spPr/>
    </dgm:pt>
    <dgm:pt modelId="{A2B0F484-4A51-4ABF-B175-E526CEC25D98}" type="pres">
      <dgm:prSet presAssocID="{FF5ABA6C-EA60-42DA-A9F4-1F6FA1858D72}" presName="imagSh" presStyleLbl="bgImgPlace1" presStyleIdx="3" presStyleCnt="6" custLinFactNeighborX="801" custLinFactNeighborY="8261"/>
      <dgm:spPr>
        <a:xfrm>
          <a:off x="5316657" y="1007071"/>
          <a:ext cx="998819" cy="998819"/>
        </a:xfrm>
        <a:prstGeom prst="roundRect">
          <a:avLst>
            <a:gd name="adj" fmla="val 10000"/>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1980A634-A255-4C6A-944D-2B60A4A715F2}" type="pres">
      <dgm:prSet presAssocID="{FF5ABA6C-EA60-42DA-A9F4-1F6FA1858D72}" presName="txNode" presStyleLbl="node1" presStyleIdx="3" presStyleCnt="6" custScaleX="148797" custScaleY="82937" custLinFactNeighborY="14496">
        <dgm:presLayoutVars>
          <dgm:bulletEnabled val="1"/>
        </dgm:presLayoutVars>
      </dgm:prSet>
      <dgm:spPr/>
    </dgm:pt>
    <dgm:pt modelId="{3968FA46-D916-44AF-9269-BBBED9438F2E}" type="pres">
      <dgm:prSet presAssocID="{CA52CB7A-1967-4570-9BF2-C7C5C05B6B9E}" presName="sibTrans" presStyleLbl="sibTrans2D1" presStyleIdx="3" presStyleCnt="5"/>
      <dgm:spPr/>
    </dgm:pt>
    <dgm:pt modelId="{6E0DAE33-5570-428D-9328-CB0DCA7BD86B}" type="pres">
      <dgm:prSet presAssocID="{CA52CB7A-1967-4570-9BF2-C7C5C05B6B9E}" presName="connTx" presStyleLbl="sibTrans2D1" presStyleIdx="3" presStyleCnt="5"/>
      <dgm:spPr/>
    </dgm:pt>
    <dgm:pt modelId="{FF95886E-B11D-4FB2-8850-7F32F342406B}" type="pres">
      <dgm:prSet presAssocID="{553FA2A6-1BD5-4474-AE57-60D97313B48F}" presName="composite" presStyleCnt="0"/>
      <dgm:spPr/>
    </dgm:pt>
    <dgm:pt modelId="{91DC17F2-A5A2-4FBC-BC22-ABDD89DEB387}" type="pres">
      <dgm:prSet presAssocID="{553FA2A6-1BD5-4474-AE57-60D97313B48F}" presName="imagSh" presStyleLbl="bgImgPlace1" presStyleIdx="4" presStyleCnt="6"/>
      <dgm:spPr>
        <a:xfrm>
          <a:off x="7229759" y="947404"/>
          <a:ext cx="998819" cy="998819"/>
        </a:xfrm>
        <a:prstGeom prst="roundRect">
          <a:avLst>
            <a:gd name="adj" fmla="val 10000"/>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842F4F75-A648-443F-8741-59979CC31BC8}" type="pres">
      <dgm:prSet presAssocID="{553FA2A6-1BD5-4474-AE57-60D97313B48F}" presName="txNode" presStyleLbl="node1" presStyleIdx="4" presStyleCnt="6" custScaleX="158366" custScaleY="73788" custLinFactNeighborY="12080">
        <dgm:presLayoutVars>
          <dgm:bulletEnabled val="1"/>
        </dgm:presLayoutVars>
      </dgm:prSet>
      <dgm:spPr/>
    </dgm:pt>
    <dgm:pt modelId="{40F11BA5-A166-467B-91D7-DF6033717EA7}" type="pres">
      <dgm:prSet presAssocID="{C57D498A-5331-4D9D-98E4-07E48C221435}" presName="sibTrans" presStyleLbl="sibTrans2D1" presStyleIdx="4" presStyleCnt="5"/>
      <dgm:spPr/>
    </dgm:pt>
    <dgm:pt modelId="{48501DE2-F875-4F56-A2F9-394A23679B8B}" type="pres">
      <dgm:prSet presAssocID="{C57D498A-5331-4D9D-98E4-07E48C221435}" presName="connTx" presStyleLbl="sibTrans2D1" presStyleIdx="4" presStyleCnt="5"/>
      <dgm:spPr/>
    </dgm:pt>
    <dgm:pt modelId="{C545D088-3A17-4B05-A013-45CF89372081}" type="pres">
      <dgm:prSet presAssocID="{74F47FD1-5527-4236-8BBF-9AF26D1A62FF}" presName="composite" presStyleCnt="0"/>
      <dgm:spPr/>
    </dgm:pt>
    <dgm:pt modelId="{9F4B4792-0FEC-4253-A03C-4D430EEF1408}" type="pres">
      <dgm:prSet presAssocID="{74F47FD1-5527-4236-8BBF-9AF26D1A62FF}" presName="imagSh" presStyleLbl="bgImgPlace1" presStyleIdx="5" presStyleCnt="6"/>
      <dgm:spPr>
        <a:xfrm>
          <a:off x="9069763" y="938427"/>
          <a:ext cx="998819" cy="998819"/>
        </a:xfrm>
        <a:prstGeom prst="roundRect">
          <a:avLst>
            <a:gd name="adj" fmla="val 10000"/>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pt>
    <dgm:pt modelId="{466F28E5-7341-41C9-8663-1C8E93E1ACD4}" type="pres">
      <dgm:prSet presAssocID="{74F47FD1-5527-4236-8BBF-9AF26D1A62FF}" presName="txNode" presStyleLbl="node1" presStyleIdx="5" presStyleCnt="6" custScaleX="130524" custScaleY="77383" custLinFactNeighborX="-4225" custLinFactNeighborY="14085">
        <dgm:presLayoutVars>
          <dgm:bulletEnabled val="1"/>
        </dgm:presLayoutVars>
      </dgm:prSet>
      <dgm:spPr/>
    </dgm:pt>
  </dgm:ptLst>
  <dgm:cxnLst>
    <dgm:cxn modelId="{0A07A001-A16C-4A5C-91F1-A34671A9640C}" srcId="{046BEDA9-3047-4271-889F-1A2290AD01AA}" destId="{553FA2A6-1BD5-4474-AE57-60D97313B48F}" srcOrd="4" destOrd="0" parTransId="{C59614C5-5E48-4274-9B72-B98A5F7AF163}" sibTransId="{C57D498A-5331-4D9D-98E4-07E48C221435}"/>
    <dgm:cxn modelId="{216A770A-5B96-44A2-9410-CE2A30BE7200}" type="presOf" srcId="{CAF0FAF3-61A8-47D5-A5E3-4C1B0613A62A}" destId="{A89B7055-756D-41C5-AF0D-26253F0552C4}" srcOrd="0" destOrd="0" presId="urn:microsoft.com/office/officeart/2005/8/layout/hProcess10"/>
    <dgm:cxn modelId="{0F6C7710-7021-4EF1-9B0F-3E3227B1536E}" type="presOf" srcId="{7940AC28-90DB-4BD6-8FE0-3125A5B7E78B}" destId="{C1AD525C-F047-4182-AB1D-A39F065B8D35}" srcOrd="0" destOrd="0" presId="urn:microsoft.com/office/officeart/2005/8/layout/hProcess10"/>
    <dgm:cxn modelId="{FA4FAB2F-CB3C-4D30-AA28-E51C0B415617}" type="presOf" srcId="{E6BBB629-65D0-4A73-8539-411C9D879CDB}" destId="{4B46C04D-F304-45D2-B216-0A0E15C6CC95}" srcOrd="0" destOrd="0" presId="urn:microsoft.com/office/officeart/2005/8/layout/hProcess10"/>
    <dgm:cxn modelId="{08E0E932-BFED-4BDF-962B-FE31A2BF266E}" type="presOf" srcId="{C57D498A-5331-4D9D-98E4-07E48C221435}" destId="{48501DE2-F875-4F56-A2F9-394A23679B8B}" srcOrd="1" destOrd="0" presId="urn:microsoft.com/office/officeart/2005/8/layout/hProcess10"/>
    <dgm:cxn modelId="{3CD09634-C68C-4DDE-AED7-B9F0BD48DDC8}" type="presOf" srcId="{C5BEA4D2-90DB-4828-BE14-5FF8915E9351}" destId="{B22056DA-A839-4F54-B681-53A45CC43DD6}" srcOrd="1" destOrd="0" presId="urn:microsoft.com/office/officeart/2005/8/layout/hProcess10"/>
    <dgm:cxn modelId="{243B933A-85A9-4FA7-828A-13087F1E019A}" type="presOf" srcId="{CA52CB7A-1967-4570-9BF2-C7C5C05B6B9E}" destId="{6E0DAE33-5570-428D-9328-CB0DCA7BD86B}" srcOrd="1" destOrd="0" presId="urn:microsoft.com/office/officeart/2005/8/layout/hProcess10"/>
    <dgm:cxn modelId="{97C0245B-1174-4E52-9620-ADEE3200C422}" type="presOf" srcId="{CA52CB7A-1967-4570-9BF2-C7C5C05B6B9E}" destId="{3968FA46-D916-44AF-9269-BBBED9438F2E}" srcOrd="0" destOrd="0" presId="urn:microsoft.com/office/officeart/2005/8/layout/hProcess10"/>
    <dgm:cxn modelId="{8FF7E75C-F8D5-4F44-8571-66B1E5DAAC9C}" type="presOf" srcId="{EBACD200-0FE8-4351-BD34-8104181292AE}" destId="{A24F342F-0DAD-4202-B269-E902E35F17B3}" srcOrd="0" destOrd="0" presId="urn:microsoft.com/office/officeart/2005/8/layout/hProcess10"/>
    <dgm:cxn modelId="{C88E2562-BE90-468D-9386-4A79707C4E22}" srcId="{046BEDA9-3047-4271-889F-1A2290AD01AA}" destId="{EBACD200-0FE8-4351-BD34-8104181292AE}" srcOrd="0" destOrd="0" parTransId="{8801902A-C017-4194-A496-15461C6C03B4}" sibTransId="{7940AC28-90DB-4BD6-8FE0-3125A5B7E78B}"/>
    <dgm:cxn modelId="{C0FA8A50-3279-468C-A7EA-19053979F901}" srcId="{046BEDA9-3047-4271-889F-1A2290AD01AA}" destId="{CAF0FAF3-61A8-47D5-A5E3-4C1B0613A62A}" srcOrd="1" destOrd="0" parTransId="{E589E6D8-2EA9-4808-B75F-E52D350C218D}" sibTransId="{C5BEA4D2-90DB-4828-BE14-5FF8915E9351}"/>
    <dgm:cxn modelId="{8DC0B47A-B2A9-4160-AED7-9EC365266E99}" srcId="{046BEDA9-3047-4271-889F-1A2290AD01AA}" destId="{FF5ABA6C-EA60-42DA-A9F4-1F6FA1858D72}" srcOrd="3" destOrd="0" parTransId="{6C31065D-4EBD-4481-8595-4627204867D7}" sibTransId="{CA52CB7A-1967-4570-9BF2-C7C5C05B6B9E}"/>
    <dgm:cxn modelId="{C52C1B7D-561F-4491-A4AE-922C8F5BCB9B}" type="presOf" srcId="{5E4EA5D0-E6C8-4B7C-9D5B-CDFD8AAC847D}" destId="{2C082D6B-8F88-484E-BDD1-CA002C12FB95}" srcOrd="0" destOrd="0" presId="urn:microsoft.com/office/officeart/2005/8/layout/hProcess10"/>
    <dgm:cxn modelId="{F05E0F99-79D6-419C-B836-F4E4DC282BE6}" type="presOf" srcId="{74F47FD1-5527-4236-8BBF-9AF26D1A62FF}" destId="{466F28E5-7341-41C9-8663-1C8E93E1ACD4}" srcOrd="0" destOrd="0" presId="urn:microsoft.com/office/officeart/2005/8/layout/hProcess10"/>
    <dgm:cxn modelId="{5ADC849B-720A-4860-A5C7-79F06E8AFCF7}" type="presOf" srcId="{FF5ABA6C-EA60-42DA-A9F4-1F6FA1858D72}" destId="{1980A634-A255-4C6A-944D-2B60A4A715F2}" srcOrd="0" destOrd="0" presId="urn:microsoft.com/office/officeart/2005/8/layout/hProcess10"/>
    <dgm:cxn modelId="{1A1251A9-81F9-40C8-83C4-34A20A3C62DE}" type="presOf" srcId="{7940AC28-90DB-4BD6-8FE0-3125A5B7E78B}" destId="{65B2D29E-627C-4725-ABCE-DAFFA2CFA908}" srcOrd="1" destOrd="0" presId="urn:microsoft.com/office/officeart/2005/8/layout/hProcess10"/>
    <dgm:cxn modelId="{D2E597B3-123C-4D46-9467-BE9408E53F28}" type="presOf" srcId="{046BEDA9-3047-4271-889F-1A2290AD01AA}" destId="{91E36605-A68F-4052-A5BE-90A0F7B6E0C6}" srcOrd="0" destOrd="0" presId="urn:microsoft.com/office/officeart/2005/8/layout/hProcess10"/>
    <dgm:cxn modelId="{4B1FC1D4-2062-48C4-BCE5-81924FC77581}" type="presOf" srcId="{5E4EA5D0-E6C8-4B7C-9D5B-CDFD8AAC847D}" destId="{95331510-8A2B-4C7D-9258-C9ECBDF82246}" srcOrd="1" destOrd="0" presId="urn:microsoft.com/office/officeart/2005/8/layout/hProcess10"/>
    <dgm:cxn modelId="{CFD666E5-8B26-4FC7-BAD7-252C0AC2BDA9}" type="presOf" srcId="{C5BEA4D2-90DB-4828-BE14-5FF8915E9351}" destId="{7BC3E066-66BD-44E5-9CCC-6244833DD7EA}" srcOrd="0" destOrd="0" presId="urn:microsoft.com/office/officeart/2005/8/layout/hProcess10"/>
    <dgm:cxn modelId="{91396BEB-C03B-42E6-8F33-F6E57F5158EB}" srcId="{046BEDA9-3047-4271-889F-1A2290AD01AA}" destId="{74F47FD1-5527-4236-8BBF-9AF26D1A62FF}" srcOrd="5" destOrd="0" parTransId="{880EA730-0DB9-4AD8-BA48-3BC51BD98554}" sibTransId="{63818D7C-9BE0-4C8B-AE4D-504C9140CDEA}"/>
    <dgm:cxn modelId="{A8F7F6F7-312D-468E-9DDC-793F07C3AD8F}" srcId="{046BEDA9-3047-4271-889F-1A2290AD01AA}" destId="{E6BBB629-65D0-4A73-8539-411C9D879CDB}" srcOrd="2" destOrd="0" parTransId="{429C6DBC-2813-40C8-8E05-B5ACB84EA3FD}" sibTransId="{5E4EA5D0-E6C8-4B7C-9D5B-CDFD8AAC847D}"/>
    <dgm:cxn modelId="{96AA98FA-0AF8-40DA-936B-CFF3B73D1ED5}" type="presOf" srcId="{C57D498A-5331-4D9D-98E4-07E48C221435}" destId="{40F11BA5-A166-467B-91D7-DF6033717EA7}" srcOrd="0" destOrd="0" presId="urn:microsoft.com/office/officeart/2005/8/layout/hProcess10"/>
    <dgm:cxn modelId="{0BB257FE-DD7C-49B2-ACF0-1CD25305978F}" type="presOf" srcId="{553FA2A6-1BD5-4474-AE57-60D97313B48F}" destId="{842F4F75-A648-443F-8741-59979CC31BC8}" srcOrd="0" destOrd="0" presId="urn:microsoft.com/office/officeart/2005/8/layout/hProcess10"/>
    <dgm:cxn modelId="{D0882D4E-229E-42F3-BB63-96CDA04DB9EA}" type="presParOf" srcId="{91E36605-A68F-4052-A5BE-90A0F7B6E0C6}" destId="{4657256B-FA50-4D2C-9A3D-EA20ED30C374}" srcOrd="0" destOrd="0" presId="urn:microsoft.com/office/officeart/2005/8/layout/hProcess10"/>
    <dgm:cxn modelId="{9A83D3D6-8714-482C-B61E-CDF1C00B8191}" type="presParOf" srcId="{4657256B-FA50-4D2C-9A3D-EA20ED30C374}" destId="{F9BD1801-F93A-488E-A5E0-B739AD493CD4}" srcOrd="0" destOrd="0" presId="urn:microsoft.com/office/officeart/2005/8/layout/hProcess10"/>
    <dgm:cxn modelId="{5DA3152E-6850-4581-B58A-BCAD861463D7}" type="presParOf" srcId="{4657256B-FA50-4D2C-9A3D-EA20ED30C374}" destId="{A24F342F-0DAD-4202-B269-E902E35F17B3}" srcOrd="1" destOrd="0" presId="urn:microsoft.com/office/officeart/2005/8/layout/hProcess10"/>
    <dgm:cxn modelId="{D23D1BFE-FA1A-4187-9E98-7F4103466AFD}" type="presParOf" srcId="{91E36605-A68F-4052-A5BE-90A0F7B6E0C6}" destId="{C1AD525C-F047-4182-AB1D-A39F065B8D35}" srcOrd="1" destOrd="0" presId="urn:microsoft.com/office/officeart/2005/8/layout/hProcess10"/>
    <dgm:cxn modelId="{02905485-9FAD-4CF5-97DE-18D7284A302E}" type="presParOf" srcId="{C1AD525C-F047-4182-AB1D-A39F065B8D35}" destId="{65B2D29E-627C-4725-ABCE-DAFFA2CFA908}" srcOrd="0" destOrd="0" presId="urn:microsoft.com/office/officeart/2005/8/layout/hProcess10"/>
    <dgm:cxn modelId="{DB4B65E1-DCF4-4E35-8A02-EB3C25C7BEEA}" type="presParOf" srcId="{91E36605-A68F-4052-A5BE-90A0F7B6E0C6}" destId="{4348ADA7-77F3-4D9E-888B-1E1C5DC00C43}" srcOrd="2" destOrd="0" presId="urn:microsoft.com/office/officeart/2005/8/layout/hProcess10"/>
    <dgm:cxn modelId="{45A09E3A-5340-4ED7-8EBC-C197D0221140}" type="presParOf" srcId="{4348ADA7-77F3-4D9E-888B-1E1C5DC00C43}" destId="{B363F1B3-4387-4538-B2E6-FB119F2C5C8B}" srcOrd="0" destOrd="0" presId="urn:microsoft.com/office/officeart/2005/8/layout/hProcess10"/>
    <dgm:cxn modelId="{85952B93-C1EC-4F20-8C64-48E7285C6882}" type="presParOf" srcId="{4348ADA7-77F3-4D9E-888B-1E1C5DC00C43}" destId="{A89B7055-756D-41C5-AF0D-26253F0552C4}" srcOrd="1" destOrd="0" presId="urn:microsoft.com/office/officeart/2005/8/layout/hProcess10"/>
    <dgm:cxn modelId="{B665B5B0-7209-403C-BA82-4248D98BED65}" type="presParOf" srcId="{91E36605-A68F-4052-A5BE-90A0F7B6E0C6}" destId="{7BC3E066-66BD-44E5-9CCC-6244833DD7EA}" srcOrd="3" destOrd="0" presId="urn:microsoft.com/office/officeart/2005/8/layout/hProcess10"/>
    <dgm:cxn modelId="{69A7EEE2-8539-481B-8996-6FC9A09D57B7}" type="presParOf" srcId="{7BC3E066-66BD-44E5-9CCC-6244833DD7EA}" destId="{B22056DA-A839-4F54-B681-53A45CC43DD6}" srcOrd="0" destOrd="0" presId="urn:microsoft.com/office/officeart/2005/8/layout/hProcess10"/>
    <dgm:cxn modelId="{AECE2656-2186-4547-9819-26556156360A}" type="presParOf" srcId="{91E36605-A68F-4052-A5BE-90A0F7B6E0C6}" destId="{869D3317-18DE-42EE-B062-8263F95400B9}" srcOrd="4" destOrd="0" presId="urn:microsoft.com/office/officeart/2005/8/layout/hProcess10"/>
    <dgm:cxn modelId="{85D148B9-7C53-4678-98E9-13D9D7CAFA90}" type="presParOf" srcId="{869D3317-18DE-42EE-B062-8263F95400B9}" destId="{E2543488-30DE-4A40-9671-0B13BAF6EA07}" srcOrd="0" destOrd="0" presId="urn:microsoft.com/office/officeart/2005/8/layout/hProcess10"/>
    <dgm:cxn modelId="{5B885682-4D94-4099-8A34-999AA17630E8}" type="presParOf" srcId="{869D3317-18DE-42EE-B062-8263F95400B9}" destId="{4B46C04D-F304-45D2-B216-0A0E15C6CC95}" srcOrd="1" destOrd="0" presId="urn:microsoft.com/office/officeart/2005/8/layout/hProcess10"/>
    <dgm:cxn modelId="{B3174996-0F18-4842-828D-8FD87E670D2D}" type="presParOf" srcId="{91E36605-A68F-4052-A5BE-90A0F7B6E0C6}" destId="{2C082D6B-8F88-484E-BDD1-CA002C12FB95}" srcOrd="5" destOrd="0" presId="urn:microsoft.com/office/officeart/2005/8/layout/hProcess10"/>
    <dgm:cxn modelId="{08DBA14A-3BE8-4507-B20F-30FEB8452EF4}" type="presParOf" srcId="{2C082D6B-8F88-484E-BDD1-CA002C12FB95}" destId="{95331510-8A2B-4C7D-9258-C9ECBDF82246}" srcOrd="0" destOrd="0" presId="urn:microsoft.com/office/officeart/2005/8/layout/hProcess10"/>
    <dgm:cxn modelId="{4B3F88C1-C7E9-483F-8505-F5AC3DB90D77}" type="presParOf" srcId="{91E36605-A68F-4052-A5BE-90A0F7B6E0C6}" destId="{67E8007C-801A-4F3E-BB21-F13AAD9ED82A}" srcOrd="6" destOrd="0" presId="urn:microsoft.com/office/officeart/2005/8/layout/hProcess10"/>
    <dgm:cxn modelId="{77354467-E240-4115-91C2-26D33C11D58F}" type="presParOf" srcId="{67E8007C-801A-4F3E-BB21-F13AAD9ED82A}" destId="{A2B0F484-4A51-4ABF-B175-E526CEC25D98}" srcOrd="0" destOrd="0" presId="urn:microsoft.com/office/officeart/2005/8/layout/hProcess10"/>
    <dgm:cxn modelId="{BBE46532-F2AD-4A44-A778-26306C7DA3CE}" type="presParOf" srcId="{67E8007C-801A-4F3E-BB21-F13AAD9ED82A}" destId="{1980A634-A255-4C6A-944D-2B60A4A715F2}" srcOrd="1" destOrd="0" presId="urn:microsoft.com/office/officeart/2005/8/layout/hProcess10"/>
    <dgm:cxn modelId="{6B99534A-1D24-4EBF-B3A7-8EE3D64F3A93}" type="presParOf" srcId="{91E36605-A68F-4052-A5BE-90A0F7B6E0C6}" destId="{3968FA46-D916-44AF-9269-BBBED9438F2E}" srcOrd="7" destOrd="0" presId="urn:microsoft.com/office/officeart/2005/8/layout/hProcess10"/>
    <dgm:cxn modelId="{73A49B5F-070A-481B-B294-00B12E3A0A97}" type="presParOf" srcId="{3968FA46-D916-44AF-9269-BBBED9438F2E}" destId="{6E0DAE33-5570-428D-9328-CB0DCA7BD86B}" srcOrd="0" destOrd="0" presId="urn:microsoft.com/office/officeart/2005/8/layout/hProcess10"/>
    <dgm:cxn modelId="{0394E8F0-8A6C-4306-B224-D8B10D752F0F}" type="presParOf" srcId="{91E36605-A68F-4052-A5BE-90A0F7B6E0C6}" destId="{FF95886E-B11D-4FB2-8850-7F32F342406B}" srcOrd="8" destOrd="0" presId="urn:microsoft.com/office/officeart/2005/8/layout/hProcess10"/>
    <dgm:cxn modelId="{BD919605-F395-4988-A225-A1C681CDCF23}" type="presParOf" srcId="{FF95886E-B11D-4FB2-8850-7F32F342406B}" destId="{91DC17F2-A5A2-4FBC-BC22-ABDD89DEB387}" srcOrd="0" destOrd="0" presId="urn:microsoft.com/office/officeart/2005/8/layout/hProcess10"/>
    <dgm:cxn modelId="{F0576A9F-A0A6-4C78-B36E-CD0A75472E36}" type="presParOf" srcId="{FF95886E-B11D-4FB2-8850-7F32F342406B}" destId="{842F4F75-A648-443F-8741-59979CC31BC8}" srcOrd="1" destOrd="0" presId="urn:microsoft.com/office/officeart/2005/8/layout/hProcess10"/>
    <dgm:cxn modelId="{BB447D87-10DC-4A1F-8C5D-4CEFD199619C}" type="presParOf" srcId="{91E36605-A68F-4052-A5BE-90A0F7B6E0C6}" destId="{40F11BA5-A166-467B-91D7-DF6033717EA7}" srcOrd="9" destOrd="0" presId="urn:microsoft.com/office/officeart/2005/8/layout/hProcess10"/>
    <dgm:cxn modelId="{100BC1D1-2BFD-4CBD-BBCA-17C8BBAAE065}" type="presParOf" srcId="{40F11BA5-A166-467B-91D7-DF6033717EA7}" destId="{48501DE2-F875-4F56-A2F9-394A23679B8B}" srcOrd="0" destOrd="0" presId="urn:microsoft.com/office/officeart/2005/8/layout/hProcess10"/>
    <dgm:cxn modelId="{0F9F4F6C-3736-42BF-AD15-19849F6797C6}" type="presParOf" srcId="{91E36605-A68F-4052-A5BE-90A0F7B6E0C6}" destId="{C545D088-3A17-4B05-A013-45CF89372081}" srcOrd="10" destOrd="0" presId="urn:microsoft.com/office/officeart/2005/8/layout/hProcess10"/>
    <dgm:cxn modelId="{B697D1CC-E2C2-4C60-885D-7D54022778A3}" type="presParOf" srcId="{C545D088-3A17-4B05-A013-45CF89372081}" destId="{9F4B4792-0FEC-4253-A03C-4D430EEF1408}" srcOrd="0" destOrd="0" presId="urn:microsoft.com/office/officeart/2005/8/layout/hProcess10"/>
    <dgm:cxn modelId="{F4981BDD-7C1F-4F17-9D6A-213D778B6D29}" type="presParOf" srcId="{C545D088-3A17-4B05-A013-45CF89372081}" destId="{466F28E5-7341-41C9-8663-1C8E93E1ACD4}" srcOrd="1" destOrd="0" presId="urn:microsoft.com/office/officeart/2005/8/layout/hProcess10"/>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F8D3A4-FAFA-4767-8A4A-424E785ACC10}"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US"/>
        </a:p>
      </dgm:t>
    </dgm:pt>
    <dgm:pt modelId="{1BF36590-0018-45C8-915C-E85928475533}">
      <dgm:prSet phldrT="[Text]"/>
      <dgm:spPr/>
      <dgm:t>
        <a:bodyPr/>
        <a:lstStyle/>
        <a:p>
          <a:r>
            <a:rPr lang="en-US" dirty="0"/>
            <a:t>Approved Protocol</a:t>
          </a:r>
        </a:p>
      </dgm:t>
    </dgm:pt>
    <dgm:pt modelId="{45565738-784B-4CC6-9A11-0B55869ED80A}" type="parTrans" cxnId="{96213AEC-BD38-4DB9-A849-EC15A2F432A7}">
      <dgm:prSet/>
      <dgm:spPr/>
      <dgm:t>
        <a:bodyPr/>
        <a:lstStyle/>
        <a:p>
          <a:endParaRPr lang="en-US"/>
        </a:p>
      </dgm:t>
    </dgm:pt>
    <dgm:pt modelId="{7E503056-637B-4061-8FA6-59C53EA0C63A}" type="sibTrans" cxnId="{96213AEC-BD38-4DB9-A849-EC15A2F432A7}">
      <dgm:prSet/>
      <dgm:spPr/>
      <dgm:t>
        <a:bodyPr/>
        <a:lstStyle/>
        <a:p>
          <a:endParaRPr lang="en-US" dirty="0"/>
        </a:p>
      </dgm:t>
    </dgm:pt>
    <dgm:pt modelId="{118FC563-745E-453D-8E07-025130A5474C}">
      <dgm:prSet phldrT="[Text]"/>
      <dgm:spPr/>
      <dgm:t>
        <a:bodyPr/>
        <a:lstStyle/>
        <a:p>
          <a:r>
            <a:rPr lang="en-US" dirty="0"/>
            <a:t>Approval Process</a:t>
          </a:r>
        </a:p>
      </dgm:t>
    </dgm:pt>
    <dgm:pt modelId="{95D745CC-C8C9-4DFF-8364-C359D92B6344}" type="parTrans" cxnId="{2BF415A3-1494-488B-A98E-ACFA4CBB88D3}">
      <dgm:prSet/>
      <dgm:spPr/>
      <dgm:t>
        <a:bodyPr/>
        <a:lstStyle/>
        <a:p>
          <a:endParaRPr lang="en-US"/>
        </a:p>
      </dgm:t>
    </dgm:pt>
    <dgm:pt modelId="{26601D9D-5AA2-4078-915C-5561114E5311}" type="sibTrans" cxnId="{2BF415A3-1494-488B-A98E-ACFA4CBB88D3}">
      <dgm:prSet/>
      <dgm:spPr/>
      <dgm:t>
        <a:bodyPr/>
        <a:lstStyle/>
        <a:p>
          <a:endParaRPr lang="en-US" dirty="0"/>
        </a:p>
      </dgm:t>
    </dgm:pt>
    <dgm:pt modelId="{3BFCBF32-FE6F-488D-9150-B72057F6DCF2}">
      <dgm:prSet phldrT="[Text]"/>
      <dgm:spPr/>
      <dgm:t>
        <a:bodyPr/>
        <a:lstStyle/>
        <a:p>
          <a:r>
            <a:rPr lang="en-US" dirty="0"/>
            <a:t>Patient Recruitment</a:t>
          </a:r>
        </a:p>
      </dgm:t>
    </dgm:pt>
    <dgm:pt modelId="{8609E230-B0E0-4659-AD60-8EF2E49A902C}" type="parTrans" cxnId="{C03ECBE3-A51C-4A66-9084-2143C609B261}">
      <dgm:prSet/>
      <dgm:spPr/>
      <dgm:t>
        <a:bodyPr/>
        <a:lstStyle/>
        <a:p>
          <a:endParaRPr lang="en-US"/>
        </a:p>
      </dgm:t>
    </dgm:pt>
    <dgm:pt modelId="{C3E6DB2F-D193-4655-B96E-9B46FE8C40E8}" type="sibTrans" cxnId="{C03ECBE3-A51C-4A66-9084-2143C609B261}">
      <dgm:prSet/>
      <dgm:spPr/>
      <dgm:t>
        <a:bodyPr/>
        <a:lstStyle/>
        <a:p>
          <a:endParaRPr lang="en-US" dirty="0"/>
        </a:p>
      </dgm:t>
    </dgm:pt>
    <dgm:pt modelId="{9620A591-A529-4F54-8140-1B0CCACCAA95}">
      <dgm:prSet phldrT="[Text]"/>
      <dgm:spPr/>
      <dgm:t>
        <a:bodyPr/>
        <a:lstStyle/>
        <a:p>
          <a:r>
            <a:rPr lang="en-US" dirty="0"/>
            <a:t>Data Entry and Review</a:t>
          </a:r>
        </a:p>
      </dgm:t>
    </dgm:pt>
    <dgm:pt modelId="{40F70481-322D-41DB-9BE1-189E87286EC3}" type="parTrans" cxnId="{09E36708-C420-4BE0-8913-5EACEB4E01B5}">
      <dgm:prSet/>
      <dgm:spPr/>
      <dgm:t>
        <a:bodyPr/>
        <a:lstStyle/>
        <a:p>
          <a:endParaRPr lang="en-US"/>
        </a:p>
      </dgm:t>
    </dgm:pt>
    <dgm:pt modelId="{1A8369D3-3DD6-4979-9864-767010BE3067}" type="sibTrans" cxnId="{09E36708-C420-4BE0-8913-5EACEB4E01B5}">
      <dgm:prSet/>
      <dgm:spPr/>
      <dgm:t>
        <a:bodyPr/>
        <a:lstStyle/>
        <a:p>
          <a:endParaRPr lang="en-US" dirty="0"/>
        </a:p>
      </dgm:t>
    </dgm:pt>
    <dgm:pt modelId="{B92DDA34-0DB7-4422-BE27-4B87EFD4CD95}">
      <dgm:prSet phldrT="[Text]"/>
      <dgm:spPr/>
      <dgm:t>
        <a:bodyPr/>
        <a:lstStyle/>
        <a:p>
          <a:r>
            <a:rPr lang="en-US" dirty="0"/>
            <a:t>Statistical Analysis</a:t>
          </a:r>
        </a:p>
      </dgm:t>
    </dgm:pt>
    <dgm:pt modelId="{2449F3F7-3850-4964-B530-AABF0CCD7FD0}" type="parTrans" cxnId="{3D86362A-08A2-4FEE-9746-28419D84797F}">
      <dgm:prSet/>
      <dgm:spPr/>
      <dgm:t>
        <a:bodyPr/>
        <a:lstStyle/>
        <a:p>
          <a:endParaRPr lang="en-US"/>
        </a:p>
      </dgm:t>
    </dgm:pt>
    <dgm:pt modelId="{39F313CE-C9D7-4B4B-8C05-E95A5B89E0DF}" type="sibTrans" cxnId="{3D86362A-08A2-4FEE-9746-28419D84797F}">
      <dgm:prSet/>
      <dgm:spPr/>
      <dgm:t>
        <a:bodyPr/>
        <a:lstStyle/>
        <a:p>
          <a:endParaRPr lang="en-US" dirty="0"/>
        </a:p>
      </dgm:t>
    </dgm:pt>
    <dgm:pt modelId="{3DE4ECFA-DD2B-4453-847A-0606120FE07B}">
      <dgm:prSet phldrT="[Text]"/>
      <dgm:spPr/>
      <dgm:t>
        <a:bodyPr/>
        <a:lstStyle/>
        <a:p>
          <a:r>
            <a:rPr lang="en-US" dirty="0"/>
            <a:t>Presentation and publications of results</a:t>
          </a:r>
        </a:p>
      </dgm:t>
    </dgm:pt>
    <dgm:pt modelId="{5CACCFB7-1372-4998-A1C6-44932908E66F}" type="parTrans" cxnId="{FA953460-A7FB-4A06-A5CE-F69A13583F02}">
      <dgm:prSet/>
      <dgm:spPr/>
      <dgm:t>
        <a:bodyPr/>
        <a:lstStyle/>
        <a:p>
          <a:endParaRPr lang="en-US"/>
        </a:p>
      </dgm:t>
    </dgm:pt>
    <dgm:pt modelId="{6612DF8A-6D09-4AB6-AC74-688E660DDD92}" type="sibTrans" cxnId="{FA953460-A7FB-4A06-A5CE-F69A13583F02}">
      <dgm:prSet/>
      <dgm:spPr/>
      <dgm:t>
        <a:bodyPr/>
        <a:lstStyle/>
        <a:p>
          <a:endParaRPr lang="en-US" dirty="0"/>
        </a:p>
      </dgm:t>
    </dgm:pt>
    <dgm:pt modelId="{CFBD0211-48AF-4D34-AFE3-AF1328AF3F3A}">
      <dgm:prSet phldrT="[Text]"/>
      <dgm:spPr/>
      <dgm:t>
        <a:bodyPr/>
        <a:lstStyle/>
        <a:p>
          <a:r>
            <a:rPr lang="en-US" dirty="0"/>
            <a:t>Investigator Selection</a:t>
          </a:r>
        </a:p>
      </dgm:t>
    </dgm:pt>
    <dgm:pt modelId="{56291CA2-92FE-43B3-B47D-B41CDF64F381}" type="sibTrans" cxnId="{3CA3FC3E-3BB3-412B-B47C-0FF9B4B8A7DB}">
      <dgm:prSet/>
      <dgm:spPr/>
      <dgm:t>
        <a:bodyPr/>
        <a:lstStyle/>
        <a:p>
          <a:endParaRPr lang="en-US" dirty="0"/>
        </a:p>
      </dgm:t>
    </dgm:pt>
    <dgm:pt modelId="{2DC492C2-55DA-420C-8709-17420E078F5B}" type="parTrans" cxnId="{3CA3FC3E-3BB3-412B-B47C-0FF9B4B8A7DB}">
      <dgm:prSet/>
      <dgm:spPr/>
      <dgm:t>
        <a:bodyPr/>
        <a:lstStyle/>
        <a:p>
          <a:endParaRPr lang="en-US"/>
        </a:p>
      </dgm:t>
    </dgm:pt>
    <dgm:pt modelId="{199DD332-7F66-4CF3-8051-D473F8D89015}">
      <dgm:prSet phldrT="[Text]"/>
      <dgm:spPr/>
      <dgm:t>
        <a:bodyPr/>
        <a:lstStyle/>
        <a:p>
          <a:r>
            <a:rPr lang="en-US" dirty="0"/>
            <a:t>Filing and registration</a:t>
          </a:r>
        </a:p>
      </dgm:t>
    </dgm:pt>
    <dgm:pt modelId="{6BDC0F59-EF86-45DB-BC8B-4AD926DB7E80}" type="parTrans" cxnId="{71D6410E-F394-444F-A1E2-7E3DFE0C9C7F}">
      <dgm:prSet/>
      <dgm:spPr/>
      <dgm:t>
        <a:bodyPr/>
        <a:lstStyle/>
        <a:p>
          <a:endParaRPr lang="en-US"/>
        </a:p>
      </dgm:t>
    </dgm:pt>
    <dgm:pt modelId="{D4E11AF9-D547-432B-9E9E-9035933F0B95}" type="sibTrans" cxnId="{71D6410E-F394-444F-A1E2-7E3DFE0C9C7F}">
      <dgm:prSet/>
      <dgm:spPr/>
      <dgm:t>
        <a:bodyPr/>
        <a:lstStyle/>
        <a:p>
          <a:endParaRPr lang="en-US"/>
        </a:p>
      </dgm:t>
    </dgm:pt>
    <dgm:pt modelId="{B381615C-F8D5-4898-8AFE-6D2273E96D32}" type="pres">
      <dgm:prSet presAssocID="{2CF8D3A4-FAFA-4767-8A4A-424E785ACC10}" presName="diagram" presStyleCnt="0">
        <dgm:presLayoutVars>
          <dgm:dir/>
          <dgm:resizeHandles val="exact"/>
        </dgm:presLayoutVars>
      </dgm:prSet>
      <dgm:spPr/>
    </dgm:pt>
    <dgm:pt modelId="{E2ED1267-885D-4D10-8ED4-DB68FCF3AA54}" type="pres">
      <dgm:prSet presAssocID="{1BF36590-0018-45C8-915C-E85928475533}" presName="node" presStyleLbl="node1" presStyleIdx="0" presStyleCnt="8">
        <dgm:presLayoutVars>
          <dgm:bulletEnabled val="1"/>
        </dgm:presLayoutVars>
      </dgm:prSet>
      <dgm:spPr/>
    </dgm:pt>
    <dgm:pt modelId="{3C652453-DF03-4BB7-A933-DE8362960DD6}" type="pres">
      <dgm:prSet presAssocID="{7E503056-637B-4061-8FA6-59C53EA0C63A}" presName="sibTrans" presStyleLbl="sibTrans2D1" presStyleIdx="0" presStyleCnt="7"/>
      <dgm:spPr/>
    </dgm:pt>
    <dgm:pt modelId="{07394719-21B2-444A-AB5D-E89D16950EEB}" type="pres">
      <dgm:prSet presAssocID="{7E503056-637B-4061-8FA6-59C53EA0C63A}" presName="connectorText" presStyleLbl="sibTrans2D1" presStyleIdx="0" presStyleCnt="7"/>
      <dgm:spPr/>
    </dgm:pt>
    <dgm:pt modelId="{4E8A354E-9907-42AC-A921-CCBF38226543}" type="pres">
      <dgm:prSet presAssocID="{CFBD0211-48AF-4D34-AFE3-AF1328AF3F3A}" presName="node" presStyleLbl="node1" presStyleIdx="1" presStyleCnt="8">
        <dgm:presLayoutVars>
          <dgm:bulletEnabled val="1"/>
        </dgm:presLayoutVars>
      </dgm:prSet>
      <dgm:spPr/>
    </dgm:pt>
    <dgm:pt modelId="{3520EB6E-B16C-42CB-A834-C0673A930935}" type="pres">
      <dgm:prSet presAssocID="{56291CA2-92FE-43B3-B47D-B41CDF64F381}" presName="sibTrans" presStyleLbl="sibTrans2D1" presStyleIdx="1" presStyleCnt="7"/>
      <dgm:spPr/>
    </dgm:pt>
    <dgm:pt modelId="{75046C1F-0BD4-42D8-928C-350F6DBB20C7}" type="pres">
      <dgm:prSet presAssocID="{56291CA2-92FE-43B3-B47D-B41CDF64F381}" presName="connectorText" presStyleLbl="sibTrans2D1" presStyleIdx="1" presStyleCnt="7"/>
      <dgm:spPr/>
    </dgm:pt>
    <dgm:pt modelId="{CB3F854B-B240-4B6E-84F8-BB26B1427B08}" type="pres">
      <dgm:prSet presAssocID="{118FC563-745E-453D-8E07-025130A5474C}" presName="node" presStyleLbl="node1" presStyleIdx="2" presStyleCnt="8">
        <dgm:presLayoutVars>
          <dgm:bulletEnabled val="1"/>
        </dgm:presLayoutVars>
      </dgm:prSet>
      <dgm:spPr/>
    </dgm:pt>
    <dgm:pt modelId="{9C44F6A0-A2BA-4907-A742-AFBFD99EEC4C}" type="pres">
      <dgm:prSet presAssocID="{26601D9D-5AA2-4078-915C-5561114E5311}" presName="sibTrans" presStyleLbl="sibTrans2D1" presStyleIdx="2" presStyleCnt="7"/>
      <dgm:spPr/>
    </dgm:pt>
    <dgm:pt modelId="{A41058BA-50AF-4A02-8A27-EA4FCBB713B4}" type="pres">
      <dgm:prSet presAssocID="{26601D9D-5AA2-4078-915C-5561114E5311}" presName="connectorText" presStyleLbl="sibTrans2D1" presStyleIdx="2" presStyleCnt="7"/>
      <dgm:spPr/>
    </dgm:pt>
    <dgm:pt modelId="{2AF87BD9-CC66-42B6-BAFF-3F00AFA67120}" type="pres">
      <dgm:prSet presAssocID="{3BFCBF32-FE6F-488D-9150-B72057F6DCF2}" presName="node" presStyleLbl="node1" presStyleIdx="3" presStyleCnt="8">
        <dgm:presLayoutVars>
          <dgm:bulletEnabled val="1"/>
        </dgm:presLayoutVars>
      </dgm:prSet>
      <dgm:spPr/>
    </dgm:pt>
    <dgm:pt modelId="{F26C6B65-00D5-42C9-9ADA-986970DADB17}" type="pres">
      <dgm:prSet presAssocID="{C3E6DB2F-D193-4655-B96E-9B46FE8C40E8}" presName="sibTrans" presStyleLbl="sibTrans2D1" presStyleIdx="3" presStyleCnt="7"/>
      <dgm:spPr/>
    </dgm:pt>
    <dgm:pt modelId="{412330A7-43E8-4E50-919B-5C02BB8C6362}" type="pres">
      <dgm:prSet presAssocID="{C3E6DB2F-D193-4655-B96E-9B46FE8C40E8}" presName="connectorText" presStyleLbl="sibTrans2D1" presStyleIdx="3" presStyleCnt="7"/>
      <dgm:spPr/>
    </dgm:pt>
    <dgm:pt modelId="{E07DA672-7305-41EA-A712-C2AC751E81D3}" type="pres">
      <dgm:prSet presAssocID="{9620A591-A529-4F54-8140-1B0CCACCAA95}" presName="node" presStyleLbl="node1" presStyleIdx="4" presStyleCnt="8">
        <dgm:presLayoutVars>
          <dgm:bulletEnabled val="1"/>
        </dgm:presLayoutVars>
      </dgm:prSet>
      <dgm:spPr/>
    </dgm:pt>
    <dgm:pt modelId="{058DF341-C702-4E44-808E-4033E2092ADC}" type="pres">
      <dgm:prSet presAssocID="{1A8369D3-3DD6-4979-9864-767010BE3067}" presName="sibTrans" presStyleLbl="sibTrans2D1" presStyleIdx="4" presStyleCnt="7"/>
      <dgm:spPr/>
    </dgm:pt>
    <dgm:pt modelId="{5ED4A5A8-7BBB-4EED-9A16-C54A510BD299}" type="pres">
      <dgm:prSet presAssocID="{1A8369D3-3DD6-4979-9864-767010BE3067}" presName="connectorText" presStyleLbl="sibTrans2D1" presStyleIdx="4" presStyleCnt="7"/>
      <dgm:spPr/>
    </dgm:pt>
    <dgm:pt modelId="{0BFAF7F9-49C3-42BD-8729-CA16C6F641EB}" type="pres">
      <dgm:prSet presAssocID="{B92DDA34-0DB7-4422-BE27-4B87EFD4CD95}" presName="node" presStyleLbl="node1" presStyleIdx="5" presStyleCnt="8">
        <dgm:presLayoutVars>
          <dgm:bulletEnabled val="1"/>
        </dgm:presLayoutVars>
      </dgm:prSet>
      <dgm:spPr/>
    </dgm:pt>
    <dgm:pt modelId="{457A51AD-1BC9-4498-88DA-E5516FA7BCFF}" type="pres">
      <dgm:prSet presAssocID="{39F313CE-C9D7-4B4B-8C05-E95A5B89E0DF}" presName="sibTrans" presStyleLbl="sibTrans2D1" presStyleIdx="5" presStyleCnt="7"/>
      <dgm:spPr/>
    </dgm:pt>
    <dgm:pt modelId="{7A17ECF2-681E-4DA1-9B74-AE70A8B2BE8C}" type="pres">
      <dgm:prSet presAssocID="{39F313CE-C9D7-4B4B-8C05-E95A5B89E0DF}" presName="connectorText" presStyleLbl="sibTrans2D1" presStyleIdx="5" presStyleCnt="7"/>
      <dgm:spPr/>
    </dgm:pt>
    <dgm:pt modelId="{519EB3B2-6DA1-4E22-B326-AD7865B2827F}" type="pres">
      <dgm:prSet presAssocID="{3DE4ECFA-DD2B-4453-847A-0606120FE07B}" presName="node" presStyleLbl="node1" presStyleIdx="6" presStyleCnt="8">
        <dgm:presLayoutVars>
          <dgm:bulletEnabled val="1"/>
        </dgm:presLayoutVars>
      </dgm:prSet>
      <dgm:spPr/>
    </dgm:pt>
    <dgm:pt modelId="{F6285DAC-F9DD-41E8-8C7B-3C4FAB41CFE2}" type="pres">
      <dgm:prSet presAssocID="{6612DF8A-6D09-4AB6-AC74-688E660DDD92}" presName="sibTrans" presStyleLbl="sibTrans2D1" presStyleIdx="6" presStyleCnt="7"/>
      <dgm:spPr/>
    </dgm:pt>
    <dgm:pt modelId="{7EC0E20F-B462-4EA2-8804-B9175FF7C939}" type="pres">
      <dgm:prSet presAssocID="{6612DF8A-6D09-4AB6-AC74-688E660DDD92}" presName="connectorText" presStyleLbl="sibTrans2D1" presStyleIdx="6" presStyleCnt="7"/>
      <dgm:spPr/>
    </dgm:pt>
    <dgm:pt modelId="{3E6B7034-31C2-4551-97B2-CDB4F95F8E00}" type="pres">
      <dgm:prSet presAssocID="{199DD332-7F66-4CF3-8051-D473F8D89015}" presName="node" presStyleLbl="node1" presStyleIdx="7" presStyleCnt="8">
        <dgm:presLayoutVars>
          <dgm:bulletEnabled val="1"/>
        </dgm:presLayoutVars>
      </dgm:prSet>
      <dgm:spPr/>
    </dgm:pt>
  </dgm:ptLst>
  <dgm:cxnLst>
    <dgm:cxn modelId="{09E36708-C420-4BE0-8913-5EACEB4E01B5}" srcId="{2CF8D3A4-FAFA-4767-8A4A-424E785ACC10}" destId="{9620A591-A529-4F54-8140-1B0CCACCAA95}" srcOrd="4" destOrd="0" parTransId="{40F70481-322D-41DB-9BE1-189E87286EC3}" sibTransId="{1A8369D3-3DD6-4979-9864-767010BE3067}"/>
    <dgm:cxn modelId="{3658010A-1EDA-4E24-816E-51DF814C37D5}" type="presOf" srcId="{C3E6DB2F-D193-4655-B96E-9B46FE8C40E8}" destId="{412330A7-43E8-4E50-919B-5C02BB8C6362}" srcOrd="1" destOrd="0" presId="urn:microsoft.com/office/officeart/2005/8/layout/process5"/>
    <dgm:cxn modelId="{71D6410E-F394-444F-A1E2-7E3DFE0C9C7F}" srcId="{2CF8D3A4-FAFA-4767-8A4A-424E785ACC10}" destId="{199DD332-7F66-4CF3-8051-D473F8D89015}" srcOrd="7" destOrd="0" parTransId="{6BDC0F59-EF86-45DB-BC8B-4AD926DB7E80}" sibTransId="{D4E11AF9-D547-432B-9E9E-9035933F0B95}"/>
    <dgm:cxn modelId="{7C6E9E0E-F2FB-4E6B-BF1F-F388C434F272}" type="presOf" srcId="{B92DDA34-0DB7-4422-BE27-4B87EFD4CD95}" destId="{0BFAF7F9-49C3-42BD-8729-CA16C6F641EB}" srcOrd="0" destOrd="0" presId="urn:microsoft.com/office/officeart/2005/8/layout/process5"/>
    <dgm:cxn modelId="{23FD8E10-35AF-4E63-99AA-8A791D1902B0}" type="presOf" srcId="{26601D9D-5AA2-4078-915C-5561114E5311}" destId="{A41058BA-50AF-4A02-8A27-EA4FCBB713B4}" srcOrd="1" destOrd="0" presId="urn:microsoft.com/office/officeart/2005/8/layout/process5"/>
    <dgm:cxn modelId="{D632AF18-39E1-4BEE-8C13-A0327B40CAEC}" type="presOf" srcId="{3DE4ECFA-DD2B-4453-847A-0606120FE07B}" destId="{519EB3B2-6DA1-4E22-B326-AD7865B2827F}" srcOrd="0" destOrd="0" presId="urn:microsoft.com/office/officeart/2005/8/layout/process5"/>
    <dgm:cxn modelId="{93C34D25-831C-429C-913E-719F15AF41E6}" type="presOf" srcId="{1BF36590-0018-45C8-915C-E85928475533}" destId="{E2ED1267-885D-4D10-8ED4-DB68FCF3AA54}" srcOrd="0" destOrd="0" presId="urn:microsoft.com/office/officeart/2005/8/layout/process5"/>
    <dgm:cxn modelId="{3D86362A-08A2-4FEE-9746-28419D84797F}" srcId="{2CF8D3A4-FAFA-4767-8A4A-424E785ACC10}" destId="{B92DDA34-0DB7-4422-BE27-4B87EFD4CD95}" srcOrd="5" destOrd="0" parTransId="{2449F3F7-3850-4964-B530-AABF0CCD7FD0}" sibTransId="{39F313CE-C9D7-4B4B-8C05-E95A5B89E0DF}"/>
    <dgm:cxn modelId="{3CA3FC3E-3BB3-412B-B47C-0FF9B4B8A7DB}" srcId="{2CF8D3A4-FAFA-4767-8A4A-424E785ACC10}" destId="{CFBD0211-48AF-4D34-AFE3-AF1328AF3F3A}" srcOrd="1" destOrd="0" parTransId="{2DC492C2-55DA-420C-8709-17420E078F5B}" sibTransId="{56291CA2-92FE-43B3-B47D-B41CDF64F381}"/>
    <dgm:cxn modelId="{FA953460-A7FB-4A06-A5CE-F69A13583F02}" srcId="{2CF8D3A4-FAFA-4767-8A4A-424E785ACC10}" destId="{3DE4ECFA-DD2B-4453-847A-0606120FE07B}" srcOrd="6" destOrd="0" parTransId="{5CACCFB7-1372-4998-A1C6-44932908E66F}" sibTransId="{6612DF8A-6D09-4AB6-AC74-688E660DDD92}"/>
    <dgm:cxn modelId="{144B2D43-E3A7-45A9-AB4E-BF4E533FDF53}" type="presOf" srcId="{6612DF8A-6D09-4AB6-AC74-688E660DDD92}" destId="{7EC0E20F-B462-4EA2-8804-B9175FF7C939}" srcOrd="1" destOrd="0" presId="urn:microsoft.com/office/officeart/2005/8/layout/process5"/>
    <dgm:cxn modelId="{D4E78143-62BC-4395-9995-B80E9802BD6E}" type="presOf" srcId="{1A8369D3-3DD6-4979-9864-767010BE3067}" destId="{5ED4A5A8-7BBB-4EED-9A16-C54A510BD299}" srcOrd="1" destOrd="0" presId="urn:microsoft.com/office/officeart/2005/8/layout/process5"/>
    <dgm:cxn modelId="{00F37351-6450-46E2-ADF5-14CCF070B74A}" type="presOf" srcId="{C3E6DB2F-D193-4655-B96E-9B46FE8C40E8}" destId="{F26C6B65-00D5-42C9-9ADA-986970DADB17}" srcOrd="0" destOrd="0" presId="urn:microsoft.com/office/officeart/2005/8/layout/process5"/>
    <dgm:cxn modelId="{297C1275-24CA-44C1-A3DA-3ED610E2C946}" type="presOf" srcId="{118FC563-745E-453D-8E07-025130A5474C}" destId="{CB3F854B-B240-4B6E-84F8-BB26B1427B08}" srcOrd="0" destOrd="0" presId="urn:microsoft.com/office/officeart/2005/8/layout/process5"/>
    <dgm:cxn modelId="{31030856-BB5E-48FC-BFFA-004DFE1E1874}" type="presOf" srcId="{2CF8D3A4-FAFA-4767-8A4A-424E785ACC10}" destId="{B381615C-F8D5-4898-8AFE-6D2273E96D32}" srcOrd="0" destOrd="0" presId="urn:microsoft.com/office/officeart/2005/8/layout/process5"/>
    <dgm:cxn modelId="{54958776-BC0E-4A73-AD35-66DCC7E55DC5}" type="presOf" srcId="{1A8369D3-3DD6-4979-9864-767010BE3067}" destId="{058DF341-C702-4E44-808E-4033E2092ADC}" srcOrd="0" destOrd="0" presId="urn:microsoft.com/office/officeart/2005/8/layout/process5"/>
    <dgm:cxn modelId="{B289AB77-BEB9-49B6-868D-291F1582A27E}" type="presOf" srcId="{7E503056-637B-4061-8FA6-59C53EA0C63A}" destId="{07394719-21B2-444A-AB5D-E89D16950EEB}" srcOrd="1" destOrd="0" presId="urn:microsoft.com/office/officeart/2005/8/layout/process5"/>
    <dgm:cxn modelId="{EE61575A-A0AF-4E8A-8DE4-D51B5F99ED47}" type="presOf" srcId="{56291CA2-92FE-43B3-B47D-B41CDF64F381}" destId="{3520EB6E-B16C-42CB-A834-C0673A930935}" srcOrd="0" destOrd="0" presId="urn:microsoft.com/office/officeart/2005/8/layout/process5"/>
    <dgm:cxn modelId="{099FAD95-EB27-4F72-A900-92EEE6E11F7B}" type="presOf" srcId="{39F313CE-C9D7-4B4B-8C05-E95A5B89E0DF}" destId="{7A17ECF2-681E-4DA1-9B74-AE70A8B2BE8C}" srcOrd="1" destOrd="0" presId="urn:microsoft.com/office/officeart/2005/8/layout/process5"/>
    <dgm:cxn modelId="{A458C497-2F7A-44D1-86AA-FCD59035B70A}" type="presOf" srcId="{7E503056-637B-4061-8FA6-59C53EA0C63A}" destId="{3C652453-DF03-4BB7-A933-DE8362960DD6}" srcOrd="0" destOrd="0" presId="urn:microsoft.com/office/officeart/2005/8/layout/process5"/>
    <dgm:cxn modelId="{35868C9E-B5A3-46CB-9CFD-823837EE9DEB}" type="presOf" srcId="{39F313CE-C9D7-4B4B-8C05-E95A5B89E0DF}" destId="{457A51AD-1BC9-4498-88DA-E5516FA7BCFF}" srcOrd="0" destOrd="0" presId="urn:microsoft.com/office/officeart/2005/8/layout/process5"/>
    <dgm:cxn modelId="{F315D2A0-9B92-4FAF-8B57-5A5B6758B78C}" type="presOf" srcId="{9620A591-A529-4F54-8140-1B0CCACCAA95}" destId="{E07DA672-7305-41EA-A712-C2AC751E81D3}" srcOrd="0" destOrd="0" presId="urn:microsoft.com/office/officeart/2005/8/layout/process5"/>
    <dgm:cxn modelId="{2BF415A3-1494-488B-A98E-ACFA4CBB88D3}" srcId="{2CF8D3A4-FAFA-4767-8A4A-424E785ACC10}" destId="{118FC563-745E-453D-8E07-025130A5474C}" srcOrd="2" destOrd="0" parTransId="{95D745CC-C8C9-4DFF-8364-C359D92B6344}" sibTransId="{26601D9D-5AA2-4078-915C-5561114E5311}"/>
    <dgm:cxn modelId="{1A2E23B2-60C7-435B-9BD2-4FF1D65D3BB6}" type="presOf" srcId="{26601D9D-5AA2-4078-915C-5561114E5311}" destId="{9C44F6A0-A2BA-4907-A742-AFBFD99EEC4C}" srcOrd="0" destOrd="0" presId="urn:microsoft.com/office/officeart/2005/8/layout/process5"/>
    <dgm:cxn modelId="{550E46BB-E962-40D6-8F26-FCDD32FCD569}" type="presOf" srcId="{56291CA2-92FE-43B3-B47D-B41CDF64F381}" destId="{75046C1F-0BD4-42D8-928C-350F6DBB20C7}" srcOrd="1" destOrd="0" presId="urn:microsoft.com/office/officeart/2005/8/layout/process5"/>
    <dgm:cxn modelId="{DC09F3CE-89B8-425C-BB08-15172973820A}" type="presOf" srcId="{3BFCBF32-FE6F-488D-9150-B72057F6DCF2}" destId="{2AF87BD9-CC66-42B6-BAFF-3F00AFA67120}" srcOrd="0" destOrd="0" presId="urn:microsoft.com/office/officeart/2005/8/layout/process5"/>
    <dgm:cxn modelId="{19925FD2-42DC-457D-9FD4-D85DFAA44F4D}" type="presOf" srcId="{CFBD0211-48AF-4D34-AFE3-AF1328AF3F3A}" destId="{4E8A354E-9907-42AC-A921-CCBF38226543}" srcOrd="0" destOrd="0" presId="urn:microsoft.com/office/officeart/2005/8/layout/process5"/>
    <dgm:cxn modelId="{C03ECBE3-A51C-4A66-9084-2143C609B261}" srcId="{2CF8D3A4-FAFA-4767-8A4A-424E785ACC10}" destId="{3BFCBF32-FE6F-488D-9150-B72057F6DCF2}" srcOrd="3" destOrd="0" parTransId="{8609E230-B0E0-4659-AD60-8EF2E49A902C}" sibTransId="{C3E6DB2F-D193-4655-B96E-9B46FE8C40E8}"/>
    <dgm:cxn modelId="{5DD2C8E5-BCFC-4120-9298-C43519E7AD84}" type="presOf" srcId="{6612DF8A-6D09-4AB6-AC74-688E660DDD92}" destId="{F6285DAC-F9DD-41E8-8C7B-3C4FAB41CFE2}" srcOrd="0" destOrd="0" presId="urn:microsoft.com/office/officeart/2005/8/layout/process5"/>
    <dgm:cxn modelId="{96213AEC-BD38-4DB9-A849-EC15A2F432A7}" srcId="{2CF8D3A4-FAFA-4767-8A4A-424E785ACC10}" destId="{1BF36590-0018-45C8-915C-E85928475533}" srcOrd="0" destOrd="0" parTransId="{45565738-784B-4CC6-9A11-0B55869ED80A}" sibTransId="{7E503056-637B-4061-8FA6-59C53EA0C63A}"/>
    <dgm:cxn modelId="{D7D132F6-2AEC-4942-AAF4-F8BEC3CBA8CA}" type="presOf" srcId="{199DD332-7F66-4CF3-8051-D473F8D89015}" destId="{3E6B7034-31C2-4551-97B2-CDB4F95F8E00}" srcOrd="0" destOrd="0" presId="urn:microsoft.com/office/officeart/2005/8/layout/process5"/>
    <dgm:cxn modelId="{AD569081-F78F-4A7E-8D94-DA8550CC5537}" type="presParOf" srcId="{B381615C-F8D5-4898-8AFE-6D2273E96D32}" destId="{E2ED1267-885D-4D10-8ED4-DB68FCF3AA54}" srcOrd="0" destOrd="0" presId="urn:microsoft.com/office/officeart/2005/8/layout/process5"/>
    <dgm:cxn modelId="{96C6AD33-1464-4F78-B893-55C334145788}" type="presParOf" srcId="{B381615C-F8D5-4898-8AFE-6D2273E96D32}" destId="{3C652453-DF03-4BB7-A933-DE8362960DD6}" srcOrd="1" destOrd="0" presId="urn:microsoft.com/office/officeart/2005/8/layout/process5"/>
    <dgm:cxn modelId="{DA3A8327-384F-4FDE-ACA2-E100DF2C1714}" type="presParOf" srcId="{3C652453-DF03-4BB7-A933-DE8362960DD6}" destId="{07394719-21B2-444A-AB5D-E89D16950EEB}" srcOrd="0" destOrd="0" presId="urn:microsoft.com/office/officeart/2005/8/layout/process5"/>
    <dgm:cxn modelId="{52694741-E663-453B-9D9C-4071881B82AF}" type="presParOf" srcId="{B381615C-F8D5-4898-8AFE-6D2273E96D32}" destId="{4E8A354E-9907-42AC-A921-CCBF38226543}" srcOrd="2" destOrd="0" presId="urn:microsoft.com/office/officeart/2005/8/layout/process5"/>
    <dgm:cxn modelId="{327E3C92-A839-4DAA-B715-721F15789252}" type="presParOf" srcId="{B381615C-F8D5-4898-8AFE-6D2273E96D32}" destId="{3520EB6E-B16C-42CB-A834-C0673A930935}" srcOrd="3" destOrd="0" presId="urn:microsoft.com/office/officeart/2005/8/layout/process5"/>
    <dgm:cxn modelId="{7E9150E3-A50F-4521-ACB4-4BE0F3992CA4}" type="presParOf" srcId="{3520EB6E-B16C-42CB-A834-C0673A930935}" destId="{75046C1F-0BD4-42D8-928C-350F6DBB20C7}" srcOrd="0" destOrd="0" presId="urn:microsoft.com/office/officeart/2005/8/layout/process5"/>
    <dgm:cxn modelId="{958C1B20-5185-4F77-AE47-C5CA85F03300}" type="presParOf" srcId="{B381615C-F8D5-4898-8AFE-6D2273E96D32}" destId="{CB3F854B-B240-4B6E-84F8-BB26B1427B08}" srcOrd="4" destOrd="0" presId="urn:microsoft.com/office/officeart/2005/8/layout/process5"/>
    <dgm:cxn modelId="{4AE33F86-E7C4-4FD2-A7AE-1FA7F36BB582}" type="presParOf" srcId="{B381615C-F8D5-4898-8AFE-6D2273E96D32}" destId="{9C44F6A0-A2BA-4907-A742-AFBFD99EEC4C}" srcOrd="5" destOrd="0" presId="urn:microsoft.com/office/officeart/2005/8/layout/process5"/>
    <dgm:cxn modelId="{C0FFDA4A-3148-4DFA-8030-C1A15A1886A7}" type="presParOf" srcId="{9C44F6A0-A2BA-4907-A742-AFBFD99EEC4C}" destId="{A41058BA-50AF-4A02-8A27-EA4FCBB713B4}" srcOrd="0" destOrd="0" presId="urn:microsoft.com/office/officeart/2005/8/layout/process5"/>
    <dgm:cxn modelId="{4875B818-E207-408F-B608-63C187D94BA6}" type="presParOf" srcId="{B381615C-F8D5-4898-8AFE-6D2273E96D32}" destId="{2AF87BD9-CC66-42B6-BAFF-3F00AFA67120}" srcOrd="6" destOrd="0" presId="urn:microsoft.com/office/officeart/2005/8/layout/process5"/>
    <dgm:cxn modelId="{AC9F34EF-FA74-4D9A-9718-B5B7B45888FE}" type="presParOf" srcId="{B381615C-F8D5-4898-8AFE-6D2273E96D32}" destId="{F26C6B65-00D5-42C9-9ADA-986970DADB17}" srcOrd="7" destOrd="0" presId="urn:microsoft.com/office/officeart/2005/8/layout/process5"/>
    <dgm:cxn modelId="{323737E8-3C0A-4E2D-AA7E-FA612381B3CA}" type="presParOf" srcId="{F26C6B65-00D5-42C9-9ADA-986970DADB17}" destId="{412330A7-43E8-4E50-919B-5C02BB8C6362}" srcOrd="0" destOrd="0" presId="urn:microsoft.com/office/officeart/2005/8/layout/process5"/>
    <dgm:cxn modelId="{5FB2597D-63FC-4EB8-99C7-8B97F4EFFFE0}" type="presParOf" srcId="{B381615C-F8D5-4898-8AFE-6D2273E96D32}" destId="{E07DA672-7305-41EA-A712-C2AC751E81D3}" srcOrd="8" destOrd="0" presId="urn:microsoft.com/office/officeart/2005/8/layout/process5"/>
    <dgm:cxn modelId="{855461A6-B52D-47FD-AF17-C682117B6010}" type="presParOf" srcId="{B381615C-F8D5-4898-8AFE-6D2273E96D32}" destId="{058DF341-C702-4E44-808E-4033E2092ADC}" srcOrd="9" destOrd="0" presId="urn:microsoft.com/office/officeart/2005/8/layout/process5"/>
    <dgm:cxn modelId="{DCE8F41A-3F59-4156-B867-A4699A65E414}" type="presParOf" srcId="{058DF341-C702-4E44-808E-4033E2092ADC}" destId="{5ED4A5A8-7BBB-4EED-9A16-C54A510BD299}" srcOrd="0" destOrd="0" presId="urn:microsoft.com/office/officeart/2005/8/layout/process5"/>
    <dgm:cxn modelId="{66987781-1217-4FC0-8D0D-64D0AFB1073E}" type="presParOf" srcId="{B381615C-F8D5-4898-8AFE-6D2273E96D32}" destId="{0BFAF7F9-49C3-42BD-8729-CA16C6F641EB}" srcOrd="10" destOrd="0" presId="urn:microsoft.com/office/officeart/2005/8/layout/process5"/>
    <dgm:cxn modelId="{48782554-DA48-4333-A364-798C974D20B6}" type="presParOf" srcId="{B381615C-F8D5-4898-8AFE-6D2273E96D32}" destId="{457A51AD-1BC9-4498-88DA-E5516FA7BCFF}" srcOrd="11" destOrd="0" presId="urn:microsoft.com/office/officeart/2005/8/layout/process5"/>
    <dgm:cxn modelId="{530983F7-1144-425E-A27F-60AECA4B2420}" type="presParOf" srcId="{457A51AD-1BC9-4498-88DA-E5516FA7BCFF}" destId="{7A17ECF2-681E-4DA1-9B74-AE70A8B2BE8C}" srcOrd="0" destOrd="0" presId="urn:microsoft.com/office/officeart/2005/8/layout/process5"/>
    <dgm:cxn modelId="{8A803E09-2D82-4F1A-A3D3-F200521CDCE4}" type="presParOf" srcId="{B381615C-F8D5-4898-8AFE-6D2273E96D32}" destId="{519EB3B2-6DA1-4E22-B326-AD7865B2827F}" srcOrd="12" destOrd="0" presId="urn:microsoft.com/office/officeart/2005/8/layout/process5"/>
    <dgm:cxn modelId="{3B7FA3E9-629C-4D9A-A5DB-39775B7D2B5B}" type="presParOf" srcId="{B381615C-F8D5-4898-8AFE-6D2273E96D32}" destId="{F6285DAC-F9DD-41E8-8C7B-3C4FAB41CFE2}" srcOrd="13" destOrd="0" presId="urn:microsoft.com/office/officeart/2005/8/layout/process5"/>
    <dgm:cxn modelId="{9FDE5005-B747-4961-857A-370EB27177A1}" type="presParOf" srcId="{F6285DAC-F9DD-41E8-8C7B-3C4FAB41CFE2}" destId="{7EC0E20F-B462-4EA2-8804-B9175FF7C939}" srcOrd="0" destOrd="0" presId="urn:microsoft.com/office/officeart/2005/8/layout/process5"/>
    <dgm:cxn modelId="{2D6EBBD5-3AB5-4A98-BEDF-C61D34944FDE}" type="presParOf" srcId="{B381615C-F8D5-4898-8AFE-6D2273E96D32}" destId="{3E6B7034-31C2-4551-97B2-CDB4F95F8E00}"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45705D-366F-48CD-9BF8-B1477BDE0819}" type="doc">
      <dgm:prSet loTypeId="urn:microsoft.com/office/officeart/2005/8/layout/hProcess10" loCatId="picture" qsTypeId="urn:microsoft.com/office/officeart/2005/8/quickstyle/simple1" qsCatId="simple" csTypeId="urn:microsoft.com/office/officeart/2005/8/colors/accent2_4" csCatId="accent2" phldr="1"/>
      <dgm:spPr/>
      <dgm:t>
        <a:bodyPr/>
        <a:lstStyle/>
        <a:p>
          <a:endParaRPr lang="en-US"/>
        </a:p>
      </dgm:t>
    </dgm:pt>
    <dgm:pt modelId="{F241E2AD-4FEA-42B2-B558-5F81BA4321AE}">
      <dgm:prSet phldrT="[Text]"/>
      <dgm:spPr/>
      <dgm:t>
        <a:bodyPr/>
        <a:lstStyle/>
        <a:p>
          <a:r>
            <a:rPr lang="en-US" b="1" dirty="0"/>
            <a:t>Data Collection</a:t>
          </a:r>
        </a:p>
      </dgm:t>
    </dgm:pt>
    <dgm:pt modelId="{FD871101-7C45-4143-97BF-0BF468A612A1}" type="parTrans" cxnId="{F280309E-A011-4B94-B259-6724E00D0C06}">
      <dgm:prSet/>
      <dgm:spPr/>
      <dgm:t>
        <a:bodyPr/>
        <a:lstStyle/>
        <a:p>
          <a:endParaRPr lang="en-US"/>
        </a:p>
      </dgm:t>
    </dgm:pt>
    <dgm:pt modelId="{D1489274-3924-4072-92B7-B32F5005C516}" type="sibTrans" cxnId="{F280309E-A011-4B94-B259-6724E00D0C06}">
      <dgm:prSet/>
      <dgm:spPr/>
      <dgm:t>
        <a:bodyPr/>
        <a:lstStyle/>
        <a:p>
          <a:endParaRPr lang="en-US" dirty="0"/>
        </a:p>
      </dgm:t>
    </dgm:pt>
    <dgm:pt modelId="{14863354-11C6-43AF-9CC8-B2ED050116B5}">
      <dgm:prSet phldrT="[Text]"/>
      <dgm:spPr/>
      <dgm:t>
        <a:bodyPr/>
        <a:lstStyle/>
        <a:p>
          <a:r>
            <a:rPr lang="en-US" b="1" dirty="0"/>
            <a:t>Sponsor</a:t>
          </a:r>
        </a:p>
      </dgm:t>
    </dgm:pt>
    <dgm:pt modelId="{44D12E1B-2806-4B1A-8447-A31B0533F8EB}" type="parTrans" cxnId="{D7CC26EB-AE58-417B-A836-696308A1D631}">
      <dgm:prSet/>
      <dgm:spPr/>
      <dgm:t>
        <a:bodyPr/>
        <a:lstStyle/>
        <a:p>
          <a:endParaRPr lang="en-US"/>
        </a:p>
      </dgm:t>
    </dgm:pt>
    <dgm:pt modelId="{8349205A-5A1B-4EDD-9610-42C2078D0E49}" type="sibTrans" cxnId="{D7CC26EB-AE58-417B-A836-696308A1D631}">
      <dgm:prSet/>
      <dgm:spPr/>
      <dgm:t>
        <a:bodyPr/>
        <a:lstStyle/>
        <a:p>
          <a:endParaRPr lang="en-US" dirty="0"/>
        </a:p>
      </dgm:t>
    </dgm:pt>
    <dgm:pt modelId="{6F15830F-901E-49F2-AADC-41D6058790DE}">
      <dgm:prSet phldrT="[Text]"/>
      <dgm:spPr/>
      <dgm:t>
        <a:bodyPr/>
        <a:lstStyle/>
        <a:p>
          <a:r>
            <a:rPr lang="en-US" b="1" dirty="0"/>
            <a:t>Safety Reporting</a:t>
          </a:r>
        </a:p>
      </dgm:t>
    </dgm:pt>
    <dgm:pt modelId="{034D7B20-A0E5-40B5-A475-C34176DD8937}" type="parTrans" cxnId="{2D3F7FD1-E7D8-49D8-80E7-BD3C29D8489E}">
      <dgm:prSet/>
      <dgm:spPr/>
      <dgm:t>
        <a:bodyPr/>
        <a:lstStyle/>
        <a:p>
          <a:endParaRPr lang="en-US"/>
        </a:p>
      </dgm:t>
    </dgm:pt>
    <dgm:pt modelId="{5ECF1389-84F9-4065-961D-6FACD2FDC097}" type="sibTrans" cxnId="{2D3F7FD1-E7D8-49D8-80E7-BD3C29D8489E}">
      <dgm:prSet/>
      <dgm:spPr/>
      <dgm:t>
        <a:bodyPr/>
        <a:lstStyle/>
        <a:p>
          <a:endParaRPr lang="en-US" dirty="0"/>
        </a:p>
      </dgm:t>
    </dgm:pt>
    <dgm:pt modelId="{44562EBA-FC0F-44E7-811C-109E528B682A}">
      <dgm:prSet phldrT="[Text]"/>
      <dgm:spPr/>
      <dgm:t>
        <a:bodyPr/>
        <a:lstStyle/>
        <a:p>
          <a:r>
            <a:rPr lang="en-US" b="1" dirty="0"/>
            <a:t>Stakeholders</a:t>
          </a:r>
        </a:p>
      </dgm:t>
    </dgm:pt>
    <dgm:pt modelId="{D853AC89-799C-4621-AAA0-1C2A5D070083}" type="parTrans" cxnId="{F947A546-0BD0-4D67-8A53-18FB79E4F4AC}">
      <dgm:prSet/>
      <dgm:spPr/>
      <dgm:t>
        <a:bodyPr/>
        <a:lstStyle/>
        <a:p>
          <a:endParaRPr lang="en-US"/>
        </a:p>
      </dgm:t>
    </dgm:pt>
    <dgm:pt modelId="{0603E8D1-62A7-477B-86D9-D3F57B6C3B9F}" type="sibTrans" cxnId="{F947A546-0BD0-4D67-8A53-18FB79E4F4AC}">
      <dgm:prSet/>
      <dgm:spPr/>
      <dgm:t>
        <a:bodyPr/>
        <a:lstStyle/>
        <a:p>
          <a:endParaRPr lang="en-US"/>
        </a:p>
      </dgm:t>
    </dgm:pt>
    <dgm:pt modelId="{ED827B92-4A80-4D68-BC24-D60AC2C27890}" type="pres">
      <dgm:prSet presAssocID="{5545705D-366F-48CD-9BF8-B1477BDE0819}" presName="Name0" presStyleCnt="0">
        <dgm:presLayoutVars>
          <dgm:dir/>
          <dgm:resizeHandles val="exact"/>
        </dgm:presLayoutVars>
      </dgm:prSet>
      <dgm:spPr/>
    </dgm:pt>
    <dgm:pt modelId="{11B0F403-5899-44A7-B136-31315377DAC5}" type="pres">
      <dgm:prSet presAssocID="{F241E2AD-4FEA-42B2-B558-5F81BA4321AE}" presName="composite" presStyleCnt="0"/>
      <dgm:spPr/>
    </dgm:pt>
    <dgm:pt modelId="{8167F215-2F26-424D-AAD8-11E0E72BC0A4}" type="pres">
      <dgm:prSet presAssocID="{F241E2AD-4FEA-42B2-B558-5F81BA4321AE}"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141949A8-2917-4BBC-8EE3-762149162EB7}" type="pres">
      <dgm:prSet presAssocID="{F241E2AD-4FEA-42B2-B558-5F81BA4321AE}" presName="txNode" presStyleLbl="node1" presStyleIdx="0" presStyleCnt="4" custScaleY="49967">
        <dgm:presLayoutVars>
          <dgm:bulletEnabled val="1"/>
        </dgm:presLayoutVars>
      </dgm:prSet>
      <dgm:spPr/>
    </dgm:pt>
    <dgm:pt modelId="{3857E23A-F8EB-4C2C-9F0D-55BA5CA60F62}" type="pres">
      <dgm:prSet presAssocID="{D1489274-3924-4072-92B7-B32F5005C516}" presName="sibTrans" presStyleLbl="sibTrans2D1" presStyleIdx="0" presStyleCnt="3"/>
      <dgm:spPr/>
    </dgm:pt>
    <dgm:pt modelId="{228886E2-6CD2-4E0B-977B-441F00855ACB}" type="pres">
      <dgm:prSet presAssocID="{D1489274-3924-4072-92B7-B32F5005C516}" presName="connTx" presStyleLbl="sibTrans2D1" presStyleIdx="0" presStyleCnt="3"/>
      <dgm:spPr/>
    </dgm:pt>
    <dgm:pt modelId="{352B7EEA-F939-4257-8582-D6F9F6006A7B}" type="pres">
      <dgm:prSet presAssocID="{14863354-11C6-43AF-9CC8-B2ED050116B5}" presName="composite" presStyleCnt="0"/>
      <dgm:spPr/>
    </dgm:pt>
    <dgm:pt modelId="{6AE5CFC1-5AD2-4F06-A63C-DC2B6CBF15F2}" type="pres">
      <dgm:prSet presAssocID="{14863354-11C6-43AF-9CC8-B2ED050116B5}" presName="imagSh" presStyleLbl="bgImgPlace1" presStyleIdx="1" presStyleCnt="4"/>
      <dgm:spPr>
        <a:blipFill>
          <a:blip xmlns:r="http://schemas.openxmlformats.org/officeDocument/2006/relationships" r:embed="rId2"/>
          <a:srcRect/>
          <a:stretch>
            <a:fillRect l="-3000" r="-3000"/>
          </a:stretch>
        </a:blipFill>
      </dgm:spPr>
    </dgm:pt>
    <dgm:pt modelId="{E625F122-EF0F-40EF-AC0C-50700DA7CE24}" type="pres">
      <dgm:prSet presAssocID="{14863354-11C6-43AF-9CC8-B2ED050116B5}" presName="txNode" presStyleLbl="node1" presStyleIdx="1" presStyleCnt="4" custScaleY="40915">
        <dgm:presLayoutVars>
          <dgm:bulletEnabled val="1"/>
        </dgm:presLayoutVars>
      </dgm:prSet>
      <dgm:spPr/>
    </dgm:pt>
    <dgm:pt modelId="{9569C791-EE0A-4A5D-B00D-6357946BF734}" type="pres">
      <dgm:prSet presAssocID="{8349205A-5A1B-4EDD-9610-42C2078D0E49}" presName="sibTrans" presStyleLbl="sibTrans2D1" presStyleIdx="1" presStyleCnt="3"/>
      <dgm:spPr/>
    </dgm:pt>
    <dgm:pt modelId="{5E6A2EB2-561F-425E-AE31-443EFA3E5B4A}" type="pres">
      <dgm:prSet presAssocID="{8349205A-5A1B-4EDD-9610-42C2078D0E49}" presName="connTx" presStyleLbl="sibTrans2D1" presStyleIdx="1" presStyleCnt="3"/>
      <dgm:spPr/>
    </dgm:pt>
    <dgm:pt modelId="{2F892972-03EA-44A7-B180-CE3E6C6A964E}" type="pres">
      <dgm:prSet presAssocID="{6F15830F-901E-49F2-AADC-41D6058790DE}" presName="composite" presStyleCnt="0"/>
      <dgm:spPr/>
    </dgm:pt>
    <dgm:pt modelId="{B2244F0C-A2D7-4643-870E-570BEAC8E890}" type="pres">
      <dgm:prSet presAssocID="{6F15830F-901E-49F2-AADC-41D6058790DE}"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dgm:spPr>
    </dgm:pt>
    <dgm:pt modelId="{A85A339E-B5E5-4A38-BCF4-EDCDD84DFBE1}" type="pres">
      <dgm:prSet presAssocID="{6F15830F-901E-49F2-AADC-41D6058790DE}" presName="txNode" presStyleLbl="node1" presStyleIdx="2" presStyleCnt="4" custScaleY="56839">
        <dgm:presLayoutVars>
          <dgm:bulletEnabled val="1"/>
        </dgm:presLayoutVars>
      </dgm:prSet>
      <dgm:spPr/>
    </dgm:pt>
    <dgm:pt modelId="{8AF63666-9711-412E-B08A-005A9D1FFB80}" type="pres">
      <dgm:prSet presAssocID="{5ECF1389-84F9-4065-961D-6FACD2FDC097}" presName="sibTrans" presStyleLbl="sibTrans2D1" presStyleIdx="2" presStyleCnt="3"/>
      <dgm:spPr/>
    </dgm:pt>
    <dgm:pt modelId="{F9B04326-0D8C-4DA3-9251-71C556AEA9A2}" type="pres">
      <dgm:prSet presAssocID="{5ECF1389-84F9-4065-961D-6FACD2FDC097}" presName="connTx" presStyleLbl="sibTrans2D1" presStyleIdx="2" presStyleCnt="3"/>
      <dgm:spPr/>
    </dgm:pt>
    <dgm:pt modelId="{4671205E-99C5-4DB7-A2BC-2C8E5AC3C6AF}" type="pres">
      <dgm:prSet presAssocID="{44562EBA-FC0F-44E7-811C-109E528B682A}" presName="composite" presStyleCnt="0"/>
      <dgm:spPr/>
    </dgm:pt>
    <dgm:pt modelId="{ADC53A91-5344-42E6-9A9D-7B59102CEDAA}" type="pres">
      <dgm:prSet presAssocID="{44562EBA-FC0F-44E7-811C-109E528B682A}" presName="imagSh" presStyleLbl="bgImgPlace1" presStyleIdx="3" presStyleCnt="4"/>
      <dgm:spPr>
        <a:blipFill>
          <a:blip xmlns:r="http://schemas.openxmlformats.org/officeDocument/2006/relationships" r:embed="rId4"/>
          <a:srcRect/>
          <a:stretch>
            <a:fillRect l="-2000" r="-2000"/>
          </a:stretch>
        </a:blipFill>
      </dgm:spPr>
    </dgm:pt>
    <dgm:pt modelId="{499A616C-0664-45A8-B3BB-B3CB07C3E659}" type="pres">
      <dgm:prSet presAssocID="{44562EBA-FC0F-44E7-811C-109E528B682A}" presName="txNode" presStyleLbl="node1" presStyleIdx="3" presStyleCnt="4" custScaleY="53226">
        <dgm:presLayoutVars>
          <dgm:bulletEnabled val="1"/>
        </dgm:presLayoutVars>
      </dgm:prSet>
      <dgm:spPr/>
    </dgm:pt>
  </dgm:ptLst>
  <dgm:cxnLst>
    <dgm:cxn modelId="{A06A5921-C382-4622-8497-4C5DFA5F5EEA}" type="presOf" srcId="{D1489274-3924-4072-92B7-B32F5005C516}" destId="{228886E2-6CD2-4E0B-977B-441F00855ACB}" srcOrd="1" destOrd="0" presId="urn:microsoft.com/office/officeart/2005/8/layout/hProcess10"/>
    <dgm:cxn modelId="{F947A546-0BD0-4D67-8A53-18FB79E4F4AC}" srcId="{5545705D-366F-48CD-9BF8-B1477BDE0819}" destId="{44562EBA-FC0F-44E7-811C-109E528B682A}" srcOrd="3" destOrd="0" parTransId="{D853AC89-799C-4621-AAA0-1C2A5D070083}" sibTransId="{0603E8D1-62A7-477B-86D9-D3F57B6C3B9F}"/>
    <dgm:cxn modelId="{B92A8F56-A912-456A-B598-8F730126353C}" type="presOf" srcId="{5545705D-366F-48CD-9BF8-B1477BDE0819}" destId="{ED827B92-4A80-4D68-BC24-D60AC2C27890}" srcOrd="0" destOrd="0" presId="urn:microsoft.com/office/officeart/2005/8/layout/hProcess10"/>
    <dgm:cxn modelId="{4AA95A57-1EE6-4043-A1AC-D91241B4AC7A}" type="presOf" srcId="{14863354-11C6-43AF-9CC8-B2ED050116B5}" destId="{E625F122-EF0F-40EF-AC0C-50700DA7CE24}" srcOrd="0" destOrd="0" presId="urn:microsoft.com/office/officeart/2005/8/layout/hProcess10"/>
    <dgm:cxn modelId="{E023077C-C1A3-44E7-BC50-C7334A5AE112}" type="presOf" srcId="{8349205A-5A1B-4EDD-9610-42C2078D0E49}" destId="{9569C791-EE0A-4A5D-B00D-6357946BF734}" srcOrd="0" destOrd="0" presId="urn:microsoft.com/office/officeart/2005/8/layout/hProcess10"/>
    <dgm:cxn modelId="{C718E48F-9356-4EB5-B2C0-382D15B2F2DA}" type="presOf" srcId="{F241E2AD-4FEA-42B2-B558-5F81BA4321AE}" destId="{141949A8-2917-4BBC-8EE3-762149162EB7}" srcOrd="0" destOrd="0" presId="urn:microsoft.com/office/officeart/2005/8/layout/hProcess10"/>
    <dgm:cxn modelId="{F280309E-A011-4B94-B259-6724E00D0C06}" srcId="{5545705D-366F-48CD-9BF8-B1477BDE0819}" destId="{F241E2AD-4FEA-42B2-B558-5F81BA4321AE}" srcOrd="0" destOrd="0" parTransId="{FD871101-7C45-4143-97BF-0BF468A612A1}" sibTransId="{D1489274-3924-4072-92B7-B32F5005C516}"/>
    <dgm:cxn modelId="{11CAE6A5-934A-4C44-BF56-79DABF970F2A}" type="presOf" srcId="{D1489274-3924-4072-92B7-B32F5005C516}" destId="{3857E23A-F8EB-4C2C-9F0D-55BA5CA60F62}" srcOrd="0" destOrd="0" presId="urn:microsoft.com/office/officeart/2005/8/layout/hProcess10"/>
    <dgm:cxn modelId="{939A61B4-396B-46A5-B877-047E4A8D342B}" type="presOf" srcId="{8349205A-5A1B-4EDD-9610-42C2078D0E49}" destId="{5E6A2EB2-561F-425E-AE31-443EFA3E5B4A}" srcOrd="1" destOrd="0" presId="urn:microsoft.com/office/officeart/2005/8/layout/hProcess10"/>
    <dgm:cxn modelId="{AB7724CA-8378-4D55-A57E-E3A6D9B9542E}" type="presOf" srcId="{5ECF1389-84F9-4065-961D-6FACD2FDC097}" destId="{F9B04326-0D8C-4DA3-9251-71C556AEA9A2}" srcOrd="1" destOrd="0" presId="urn:microsoft.com/office/officeart/2005/8/layout/hProcess10"/>
    <dgm:cxn modelId="{2D3F7FD1-E7D8-49D8-80E7-BD3C29D8489E}" srcId="{5545705D-366F-48CD-9BF8-B1477BDE0819}" destId="{6F15830F-901E-49F2-AADC-41D6058790DE}" srcOrd="2" destOrd="0" parTransId="{034D7B20-A0E5-40B5-A475-C34176DD8937}" sibTransId="{5ECF1389-84F9-4065-961D-6FACD2FDC097}"/>
    <dgm:cxn modelId="{65F075E8-12C7-4BD0-BACC-D2803E31A780}" type="presOf" srcId="{6F15830F-901E-49F2-AADC-41D6058790DE}" destId="{A85A339E-B5E5-4A38-BCF4-EDCDD84DFBE1}" srcOrd="0" destOrd="0" presId="urn:microsoft.com/office/officeart/2005/8/layout/hProcess10"/>
    <dgm:cxn modelId="{D7CC26EB-AE58-417B-A836-696308A1D631}" srcId="{5545705D-366F-48CD-9BF8-B1477BDE0819}" destId="{14863354-11C6-43AF-9CC8-B2ED050116B5}" srcOrd="1" destOrd="0" parTransId="{44D12E1B-2806-4B1A-8447-A31B0533F8EB}" sibTransId="{8349205A-5A1B-4EDD-9610-42C2078D0E49}"/>
    <dgm:cxn modelId="{C2C431F7-E55F-46E8-985A-EF236035FD80}" type="presOf" srcId="{44562EBA-FC0F-44E7-811C-109E528B682A}" destId="{499A616C-0664-45A8-B3BB-B3CB07C3E659}" srcOrd="0" destOrd="0" presId="urn:microsoft.com/office/officeart/2005/8/layout/hProcess10"/>
    <dgm:cxn modelId="{62EC30FA-020A-4F49-8711-C41A936E054C}" type="presOf" srcId="{5ECF1389-84F9-4065-961D-6FACD2FDC097}" destId="{8AF63666-9711-412E-B08A-005A9D1FFB80}" srcOrd="0" destOrd="0" presId="urn:microsoft.com/office/officeart/2005/8/layout/hProcess10"/>
    <dgm:cxn modelId="{4E846B4A-20F9-4BEF-BE43-50E2F835040D}" type="presParOf" srcId="{ED827B92-4A80-4D68-BC24-D60AC2C27890}" destId="{11B0F403-5899-44A7-B136-31315377DAC5}" srcOrd="0" destOrd="0" presId="urn:microsoft.com/office/officeart/2005/8/layout/hProcess10"/>
    <dgm:cxn modelId="{8B788700-FF7E-4E64-9A34-51726849D9E9}" type="presParOf" srcId="{11B0F403-5899-44A7-B136-31315377DAC5}" destId="{8167F215-2F26-424D-AAD8-11E0E72BC0A4}" srcOrd="0" destOrd="0" presId="urn:microsoft.com/office/officeart/2005/8/layout/hProcess10"/>
    <dgm:cxn modelId="{55BC5A16-1E17-446E-ACD4-96ADDE75630D}" type="presParOf" srcId="{11B0F403-5899-44A7-B136-31315377DAC5}" destId="{141949A8-2917-4BBC-8EE3-762149162EB7}" srcOrd="1" destOrd="0" presId="urn:microsoft.com/office/officeart/2005/8/layout/hProcess10"/>
    <dgm:cxn modelId="{CB0051EB-5682-4293-A0ED-6F2EA7BFD76C}" type="presParOf" srcId="{ED827B92-4A80-4D68-BC24-D60AC2C27890}" destId="{3857E23A-F8EB-4C2C-9F0D-55BA5CA60F62}" srcOrd="1" destOrd="0" presId="urn:microsoft.com/office/officeart/2005/8/layout/hProcess10"/>
    <dgm:cxn modelId="{17DDBC7D-566B-49B2-BC64-94C7305EFB8D}" type="presParOf" srcId="{3857E23A-F8EB-4C2C-9F0D-55BA5CA60F62}" destId="{228886E2-6CD2-4E0B-977B-441F00855ACB}" srcOrd="0" destOrd="0" presId="urn:microsoft.com/office/officeart/2005/8/layout/hProcess10"/>
    <dgm:cxn modelId="{4FD7E13C-3BCC-4A7E-8AB6-E9BD8A2A1CE7}" type="presParOf" srcId="{ED827B92-4A80-4D68-BC24-D60AC2C27890}" destId="{352B7EEA-F939-4257-8582-D6F9F6006A7B}" srcOrd="2" destOrd="0" presId="urn:microsoft.com/office/officeart/2005/8/layout/hProcess10"/>
    <dgm:cxn modelId="{C50FD53E-CB4B-482F-8A6F-10028ECBC697}" type="presParOf" srcId="{352B7EEA-F939-4257-8582-D6F9F6006A7B}" destId="{6AE5CFC1-5AD2-4F06-A63C-DC2B6CBF15F2}" srcOrd="0" destOrd="0" presId="urn:microsoft.com/office/officeart/2005/8/layout/hProcess10"/>
    <dgm:cxn modelId="{4341DFA6-C966-4AE7-A2B5-DE1FEB50C982}" type="presParOf" srcId="{352B7EEA-F939-4257-8582-D6F9F6006A7B}" destId="{E625F122-EF0F-40EF-AC0C-50700DA7CE24}" srcOrd="1" destOrd="0" presId="urn:microsoft.com/office/officeart/2005/8/layout/hProcess10"/>
    <dgm:cxn modelId="{BD7235F0-11E5-4223-8181-3B626E96B1E3}" type="presParOf" srcId="{ED827B92-4A80-4D68-BC24-D60AC2C27890}" destId="{9569C791-EE0A-4A5D-B00D-6357946BF734}" srcOrd="3" destOrd="0" presId="urn:microsoft.com/office/officeart/2005/8/layout/hProcess10"/>
    <dgm:cxn modelId="{4BBE6FF5-817B-447D-B8D2-49543C6F5CCB}" type="presParOf" srcId="{9569C791-EE0A-4A5D-B00D-6357946BF734}" destId="{5E6A2EB2-561F-425E-AE31-443EFA3E5B4A}" srcOrd="0" destOrd="0" presId="urn:microsoft.com/office/officeart/2005/8/layout/hProcess10"/>
    <dgm:cxn modelId="{80098B68-B88E-4D67-89A9-1CAB3622421D}" type="presParOf" srcId="{ED827B92-4A80-4D68-BC24-D60AC2C27890}" destId="{2F892972-03EA-44A7-B180-CE3E6C6A964E}" srcOrd="4" destOrd="0" presId="urn:microsoft.com/office/officeart/2005/8/layout/hProcess10"/>
    <dgm:cxn modelId="{5DD706B1-ECF4-48E4-B635-CD0651608DFA}" type="presParOf" srcId="{2F892972-03EA-44A7-B180-CE3E6C6A964E}" destId="{B2244F0C-A2D7-4643-870E-570BEAC8E890}" srcOrd="0" destOrd="0" presId="urn:microsoft.com/office/officeart/2005/8/layout/hProcess10"/>
    <dgm:cxn modelId="{66F4138C-511E-4094-91BE-F9206E97173C}" type="presParOf" srcId="{2F892972-03EA-44A7-B180-CE3E6C6A964E}" destId="{A85A339E-B5E5-4A38-BCF4-EDCDD84DFBE1}" srcOrd="1" destOrd="0" presId="urn:microsoft.com/office/officeart/2005/8/layout/hProcess10"/>
    <dgm:cxn modelId="{07B1ACF5-5507-4693-832A-31F855A4E1D7}" type="presParOf" srcId="{ED827B92-4A80-4D68-BC24-D60AC2C27890}" destId="{8AF63666-9711-412E-B08A-005A9D1FFB80}" srcOrd="5" destOrd="0" presId="urn:microsoft.com/office/officeart/2005/8/layout/hProcess10"/>
    <dgm:cxn modelId="{D7D4BB5B-AA05-4553-BFD1-B6370F44FB02}" type="presParOf" srcId="{8AF63666-9711-412E-B08A-005A9D1FFB80}" destId="{F9B04326-0D8C-4DA3-9251-71C556AEA9A2}" srcOrd="0" destOrd="0" presId="urn:microsoft.com/office/officeart/2005/8/layout/hProcess10"/>
    <dgm:cxn modelId="{3E8F8CE9-774C-4580-A9CD-E6B99FF5C257}" type="presParOf" srcId="{ED827B92-4A80-4D68-BC24-D60AC2C27890}" destId="{4671205E-99C5-4DB7-A2BC-2C8E5AC3C6AF}" srcOrd="6" destOrd="0" presId="urn:microsoft.com/office/officeart/2005/8/layout/hProcess10"/>
    <dgm:cxn modelId="{2C71F330-E791-4EE4-898A-FE70B0FB9829}" type="presParOf" srcId="{4671205E-99C5-4DB7-A2BC-2C8E5AC3C6AF}" destId="{ADC53A91-5344-42E6-9A9D-7B59102CEDAA}" srcOrd="0" destOrd="0" presId="urn:microsoft.com/office/officeart/2005/8/layout/hProcess10"/>
    <dgm:cxn modelId="{C92AF182-C0DE-4590-A6A3-8D106BAAAC3B}" type="presParOf" srcId="{4671205E-99C5-4DB7-A2BC-2C8E5AC3C6AF}" destId="{499A616C-0664-45A8-B3BB-B3CB07C3E65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6F970-2553-4174-88BA-3E71978D183E}">
      <dsp:nvSpPr>
        <dsp:cNvPr id="0" name=""/>
        <dsp:cNvSpPr/>
      </dsp:nvSpPr>
      <dsp:spPr>
        <a:xfrm>
          <a:off x="4150"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Early days!</a:t>
          </a:r>
        </a:p>
      </dsp:txBody>
      <dsp:txXfrm>
        <a:off x="312950" y="1723200"/>
        <a:ext cx="926398" cy="617599"/>
      </dsp:txXfrm>
    </dsp:sp>
    <dsp:sp modelId="{D9D51949-8699-4015-8807-B6BC2019222B}">
      <dsp:nvSpPr>
        <dsp:cNvPr id="0" name=""/>
        <dsp:cNvSpPr/>
      </dsp:nvSpPr>
      <dsp:spPr>
        <a:xfrm>
          <a:off x="1393748"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Email for sending documents!</a:t>
          </a:r>
        </a:p>
      </dsp:txBody>
      <dsp:txXfrm>
        <a:off x="1702548" y="1723200"/>
        <a:ext cx="926398" cy="617599"/>
      </dsp:txXfrm>
    </dsp:sp>
    <dsp:sp modelId="{FC441E2D-BC93-47D4-9A5D-4CBC32941190}">
      <dsp:nvSpPr>
        <dsp:cNvPr id="0" name=""/>
        <dsp:cNvSpPr/>
      </dsp:nvSpPr>
      <dsp:spPr>
        <a:xfrm>
          <a:off x="2783346"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2006</a:t>
          </a:r>
        </a:p>
      </dsp:txBody>
      <dsp:txXfrm>
        <a:off x="3092146" y="1723200"/>
        <a:ext cx="926398" cy="617599"/>
      </dsp:txXfrm>
    </dsp:sp>
    <dsp:sp modelId="{AD338EFE-8A53-4EB0-A76D-21295F8EC285}">
      <dsp:nvSpPr>
        <dsp:cNvPr id="0" name=""/>
        <dsp:cNvSpPr/>
      </dsp:nvSpPr>
      <dsp:spPr>
        <a:xfrm>
          <a:off x="4172944"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2010</a:t>
          </a:r>
        </a:p>
      </dsp:txBody>
      <dsp:txXfrm>
        <a:off x="4481744" y="1723200"/>
        <a:ext cx="926398" cy="617599"/>
      </dsp:txXfrm>
    </dsp:sp>
    <dsp:sp modelId="{A275BCB7-E284-4240-B0CC-AFDAC45FAC83}">
      <dsp:nvSpPr>
        <dsp:cNvPr id="0" name=""/>
        <dsp:cNvSpPr/>
      </dsp:nvSpPr>
      <dsp:spPr>
        <a:xfrm>
          <a:off x="5562541"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2017</a:t>
          </a:r>
        </a:p>
      </dsp:txBody>
      <dsp:txXfrm>
        <a:off x="5871341" y="1723200"/>
        <a:ext cx="926398" cy="617599"/>
      </dsp:txXfrm>
    </dsp:sp>
    <dsp:sp modelId="{5DA63E21-26C3-499F-8F67-00FCDBBCDB9A}">
      <dsp:nvSpPr>
        <dsp:cNvPr id="0" name=""/>
        <dsp:cNvSpPr/>
      </dsp:nvSpPr>
      <dsp:spPr>
        <a:xfrm>
          <a:off x="6952139" y="1723200"/>
          <a:ext cx="1543997" cy="617599"/>
        </a:xfrm>
        <a:prstGeom prst="chevron">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b="1" kern="1200" dirty="0"/>
            <a:t>2019 and Beyond!</a:t>
          </a:r>
        </a:p>
      </dsp:txBody>
      <dsp:txXfrm>
        <a:off x="7260939" y="1723200"/>
        <a:ext cx="926398" cy="617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D1801-F93A-488E-A5E0-B739AD493CD4}">
      <dsp:nvSpPr>
        <dsp:cNvPr id="0" name=""/>
        <dsp:cNvSpPr/>
      </dsp:nvSpPr>
      <dsp:spPr>
        <a:xfrm>
          <a:off x="17923" y="1262714"/>
          <a:ext cx="806030" cy="806030"/>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A24F342F-0DAD-4202-B269-E902E35F17B3}">
      <dsp:nvSpPr>
        <dsp:cNvPr id="0" name=""/>
        <dsp:cNvSpPr/>
      </dsp:nvSpPr>
      <dsp:spPr>
        <a:xfrm>
          <a:off x="0" y="1942327"/>
          <a:ext cx="1099127" cy="601911"/>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You’ve got mail!</a:t>
          </a:r>
        </a:p>
      </dsp:txBody>
      <dsp:txXfrm>
        <a:off x="17629" y="1959956"/>
        <a:ext cx="1063869" cy="566653"/>
      </dsp:txXfrm>
    </dsp:sp>
    <dsp:sp modelId="{C1AD525C-F047-4182-AB1D-A39F065B8D35}">
      <dsp:nvSpPr>
        <dsp:cNvPr id="0" name=""/>
        <dsp:cNvSpPr/>
      </dsp:nvSpPr>
      <dsp:spPr>
        <a:xfrm rot="1296">
          <a:off x="1033869" y="1569161"/>
          <a:ext cx="209915" cy="193677"/>
        </a:xfrm>
        <a:prstGeom prst="rightArrow">
          <a:avLst>
            <a:gd name="adj1" fmla="val 60000"/>
            <a:gd name="adj2" fmla="val 50000"/>
          </a:avLst>
        </a:prstGeom>
        <a:solidFill>
          <a:srgbClr val="026CB6">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ysClr val="window" lastClr="FFFFFF"/>
            </a:solidFill>
            <a:latin typeface="Arial" panose="020B0604020202020204"/>
            <a:ea typeface="+mn-ea"/>
            <a:cs typeface="+mn-cs"/>
          </a:endParaRPr>
        </a:p>
      </dsp:txBody>
      <dsp:txXfrm>
        <a:off x="1033869" y="1607885"/>
        <a:ext cx="151812" cy="116207"/>
      </dsp:txXfrm>
    </dsp:sp>
    <dsp:sp modelId="{B363F1B3-4387-4538-B2E6-FB119F2C5C8B}">
      <dsp:nvSpPr>
        <dsp:cNvPr id="0" name=""/>
        <dsp:cNvSpPr/>
      </dsp:nvSpPr>
      <dsp:spPr>
        <a:xfrm>
          <a:off x="1423712" y="1263244"/>
          <a:ext cx="806030" cy="806030"/>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A89B7055-756D-41C5-AF0D-26253F0552C4}">
      <dsp:nvSpPr>
        <dsp:cNvPr id="0" name=""/>
        <dsp:cNvSpPr/>
      </dsp:nvSpPr>
      <dsp:spPr>
        <a:xfrm>
          <a:off x="1423837" y="1945504"/>
          <a:ext cx="1087682" cy="599791"/>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You’ve got email!</a:t>
          </a:r>
        </a:p>
      </dsp:txBody>
      <dsp:txXfrm>
        <a:off x="1441404" y="1963071"/>
        <a:ext cx="1052548" cy="564657"/>
      </dsp:txXfrm>
    </dsp:sp>
    <dsp:sp modelId="{7BC3E066-66BD-44E5-9CCC-6244833DD7EA}">
      <dsp:nvSpPr>
        <dsp:cNvPr id="0" name=""/>
        <dsp:cNvSpPr/>
      </dsp:nvSpPr>
      <dsp:spPr>
        <a:xfrm rot="23209">
          <a:off x="2438409" y="1574254"/>
          <a:ext cx="208673" cy="193677"/>
        </a:xfrm>
        <a:prstGeom prst="rightArrow">
          <a:avLst>
            <a:gd name="adj1" fmla="val 60000"/>
            <a:gd name="adj2" fmla="val 50000"/>
          </a:avLst>
        </a:prstGeom>
        <a:solidFill>
          <a:srgbClr val="026CB6">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ysClr val="window" lastClr="FFFFFF"/>
            </a:solidFill>
            <a:latin typeface="Arial" panose="020B0604020202020204"/>
            <a:ea typeface="+mn-ea"/>
            <a:cs typeface="+mn-cs"/>
          </a:endParaRPr>
        </a:p>
      </dsp:txBody>
      <dsp:txXfrm>
        <a:off x="2438410" y="1612793"/>
        <a:ext cx="150570" cy="116207"/>
      </dsp:txXfrm>
    </dsp:sp>
    <dsp:sp modelId="{E2543488-30DE-4A40-9671-0B13BAF6EA07}">
      <dsp:nvSpPr>
        <dsp:cNvPr id="0" name=""/>
        <dsp:cNvSpPr/>
      </dsp:nvSpPr>
      <dsp:spPr>
        <a:xfrm>
          <a:off x="2825938" y="1272710"/>
          <a:ext cx="806030" cy="806030"/>
        </a:xfrm>
        <a:prstGeom prst="roundRect">
          <a:avLst>
            <a:gd name="adj" fmla="val 10000"/>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4B46C04D-F304-45D2-B216-0A0E15C6CC95}">
      <dsp:nvSpPr>
        <dsp:cNvPr id="0" name=""/>
        <dsp:cNvSpPr/>
      </dsp:nvSpPr>
      <dsp:spPr>
        <a:xfrm>
          <a:off x="2794693" y="1966014"/>
          <a:ext cx="1092002" cy="561924"/>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Put it in a portal</a:t>
          </a:r>
        </a:p>
      </dsp:txBody>
      <dsp:txXfrm>
        <a:off x="2811151" y="1982472"/>
        <a:ext cx="1059086" cy="529008"/>
      </dsp:txXfrm>
    </dsp:sp>
    <dsp:sp modelId="{2C082D6B-8F88-484E-BDD1-CA002C12FB95}">
      <dsp:nvSpPr>
        <dsp:cNvPr id="0" name=""/>
        <dsp:cNvSpPr/>
      </dsp:nvSpPr>
      <dsp:spPr>
        <a:xfrm rot="93737">
          <a:off x="3862396" y="1599307"/>
          <a:ext cx="230555" cy="193677"/>
        </a:xfrm>
        <a:prstGeom prst="rightArrow">
          <a:avLst>
            <a:gd name="adj1" fmla="val 60000"/>
            <a:gd name="adj2" fmla="val 50000"/>
          </a:avLst>
        </a:prstGeom>
        <a:solidFill>
          <a:srgbClr val="026CB6">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ysClr val="window" lastClr="FFFFFF"/>
            </a:solidFill>
            <a:latin typeface="Arial" panose="020B0604020202020204"/>
            <a:ea typeface="+mn-ea"/>
            <a:cs typeface="+mn-cs"/>
          </a:endParaRPr>
        </a:p>
      </dsp:txBody>
      <dsp:txXfrm>
        <a:off x="3862407" y="1637250"/>
        <a:ext cx="172452" cy="116207"/>
      </dsp:txXfrm>
    </dsp:sp>
    <dsp:sp modelId="{A2B0F484-4A51-4ABF-B175-E526CEC25D98}">
      <dsp:nvSpPr>
        <dsp:cNvPr id="0" name=""/>
        <dsp:cNvSpPr/>
      </dsp:nvSpPr>
      <dsp:spPr>
        <a:xfrm>
          <a:off x="4290454" y="1312653"/>
          <a:ext cx="806030" cy="806030"/>
        </a:xfrm>
        <a:prstGeom prst="roundRect">
          <a:avLst>
            <a:gd name="adj" fmla="val 10000"/>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1980A634-A255-4C6A-944D-2B60A4A715F2}">
      <dsp:nvSpPr>
        <dsp:cNvPr id="0" name=""/>
        <dsp:cNvSpPr/>
      </dsp:nvSpPr>
      <dsp:spPr>
        <a:xfrm>
          <a:off x="4218553" y="1915294"/>
          <a:ext cx="1199349" cy="668497"/>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Rules and Regulations</a:t>
          </a:r>
        </a:p>
      </dsp:txBody>
      <dsp:txXfrm>
        <a:off x="4238133" y="1934874"/>
        <a:ext cx="1160189" cy="629337"/>
      </dsp:txXfrm>
    </dsp:sp>
    <dsp:sp modelId="{3968FA46-D916-44AF-9269-BBBED9438F2E}">
      <dsp:nvSpPr>
        <dsp:cNvPr id="0" name=""/>
        <dsp:cNvSpPr/>
      </dsp:nvSpPr>
      <dsp:spPr>
        <a:xfrm rot="21492816">
          <a:off x="5354656" y="1594179"/>
          <a:ext cx="258359" cy="193677"/>
        </a:xfrm>
        <a:prstGeom prst="rightArrow">
          <a:avLst>
            <a:gd name="adj1" fmla="val 60000"/>
            <a:gd name="adj2" fmla="val 50000"/>
          </a:avLst>
        </a:prstGeom>
        <a:solidFill>
          <a:srgbClr val="026CB6">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ysClr val="window" lastClr="FFFFFF"/>
            </a:solidFill>
            <a:latin typeface="Arial" panose="020B0604020202020204"/>
            <a:ea typeface="+mn-ea"/>
            <a:cs typeface="+mn-cs"/>
          </a:endParaRPr>
        </a:p>
      </dsp:txBody>
      <dsp:txXfrm>
        <a:off x="5354670" y="1633820"/>
        <a:ext cx="200256" cy="116207"/>
      </dsp:txXfrm>
    </dsp:sp>
    <dsp:sp modelId="{91DC17F2-A5A2-4FBC-BC22-ABDD89DEB387}">
      <dsp:nvSpPr>
        <dsp:cNvPr id="0" name=""/>
        <dsp:cNvSpPr/>
      </dsp:nvSpPr>
      <dsp:spPr>
        <a:xfrm>
          <a:off x="5834296" y="1264503"/>
          <a:ext cx="806030" cy="806030"/>
        </a:xfrm>
        <a:prstGeom prst="roundRect">
          <a:avLst>
            <a:gd name="adj" fmla="val 10000"/>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842F4F75-A648-443F-8741-59979CC31BC8}">
      <dsp:nvSpPr>
        <dsp:cNvPr id="0" name=""/>
        <dsp:cNvSpPr/>
      </dsp:nvSpPr>
      <dsp:spPr>
        <a:xfrm>
          <a:off x="5730286" y="1951128"/>
          <a:ext cx="1276478" cy="594754"/>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Process and System alignment</a:t>
          </a:r>
        </a:p>
      </dsp:txBody>
      <dsp:txXfrm>
        <a:off x="5747706" y="1968548"/>
        <a:ext cx="1241638" cy="559914"/>
      </dsp:txXfrm>
    </dsp:sp>
    <dsp:sp modelId="{40F11BA5-A166-467B-91D7-DF6033717EA7}">
      <dsp:nvSpPr>
        <dsp:cNvPr id="0" name=""/>
        <dsp:cNvSpPr/>
      </dsp:nvSpPr>
      <dsp:spPr>
        <a:xfrm rot="21583228">
          <a:off x="6877913" y="1566975"/>
          <a:ext cx="237590" cy="193677"/>
        </a:xfrm>
        <a:prstGeom prst="rightArrow">
          <a:avLst>
            <a:gd name="adj1" fmla="val 60000"/>
            <a:gd name="adj2" fmla="val 50000"/>
          </a:avLst>
        </a:prstGeom>
        <a:solidFill>
          <a:srgbClr val="026CB6">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solidFill>
              <a:sysClr val="window" lastClr="FFFFFF"/>
            </a:solidFill>
            <a:latin typeface="Arial" panose="020B0604020202020204"/>
            <a:ea typeface="+mn-ea"/>
            <a:cs typeface="+mn-cs"/>
          </a:endParaRPr>
        </a:p>
      </dsp:txBody>
      <dsp:txXfrm>
        <a:off x="6877913" y="1605852"/>
        <a:ext cx="179487" cy="116207"/>
      </dsp:txXfrm>
    </dsp:sp>
    <dsp:sp modelId="{9F4B4792-0FEC-4253-A03C-4D430EEF1408}">
      <dsp:nvSpPr>
        <dsp:cNvPr id="0" name=""/>
        <dsp:cNvSpPr/>
      </dsp:nvSpPr>
      <dsp:spPr>
        <a:xfrm>
          <a:off x="7319149" y="1257259"/>
          <a:ext cx="806030" cy="806030"/>
        </a:xfrm>
        <a:prstGeom prst="roundRect">
          <a:avLst>
            <a:gd name="adj" fmla="val 10000"/>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466F28E5-7341-41C9-8663-1C8E93E1ACD4}">
      <dsp:nvSpPr>
        <dsp:cNvPr id="0" name=""/>
        <dsp:cNvSpPr/>
      </dsp:nvSpPr>
      <dsp:spPr>
        <a:xfrm>
          <a:off x="7293292" y="1945557"/>
          <a:ext cx="1052063" cy="623730"/>
        </a:xfrm>
        <a:prstGeom prst="roundRect">
          <a:avLst>
            <a:gd name="adj" fmla="val 10000"/>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Arial" panose="020B0604020202020204"/>
              <a:ea typeface="+mn-ea"/>
              <a:cs typeface="+mn-cs"/>
            </a:rPr>
            <a:t>Industry issue</a:t>
          </a:r>
        </a:p>
      </dsp:txBody>
      <dsp:txXfrm>
        <a:off x="7311560" y="1963825"/>
        <a:ext cx="1015527" cy="587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D1267-885D-4D10-8ED4-DB68FCF3AA54}">
      <dsp:nvSpPr>
        <dsp:cNvPr id="0" name=""/>
        <dsp:cNvSpPr/>
      </dsp:nvSpPr>
      <dsp:spPr>
        <a:xfrm>
          <a:off x="3951" y="649892"/>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Approved Protocol</a:t>
          </a:r>
        </a:p>
      </dsp:txBody>
      <dsp:txXfrm>
        <a:off x="34311" y="680252"/>
        <a:ext cx="1666914" cy="975860"/>
      </dsp:txXfrm>
    </dsp:sp>
    <dsp:sp modelId="{3C652453-DF03-4BB7-A933-DE8362960DD6}">
      <dsp:nvSpPr>
        <dsp:cNvPr id="0" name=""/>
        <dsp:cNvSpPr/>
      </dsp:nvSpPr>
      <dsp:spPr>
        <a:xfrm>
          <a:off x="1883617" y="953956"/>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883617" y="1039647"/>
        <a:ext cx="256381" cy="257071"/>
      </dsp:txXfrm>
    </dsp:sp>
    <dsp:sp modelId="{4E8A354E-9907-42AC-A921-CCBF38226543}">
      <dsp:nvSpPr>
        <dsp:cNvPr id="0" name=""/>
        <dsp:cNvSpPr/>
      </dsp:nvSpPr>
      <dsp:spPr>
        <a:xfrm>
          <a:off x="2422639" y="649892"/>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Investigator Selection</a:t>
          </a:r>
        </a:p>
      </dsp:txBody>
      <dsp:txXfrm>
        <a:off x="2452999" y="680252"/>
        <a:ext cx="1666914" cy="975860"/>
      </dsp:txXfrm>
    </dsp:sp>
    <dsp:sp modelId="{3520EB6E-B16C-42CB-A834-C0673A930935}">
      <dsp:nvSpPr>
        <dsp:cNvPr id="0" name=""/>
        <dsp:cNvSpPr/>
      </dsp:nvSpPr>
      <dsp:spPr>
        <a:xfrm>
          <a:off x="4302304" y="953956"/>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302304" y="1039647"/>
        <a:ext cx="256381" cy="257071"/>
      </dsp:txXfrm>
    </dsp:sp>
    <dsp:sp modelId="{CB3F854B-B240-4B6E-84F8-BB26B1427B08}">
      <dsp:nvSpPr>
        <dsp:cNvPr id="0" name=""/>
        <dsp:cNvSpPr/>
      </dsp:nvSpPr>
      <dsp:spPr>
        <a:xfrm>
          <a:off x="4841326" y="649892"/>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Approval Process</a:t>
          </a:r>
        </a:p>
      </dsp:txBody>
      <dsp:txXfrm>
        <a:off x="4871686" y="680252"/>
        <a:ext cx="1666914" cy="975860"/>
      </dsp:txXfrm>
    </dsp:sp>
    <dsp:sp modelId="{9C44F6A0-A2BA-4907-A742-AFBFD99EEC4C}">
      <dsp:nvSpPr>
        <dsp:cNvPr id="0" name=""/>
        <dsp:cNvSpPr/>
      </dsp:nvSpPr>
      <dsp:spPr>
        <a:xfrm>
          <a:off x="6720992" y="953956"/>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720992" y="1039647"/>
        <a:ext cx="256381" cy="257071"/>
      </dsp:txXfrm>
    </dsp:sp>
    <dsp:sp modelId="{2AF87BD9-CC66-42B6-BAFF-3F00AFA67120}">
      <dsp:nvSpPr>
        <dsp:cNvPr id="0" name=""/>
        <dsp:cNvSpPr/>
      </dsp:nvSpPr>
      <dsp:spPr>
        <a:xfrm>
          <a:off x="7260014" y="649892"/>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Patient Recruitment</a:t>
          </a:r>
        </a:p>
      </dsp:txBody>
      <dsp:txXfrm>
        <a:off x="7290374" y="680252"/>
        <a:ext cx="1666914" cy="975860"/>
      </dsp:txXfrm>
    </dsp:sp>
    <dsp:sp modelId="{F26C6B65-00D5-42C9-9ADA-986970DADB17}">
      <dsp:nvSpPr>
        <dsp:cNvPr id="0" name=""/>
        <dsp:cNvSpPr/>
      </dsp:nvSpPr>
      <dsp:spPr>
        <a:xfrm rot="5400000">
          <a:off x="7940702" y="1807407"/>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7995296" y="1838505"/>
        <a:ext cx="257071" cy="256381"/>
      </dsp:txXfrm>
    </dsp:sp>
    <dsp:sp modelId="{E07DA672-7305-41EA-A712-C2AC751E81D3}">
      <dsp:nvSpPr>
        <dsp:cNvPr id="0" name=""/>
        <dsp:cNvSpPr/>
      </dsp:nvSpPr>
      <dsp:spPr>
        <a:xfrm>
          <a:off x="7260014" y="2377526"/>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Entry and Review</a:t>
          </a:r>
        </a:p>
      </dsp:txBody>
      <dsp:txXfrm>
        <a:off x="7290374" y="2407886"/>
        <a:ext cx="1666914" cy="975860"/>
      </dsp:txXfrm>
    </dsp:sp>
    <dsp:sp modelId="{058DF341-C702-4E44-808E-4033E2092ADC}">
      <dsp:nvSpPr>
        <dsp:cNvPr id="0" name=""/>
        <dsp:cNvSpPr/>
      </dsp:nvSpPr>
      <dsp:spPr>
        <a:xfrm rot="10800000">
          <a:off x="6741724" y="2681590"/>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10800000">
        <a:off x="6851601" y="2767281"/>
        <a:ext cx="256381" cy="257071"/>
      </dsp:txXfrm>
    </dsp:sp>
    <dsp:sp modelId="{0BFAF7F9-49C3-42BD-8729-CA16C6F641EB}">
      <dsp:nvSpPr>
        <dsp:cNvPr id="0" name=""/>
        <dsp:cNvSpPr/>
      </dsp:nvSpPr>
      <dsp:spPr>
        <a:xfrm>
          <a:off x="4841326" y="2377526"/>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Statistical Analysis</a:t>
          </a:r>
        </a:p>
      </dsp:txBody>
      <dsp:txXfrm>
        <a:off x="4871686" y="2407886"/>
        <a:ext cx="1666914" cy="975860"/>
      </dsp:txXfrm>
    </dsp:sp>
    <dsp:sp modelId="{457A51AD-1BC9-4498-88DA-E5516FA7BCFF}">
      <dsp:nvSpPr>
        <dsp:cNvPr id="0" name=""/>
        <dsp:cNvSpPr/>
      </dsp:nvSpPr>
      <dsp:spPr>
        <a:xfrm rot="10800000">
          <a:off x="4323036" y="2681590"/>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10800000">
        <a:off x="4432913" y="2767281"/>
        <a:ext cx="256381" cy="257071"/>
      </dsp:txXfrm>
    </dsp:sp>
    <dsp:sp modelId="{519EB3B2-6DA1-4E22-B326-AD7865B2827F}">
      <dsp:nvSpPr>
        <dsp:cNvPr id="0" name=""/>
        <dsp:cNvSpPr/>
      </dsp:nvSpPr>
      <dsp:spPr>
        <a:xfrm>
          <a:off x="2422639" y="2377526"/>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Presentation and publications of results</a:t>
          </a:r>
        </a:p>
      </dsp:txBody>
      <dsp:txXfrm>
        <a:off x="2452999" y="2407886"/>
        <a:ext cx="1666914" cy="975860"/>
      </dsp:txXfrm>
    </dsp:sp>
    <dsp:sp modelId="{F6285DAC-F9DD-41E8-8C7B-3C4FAB41CFE2}">
      <dsp:nvSpPr>
        <dsp:cNvPr id="0" name=""/>
        <dsp:cNvSpPr/>
      </dsp:nvSpPr>
      <dsp:spPr>
        <a:xfrm rot="10800000">
          <a:off x="1904348" y="2681590"/>
          <a:ext cx="366258" cy="4284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10800000">
        <a:off x="2014225" y="2767281"/>
        <a:ext cx="256381" cy="257071"/>
      </dsp:txXfrm>
    </dsp:sp>
    <dsp:sp modelId="{3E6B7034-31C2-4551-97B2-CDB4F95F8E00}">
      <dsp:nvSpPr>
        <dsp:cNvPr id="0" name=""/>
        <dsp:cNvSpPr/>
      </dsp:nvSpPr>
      <dsp:spPr>
        <a:xfrm>
          <a:off x="3951" y="2377526"/>
          <a:ext cx="1727634" cy="103658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Filing and registration</a:t>
          </a:r>
        </a:p>
      </dsp:txBody>
      <dsp:txXfrm>
        <a:off x="34311" y="2407886"/>
        <a:ext cx="1666914" cy="975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7F215-2F26-424D-AAD8-11E0E72BC0A4}">
      <dsp:nvSpPr>
        <dsp:cNvPr id="0" name=""/>
        <dsp:cNvSpPr/>
      </dsp:nvSpPr>
      <dsp:spPr>
        <a:xfrm>
          <a:off x="1000" y="644432"/>
          <a:ext cx="1303222" cy="130322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949A8-2917-4BBC-8EE3-762149162EB7}">
      <dsp:nvSpPr>
        <dsp:cNvPr id="0" name=""/>
        <dsp:cNvSpPr/>
      </dsp:nvSpPr>
      <dsp:spPr>
        <a:xfrm>
          <a:off x="213153" y="1752386"/>
          <a:ext cx="1303222" cy="651181"/>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Collection</a:t>
          </a:r>
        </a:p>
      </dsp:txBody>
      <dsp:txXfrm>
        <a:off x="232225" y="1771458"/>
        <a:ext cx="1265078" cy="613037"/>
      </dsp:txXfrm>
    </dsp:sp>
    <dsp:sp modelId="{3857E23A-F8EB-4C2C-9F0D-55BA5CA60F62}">
      <dsp:nvSpPr>
        <dsp:cNvPr id="0" name=""/>
        <dsp:cNvSpPr/>
      </dsp:nvSpPr>
      <dsp:spPr>
        <a:xfrm rot="50176">
          <a:off x="1555239" y="1154478"/>
          <a:ext cx="251056" cy="313146"/>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555243" y="1216557"/>
        <a:ext cx="175739" cy="187888"/>
      </dsp:txXfrm>
    </dsp:sp>
    <dsp:sp modelId="{6AE5CFC1-5AD2-4F06-A63C-DC2B6CBF15F2}">
      <dsp:nvSpPr>
        <dsp:cNvPr id="0" name=""/>
        <dsp:cNvSpPr/>
      </dsp:nvSpPr>
      <dsp:spPr>
        <a:xfrm>
          <a:off x="2021450" y="673924"/>
          <a:ext cx="1303222" cy="1303222"/>
        </a:xfrm>
        <a:prstGeom prst="roundRect">
          <a:avLst>
            <a:gd name="adj" fmla="val 10000"/>
          </a:avLst>
        </a:prstGeom>
        <a:blipFill>
          <a:blip xmlns:r="http://schemas.openxmlformats.org/officeDocument/2006/relationships" r:embed="rId2"/>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5F122-EF0F-40EF-AC0C-50700DA7CE24}">
      <dsp:nvSpPr>
        <dsp:cNvPr id="0" name=""/>
        <dsp:cNvSpPr/>
      </dsp:nvSpPr>
      <dsp:spPr>
        <a:xfrm>
          <a:off x="2233602" y="1840862"/>
          <a:ext cx="1303222" cy="533213"/>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Sponsor</a:t>
          </a:r>
        </a:p>
      </dsp:txBody>
      <dsp:txXfrm>
        <a:off x="2249219" y="1856479"/>
        <a:ext cx="1271988" cy="501979"/>
      </dsp:txXfrm>
    </dsp:sp>
    <dsp:sp modelId="{9569C791-EE0A-4A5D-B00D-6357946BF734}">
      <dsp:nvSpPr>
        <dsp:cNvPr id="0" name=""/>
        <dsp:cNvSpPr/>
      </dsp:nvSpPr>
      <dsp:spPr>
        <a:xfrm rot="21511745">
          <a:off x="3575660" y="1142561"/>
          <a:ext cx="251112" cy="313146"/>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575672" y="1206157"/>
        <a:ext cx="175778" cy="187888"/>
      </dsp:txXfrm>
    </dsp:sp>
    <dsp:sp modelId="{B2244F0C-A2D7-4643-870E-570BEAC8E890}">
      <dsp:nvSpPr>
        <dsp:cNvPr id="0" name=""/>
        <dsp:cNvSpPr/>
      </dsp:nvSpPr>
      <dsp:spPr>
        <a:xfrm>
          <a:off x="4041899" y="622043"/>
          <a:ext cx="1303222" cy="130322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5A339E-B5E5-4A38-BCF4-EDCDD84DFBE1}">
      <dsp:nvSpPr>
        <dsp:cNvPr id="0" name=""/>
        <dsp:cNvSpPr/>
      </dsp:nvSpPr>
      <dsp:spPr>
        <a:xfrm>
          <a:off x="4254051" y="1685218"/>
          <a:ext cx="1303222" cy="740738"/>
        </a:xfrm>
        <a:prstGeom prst="roundRect">
          <a:avLst>
            <a:gd name="adj" fmla="val 10000"/>
          </a:avLst>
        </a:prstGeom>
        <a:solidFill>
          <a:schemeClr val="accent2">
            <a:shade val="50000"/>
            <a:hueOff val="0"/>
            <a:satOff val="-32532"/>
            <a:lumOff val="527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Safety Reporting</a:t>
          </a:r>
        </a:p>
      </dsp:txBody>
      <dsp:txXfrm>
        <a:off x="4275746" y="1706913"/>
        <a:ext cx="1259832" cy="697348"/>
      </dsp:txXfrm>
    </dsp:sp>
    <dsp:sp modelId="{8AF63666-9711-412E-B08A-005A9D1FFB80}">
      <dsp:nvSpPr>
        <dsp:cNvPr id="0" name=""/>
        <dsp:cNvSpPr/>
      </dsp:nvSpPr>
      <dsp:spPr>
        <a:xfrm rot="20028">
          <a:off x="5596148" y="1123071"/>
          <a:ext cx="251033" cy="313146"/>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596149" y="1185481"/>
        <a:ext cx="175723" cy="187888"/>
      </dsp:txXfrm>
    </dsp:sp>
    <dsp:sp modelId="{ADC53A91-5344-42E6-9A9D-7B59102CEDAA}">
      <dsp:nvSpPr>
        <dsp:cNvPr id="0" name=""/>
        <dsp:cNvSpPr/>
      </dsp:nvSpPr>
      <dsp:spPr>
        <a:xfrm>
          <a:off x="6062348" y="633814"/>
          <a:ext cx="1303222" cy="1303222"/>
        </a:xfrm>
        <a:prstGeom prst="roundRect">
          <a:avLst>
            <a:gd name="adj" fmla="val 10000"/>
          </a:avLst>
        </a:prstGeom>
        <a:blipFill>
          <a:blip xmlns:r="http://schemas.openxmlformats.org/officeDocument/2006/relationships" r:embed="rId4"/>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9A616C-0664-45A8-B3BB-B3CB07C3E659}">
      <dsp:nvSpPr>
        <dsp:cNvPr id="0" name=""/>
        <dsp:cNvSpPr/>
      </dsp:nvSpPr>
      <dsp:spPr>
        <a:xfrm>
          <a:off x="6274500" y="1720532"/>
          <a:ext cx="1303222" cy="693653"/>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Stakeholders</a:t>
          </a:r>
        </a:p>
      </dsp:txBody>
      <dsp:txXfrm>
        <a:off x="6294816" y="1740848"/>
        <a:ext cx="1262590" cy="6530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F151F1-D730-41B9-BCDB-F16216CC077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16" charset="-128"/>
              </a:defRPr>
            </a:lvl1pPr>
          </a:lstStyle>
          <a:p>
            <a:pPr>
              <a:defRPr/>
            </a:pPr>
            <a:endParaRPr lang="en-US" dirty="0"/>
          </a:p>
        </p:txBody>
      </p:sp>
      <p:sp>
        <p:nvSpPr>
          <p:cNvPr id="4" name="Footer Placeholder 3">
            <a:extLst>
              <a:ext uri="{FF2B5EF4-FFF2-40B4-BE49-F238E27FC236}">
                <a16:creationId xmlns:a16="http://schemas.microsoft.com/office/drawing/2014/main" id="{574A0168-7E5D-43FE-A8FE-D96301F80C2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16" charset="-128"/>
              </a:defRPr>
            </a:lvl1pPr>
          </a:lstStyle>
          <a:p>
            <a:pPr>
              <a:defRPr/>
            </a:pPr>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4ADEA08-4397-48A9-8347-DB68A732387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6" charset="-128"/>
              </a:defRPr>
            </a:lvl1pPr>
          </a:lstStyle>
          <a:p>
            <a:pPr>
              <a:defRPr/>
            </a:pPr>
            <a:endParaRPr lang="en-US" dirty="0"/>
          </a:p>
        </p:txBody>
      </p:sp>
      <p:sp>
        <p:nvSpPr>
          <p:cNvPr id="13315" name="Rectangle 4">
            <a:extLst>
              <a:ext uri="{FF2B5EF4-FFF2-40B4-BE49-F238E27FC236}">
                <a16:creationId xmlns:a16="http://schemas.microsoft.com/office/drawing/2014/main" id="{9311436B-4CBF-2D4B-9409-658419327D2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A5475D82-069B-4558-A572-5E2B0C04B4C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132DA73C-4424-4B03-A434-9C6D4CA0C97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6" charset="-128"/>
              </a:defRPr>
            </a:lvl1pPr>
          </a:lstStyle>
          <a:p>
            <a:pPr>
              <a:defRPr/>
            </a:pPr>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Thank you all for coming here today. </a:t>
            </a:r>
            <a:r>
              <a:rPr lang="en-US" sz="1200" b="0" i="0" kern="1200" dirty="0">
                <a:solidFill>
                  <a:schemeClr val="tx1"/>
                </a:solidFill>
                <a:effectLst/>
                <a:latin typeface="Arial" charset="0"/>
                <a:ea typeface="ＭＳ Ｐゴシック" pitchFamily="16" charset="-128"/>
                <a:cs typeface="+mn-cs"/>
              </a:rPr>
              <a:t>Only the best people in any field, the top 10%, take the time to travel so far for a conference like this. Oh and also those who only go to 1 conference per year and pick the one in Las Vegas. </a:t>
            </a:r>
          </a:p>
          <a:p>
            <a:endParaRPr lang="en-GB" i="0" dirty="0"/>
          </a:p>
          <a:p>
            <a:r>
              <a:rPr lang="en-US" sz="1200" b="0" i="0" kern="1200" dirty="0">
                <a:solidFill>
                  <a:schemeClr val="tx1"/>
                </a:solidFill>
                <a:effectLst/>
                <a:latin typeface="Arial" charset="0"/>
                <a:ea typeface="ＭＳ Ｐゴシック" pitchFamily="16" charset="-128"/>
                <a:cs typeface="+mn-cs"/>
              </a:rPr>
              <a:t>You’re going to enjoy the time we spend together this morning. I will share with you some of the most important practices that have been discovered in Global Safety Reporting from a site and monitoring perspective and enable you to be more productive without sacrificing safety.</a:t>
            </a:r>
          </a:p>
          <a:p>
            <a:endParaRPr lang="en-US" sz="1200" b="0" i="0" kern="1200" dirty="0">
              <a:solidFill>
                <a:schemeClr val="tx1"/>
              </a:solidFill>
              <a:effectLst/>
              <a:latin typeface="Arial" charset="0"/>
              <a:ea typeface="ＭＳ Ｐゴシック" pitchFamily="16" charset="-128"/>
              <a:cs typeface="+mn-cs"/>
            </a:endParaRPr>
          </a:p>
          <a:p>
            <a:r>
              <a:rPr lang="en-US" sz="1200" b="0" i="0" kern="1200" dirty="0">
                <a:solidFill>
                  <a:schemeClr val="tx1"/>
                </a:solidFill>
                <a:effectLst/>
                <a:latin typeface="Arial" charset="0"/>
                <a:ea typeface="ＭＳ Ｐゴシック" pitchFamily="16" charset="-128"/>
                <a:cs typeface="+mn-cs"/>
              </a:rPr>
              <a:t>I’ve been fortunate enough in my career to work alongside the top 1 pharma by revenue in US, EU, and Japan and top 1 CRO in world on expedited safety reporting.</a:t>
            </a:r>
          </a:p>
          <a:p>
            <a:endParaRPr lang="en-US" sz="1200" b="0" i="0" kern="1200" dirty="0">
              <a:solidFill>
                <a:schemeClr val="tx1"/>
              </a:solidFill>
              <a:effectLst/>
              <a:latin typeface="Arial" charset="0"/>
              <a:ea typeface="ＭＳ Ｐゴシック" pitchFamily="16" charset="-128"/>
              <a:cs typeface="+mn-cs"/>
            </a:endParaRPr>
          </a:p>
          <a:p>
            <a:r>
              <a:rPr lang="en-US" sz="1200" b="0" i="0" kern="1200" dirty="0">
                <a:solidFill>
                  <a:schemeClr val="tx1"/>
                </a:solidFill>
                <a:effectLst/>
                <a:latin typeface="Arial" charset="0"/>
                <a:ea typeface="ＭＳ Ｐゴシック" pitchFamily="16" charset="-128"/>
                <a:cs typeface="+mn-cs"/>
              </a:rPr>
              <a:t>These companies would be sending out over 50m safety letters per year to sites if they were doing things the old way and spending millions of hours verifying that every investigator had read every safety report.</a:t>
            </a:r>
          </a:p>
        </p:txBody>
      </p:sp>
    </p:spTree>
    <p:extLst>
      <p:ext uri="{BB962C8B-B14F-4D97-AF65-F5344CB8AC3E}">
        <p14:creationId xmlns:p14="http://schemas.microsoft.com/office/powerpoint/2010/main" val="3703560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FDA’s 2012 and 2015 guidance to Safety Reporting.</a:t>
            </a:r>
          </a:p>
        </p:txBody>
      </p:sp>
    </p:spTree>
    <p:extLst>
      <p:ext uri="{BB962C8B-B14F-4D97-AF65-F5344CB8AC3E}">
        <p14:creationId xmlns:p14="http://schemas.microsoft.com/office/powerpoint/2010/main" val="80371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words on the left are the spirit of how to conduct IND Safety Reporting. The words on the right are what too many people do and they say “We have to do this. It’s compliance or similar excuse for not changing.”</a:t>
            </a:r>
          </a:p>
        </p:txBody>
      </p:sp>
    </p:spTree>
    <p:extLst>
      <p:ext uri="{BB962C8B-B14F-4D97-AF65-F5344CB8AC3E}">
        <p14:creationId xmlns:p14="http://schemas.microsoft.com/office/powerpoint/2010/main" val="385219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rPr>
              <a:t>An unanticipated problem is both unexpected and unanticipated. I will define these terms for you later since somehow we have managed to have FDA guidance that defines unanticipated events that are not unexpected events or unanticipated problems – which is about as confusing as you can make legislation.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What makes our IRB colleagues so upset is receiving expedited safety reports that are not unanticipated problems.</a:t>
            </a:r>
          </a:p>
          <a:p>
            <a:endParaRPr lang="en-US" altLang="en-US" dirty="0">
              <a:latin typeface="Arial" panose="020B060402020202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12</a:t>
            </a:fld>
            <a:endParaRPr lang="en-US" dirty="0"/>
          </a:p>
        </p:txBody>
      </p:sp>
    </p:spTree>
    <p:extLst>
      <p:ext uri="{BB962C8B-B14F-4D97-AF65-F5344CB8AC3E}">
        <p14:creationId xmlns:p14="http://schemas.microsoft.com/office/powerpoint/2010/main" val="12894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 does not have to review every safety report. Your SOPs probably say otherwise. The PI does have to be aware of the latest safety information and understand the risk/benefit profile of the drug but that is not same thing as reading every safety report, which can be delegated to a qualified safety responsible.</a:t>
            </a:r>
          </a:p>
          <a:p>
            <a:endParaRPr lang="en-US" dirty="0"/>
          </a:p>
          <a:p>
            <a:r>
              <a:rPr lang="en-US" dirty="0"/>
              <a:t>Important that you think about and optimize processes at your sites not just check boxes.</a:t>
            </a:r>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dirty="0"/>
          </a:p>
        </p:txBody>
      </p:sp>
    </p:spTree>
    <p:extLst>
      <p:ext uri="{BB962C8B-B14F-4D97-AF65-F5344CB8AC3E}">
        <p14:creationId xmlns:p14="http://schemas.microsoft.com/office/powerpoint/2010/main" val="4120414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spc="9" dirty="0">
                <a:solidFill>
                  <a:srgbClr val="6C6C6C"/>
                </a:solidFill>
                <a:latin typeface="Calibri" panose="020F0502020204030204" pitchFamily="34" charset="0"/>
                <a:ea typeface="ＭＳ Ｐゴシック" panose="020B0600070205080204" pitchFamily="34" charset="-128"/>
                <a:cs typeface="Calibri" panose="020F0502020204030204" pitchFamily="34" charset="0"/>
              </a:rPr>
              <a:t>This is a breakdown of who reviews Safety information at Sites. In 95% of cases, the PI is not the first person to review a Safety Report at a site. Many sponsors will verify that someone at your site has viewed the Safety Report but leave it to your internal site SOPs to ensure the PI sees any safety information that changes the risk/benefit ratio of the drug.</a:t>
            </a:r>
          </a:p>
        </p:txBody>
      </p:sp>
    </p:spTree>
    <p:extLst>
      <p:ext uri="{BB962C8B-B14F-4D97-AF65-F5344CB8AC3E}">
        <p14:creationId xmlns:p14="http://schemas.microsoft.com/office/powerpoint/2010/main" val="4240615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ever increasing burden on sites. Blockbuster oncology products like PD-1 inhibitors have increased the volume of safety reports by 500%. </a:t>
            </a:r>
          </a:p>
        </p:txBody>
      </p:sp>
    </p:spTree>
    <p:extLst>
      <p:ext uri="{BB962C8B-B14F-4D97-AF65-F5344CB8AC3E}">
        <p14:creationId xmlns:p14="http://schemas.microsoft.com/office/powerpoint/2010/main" val="3914054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sites spend more than 80% of staff time on processing IND Safety Reports.</a:t>
            </a:r>
          </a:p>
          <a:p>
            <a:endParaRPr lang="en-US" dirty="0"/>
          </a:p>
          <a:p>
            <a:r>
              <a:rPr lang="en-US" dirty="0"/>
              <a:t>The average cost per safety report in labor was $22 not including any additional costs.</a:t>
            </a:r>
          </a:p>
          <a:p>
            <a:endParaRPr lang="en-US" dirty="0"/>
          </a:p>
          <a:p>
            <a:r>
              <a:rPr lang="en-US" dirty="0"/>
              <a:t>The average budgeted cost was $45 – so 1 bonus is that sites can generate revenue by reading unnecessary safety reports at cost of not spending time with patients.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465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F6EC763D-D1C3-AE46-B388-D89B7BA05B88}"/>
              </a:ext>
            </a:extLst>
          </p:cNvPr>
          <p:cNvSpPr txBox="1">
            <a:spLocks noGrp="1" noChangeArrowheads="1"/>
          </p:cNvSpPr>
          <p:nvPr/>
        </p:nvSpPr>
        <p:spPr bwMode="auto">
          <a:xfrm>
            <a:off x="3970338" y="88312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5" rIns="93170" bIns="46585" anchor="b"/>
          <a:lstStyle>
            <a:lvl1pPr defTabSz="931863">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186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31863">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31863">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31863">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AC6E0D17-3FAD-9E43-BFEA-D511CC0ABA46}" type="slidenum">
              <a:rPr lang="en-US" altLang="en-US" sz="1300"/>
              <a:pPr eaLnBrk="1" hangingPunct="1">
                <a:spcBef>
                  <a:spcPct val="0"/>
                </a:spcBef>
              </a:pPr>
              <a:t>17</a:t>
            </a:fld>
            <a:endParaRPr lang="en-US" altLang="en-US" sz="1300" dirty="0"/>
          </a:p>
        </p:txBody>
      </p:sp>
      <p:sp>
        <p:nvSpPr>
          <p:cNvPr id="34818" name="Rectangle 2">
            <a:extLst>
              <a:ext uri="{FF2B5EF4-FFF2-40B4-BE49-F238E27FC236}">
                <a16:creationId xmlns:a16="http://schemas.microsoft.com/office/drawing/2014/main" id="{6225F5C5-FB0A-7744-947D-A961669366BB}"/>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D0F9F5AC-DE7B-0A4D-A1B6-1A6B22A8F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This is annual data from a top 5 pharma. Over 11k Safety Reports per year. </a:t>
            </a: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This is stunning. 28% Of SUSARs from 1 oncology compound. 40% from top 2 compounds. 55% from top 8 compounds. 45% from other 121 compounds.</a:t>
            </a: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Except for the people who are working directly in Safety Reporting, no one else understands how incredible the volume of Safety Reports has become.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sites said was useful … </a:t>
            </a:r>
          </a:p>
          <a:p>
            <a:endParaRPr lang="en-US" dirty="0"/>
          </a:p>
          <a:p>
            <a:r>
              <a:rPr lang="en-US" dirty="0"/>
              <a:t>This is how EMA would like Safety Information to be sent. This is how FDA envisages Safety Information is sent if causality assessments were done properly.</a:t>
            </a:r>
          </a:p>
        </p:txBody>
      </p:sp>
      <p:sp>
        <p:nvSpPr>
          <p:cNvPr id="4" name="Slide Number Placeholder 3"/>
          <p:cNvSpPr>
            <a:spLocks noGrp="1"/>
          </p:cNvSpPr>
          <p:nvPr>
            <p:ph type="sldNum" sz="quarter" idx="10"/>
          </p:nvPr>
        </p:nvSpPr>
        <p:spPr/>
        <p:txBody>
          <a:bodyPr/>
          <a:lstStyle/>
          <a:p>
            <a:fld id="{B68D2766-C49B-4C1A-9FEE-6F146754B02B}" type="slidenum">
              <a:rPr lang="en-US" smtClean="0"/>
              <a:t>18</a:t>
            </a:fld>
            <a:endParaRPr lang="en-US" dirty="0"/>
          </a:p>
        </p:txBody>
      </p:sp>
    </p:spTree>
    <p:extLst>
      <p:ext uri="{BB962C8B-B14F-4D97-AF65-F5344CB8AC3E}">
        <p14:creationId xmlns:p14="http://schemas.microsoft.com/office/powerpoint/2010/main" val="2329389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56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2D5C32-67C2-4F54-B062-B17168ECD94E}"/>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3AE3352F-8BDB-4A22-84EA-5F1A541D0A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pitchFamily="16" charset="-128"/>
                <a:cs typeface="+mn-cs"/>
              </a:rPr>
              <a:t>I’m Steven Beales, </a:t>
            </a:r>
            <a:r>
              <a:rPr lang="en-US" altLang="en-US" sz="1200" b="0" i="0" kern="1200" dirty="0">
                <a:solidFill>
                  <a:schemeClr val="tx1"/>
                </a:solidFill>
                <a:effectLst/>
                <a:latin typeface="Arial" charset="0"/>
                <a:ea typeface="ＭＳ Ｐゴシック" pitchFamily="16" charset="-128"/>
                <a:cs typeface="+mn-cs"/>
              </a:rPr>
              <a:t>SVP, Scientific and Regulatory for WCG Clinical</a:t>
            </a:r>
            <a:r>
              <a:rPr lang="en-US" sz="1200" b="0" i="0" kern="1200" dirty="0">
                <a:solidFill>
                  <a:schemeClr val="tx1"/>
                </a:solidFill>
                <a:effectLst/>
                <a:latin typeface="Arial" charset="0"/>
                <a:ea typeface="ＭＳ Ｐゴシック" pitchFamily="16" charset="-128"/>
                <a:cs typeface="+mn-cs"/>
              </a:rPr>
              <a:t>. I’ve been with WCG for over 10 years but before that I spent 8 years working at John Hopkins Sidney Kimmel Comprehensive Cancer Center so I tend to look at most problems from the sponsor and site perspective simultaneously and I appreciate that there are good and bad people on both sides.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ＭＳ Ｐゴシック" pitchFamily="16"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pitchFamily="16" charset="-128"/>
                <a:cs typeface="+mn-cs"/>
              </a:rPr>
              <a:t>Apologies, if you struggle to understand my accent. I’ve spent half my life in the UK and half in the US. Every day I wake up not knowing which government is going to embarrass me more. This month, it’s been too close to call.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ＭＳ Ｐゴシック" pitchFamily="16"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ＭＳ Ｐゴシック" pitchFamily="16" charset="-128"/>
              <a:cs typeface="+mn-cs"/>
            </a:endParaRPr>
          </a:p>
          <a:p>
            <a:endParaRPr lang="en-US" altLang="en-US" dirty="0">
              <a:latin typeface="Arial" panose="020B0604020202020204" pitchFamily="34" charset="0"/>
              <a:ea typeface="ＭＳ Ｐゴシック" panose="020B0600070205080204" pitchFamily="34" charset="-128"/>
            </a:endParaRPr>
          </a:p>
        </p:txBody>
      </p:sp>
      <p:sp>
        <p:nvSpPr>
          <p:cNvPr id="8196" name="Slide Number Placeholder 3">
            <a:extLst>
              <a:ext uri="{FF2B5EF4-FFF2-40B4-BE49-F238E27FC236}">
                <a16:creationId xmlns:a16="http://schemas.microsoft.com/office/drawing/2014/main" id="{FEF66E12-A215-4DC9-BC93-DCDA96C0E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AD109C-E2F6-42AC-801D-DE45B09F37A6}" type="slidenum">
              <a:rPr lang="en-US" altLang="en-US" sz="1200" smtClean="0"/>
              <a:pPr/>
              <a:t>2</a:t>
            </a:fld>
            <a:endParaRPr lang="en-US"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087EDA22-3B10-0F4A-AF67-D32439E531C2}"/>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660264F1-4A01-6A4B-9D99-2CAD32C62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70C25C57-3368-4046-81CF-164EB070AD39}"/>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9FA1EE5C-0E1C-5345-82C1-53B3EF69CF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ea typeface="ＭＳ Ｐゴシック" panose="020B0600070205080204" pitchFamily="34" charset="-128"/>
                <a:cs typeface="Calibri" panose="020F0502020204030204" pitchFamily="34" charset="0"/>
              </a:rPr>
              <a:t>Safety Management Plan</a:t>
            </a:r>
          </a:p>
          <a:p>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A67DED4B-A4EC-E845-B81B-C4C33B521F35}"/>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F355AD78-2BC8-EF4E-B299-61CDB5076F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Seriousness is a measure of outcome (hospitalization or greater). Severity is a measure of intensity. Things can be severe but not serious.</a:t>
            </a:r>
          </a:p>
          <a:p>
            <a:pPr eaLnBrk="1" hangingPunct="1"/>
            <a:endParaRPr lang="en-US" altLang="en-US" dirty="0">
              <a:latin typeface="Calibri" panose="020F0502020204030204" pitchFamily="34" charset="0"/>
              <a:ea typeface="ＭＳ Ｐゴシック" panose="020B0600070205080204" pitchFamily="34" charset="-128"/>
              <a:cs typeface="Calibri" panose="020F0502020204030204" pitchFamily="34" charset="0"/>
            </a:endParaRPr>
          </a:p>
          <a:p>
            <a:pPr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Expectedness is measured against the IB not the protocol.</a:t>
            </a:r>
          </a:p>
          <a:p>
            <a:pPr eaLnBrk="1" hangingPunct="1"/>
            <a:endParaRPr lang="en-US" altLang="en-US" dirty="0">
              <a:latin typeface="Calibri" panose="020F0502020204030204" pitchFamily="34" charset="0"/>
              <a:ea typeface="ＭＳ Ｐゴシック" panose="020B0600070205080204" pitchFamily="34" charset="-128"/>
              <a:cs typeface="Calibri" panose="020F0502020204030204" pitchFamily="34" charset="0"/>
            </a:endParaRPr>
          </a:p>
          <a:p>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3495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to expect from latest Safety Reporting Technology. If your Sponsor or CRO’s technology can’t do all of the above, then they are slowing you down and not providing you with the best technology.</a:t>
            </a:r>
          </a:p>
        </p:txBody>
      </p:sp>
      <p:sp>
        <p:nvSpPr>
          <p:cNvPr id="4" name="Slide Number Placeholder 3"/>
          <p:cNvSpPr>
            <a:spLocks noGrp="1"/>
          </p:cNvSpPr>
          <p:nvPr>
            <p:ph type="sldNum" sz="quarter" idx="10"/>
          </p:nvPr>
        </p:nvSpPr>
        <p:spPr/>
        <p:txBody>
          <a:bodyPr/>
          <a:lstStyle/>
          <a:p>
            <a:fld id="{B68D2766-C49B-4C1A-9FEE-6F146754B02B}" type="slidenum">
              <a:rPr lang="en-US" smtClean="0"/>
              <a:t>24</a:t>
            </a:fld>
            <a:endParaRPr lang="en-US" dirty="0"/>
          </a:p>
        </p:txBody>
      </p:sp>
    </p:spTree>
    <p:extLst>
      <p:ext uri="{BB962C8B-B14F-4D97-AF65-F5344CB8AC3E}">
        <p14:creationId xmlns:p14="http://schemas.microsoft.com/office/powerpoint/2010/main" val="4266723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statistics from the 4 sponsors and CROs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initial results include 175k vs basic technology and 450k vs manual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 of sites have trained active users in system and receiving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Average reduction in Safety Reports per week = 5  resulting in 10 hours saved per site per week.</a:t>
            </a:r>
          </a:p>
          <a:p>
            <a:endParaRPr lang="en-US" dirty="0"/>
          </a:p>
          <a:p>
            <a:endParaRPr lang="en-US" dirty="0"/>
          </a:p>
        </p:txBody>
      </p:sp>
    </p:spTree>
    <p:extLst>
      <p:ext uri="{BB962C8B-B14F-4D97-AF65-F5344CB8AC3E}">
        <p14:creationId xmlns:p14="http://schemas.microsoft.com/office/powerpoint/2010/main" val="3603686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8327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BECE551-570E-40B2-8AEF-7F826B1E6A7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5B200989-0AFE-4065-8EFB-83B670F7E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754738FC-48BF-4078-BC8A-C487BAFC2B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92E8B8D-DF3B-429C-A464-04DA69373E2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266947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F62138D7-51C7-5249-BCED-6BE4EE1A8A85}"/>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5F1D3F3D-0F04-1B46-AAF4-30C434014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2CFFD513-1D94-7844-9B7A-885248F7127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3B91CC-9B57-C14C-A8F1-E57AADF52210}" type="slidenum">
              <a:rPr lang="en-GB" altLang="en-US"/>
              <a:pPr/>
              <a:t>28</a:t>
            </a:fld>
            <a:endParaRPr lang="en-GB"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29</a:t>
            </a:fld>
            <a:endParaRPr lang="en-US" dirty="0"/>
          </a:p>
        </p:txBody>
      </p:sp>
    </p:spTree>
    <p:extLst>
      <p:ext uri="{BB962C8B-B14F-4D97-AF65-F5344CB8AC3E}">
        <p14:creationId xmlns:p14="http://schemas.microsoft.com/office/powerpoint/2010/main" val="364295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WCG conducted a survey of our site network before this conference and I’ll be sharing with you – a world premiere - the top 5 safety reporting problems reported by sites.</a:t>
            </a:r>
          </a:p>
          <a:p>
            <a:endParaRPr lang="en-US" dirty="0"/>
          </a:p>
          <a:p>
            <a:r>
              <a:rPr lang="en-US" dirty="0"/>
              <a:t>Then we’ll discuss what sites are required to do according to FDA guidance and the burden that places on sites.</a:t>
            </a:r>
          </a:p>
          <a:p>
            <a:endParaRPr lang="en-US" dirty="0"/>
          </a:p>
          <a:p>
            <a:r>
              <a:rPr lang="en-US" dirty="0"/>
              <a:t>We’ll follow up with some Safety Reporting Terminology and compliance tips including the 1 thing we want you to remember from this talk.</a:t>
            </a:r>
          </a:p>
          <a:p>
            <a:endParaRPr lang="en-US" dirty="0"/>
          </a:p>
          <a:p>
            <a:r>
              <a:rPr lang="en-US" dirty="0"/>
              <a:t>And lastly we’ll  look at how technology and tools can help you.</a:t>
            </a:r>
          </a:p>
          <a:p>
            <a:endParaRPr lang="en-US" dirty="0"/>
          </a:p>
          <a:p>
            <a:r>
              <a:rPr lang="en-US" dirty="0"/>
              <a:t>Sound good?</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dirty="0"/>
          </a:p>
        </p:txBody>
      </p:sp>
    </p:spTree>
    <p:extLst>
      <p:ext uri="{BB962C8B-B14F-4D97-AF65-F5344CB8AC3E}">
        <p14:creationId xmlns:p14="http://schemas.microsoft.com/office/powerpoint/2010/main" val="2145184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AC64AC1B-2502-49CE-ADAE-7CC2114B157E}"/>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77DC4F8A-6546-4239-B7A8-4673D3E00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F99E6557-4BF4-4DD2-B81D-9025176948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1D9383-95B9-41CA-B741-E492AE60AD32}" type="slidenum">
              <a:rPr lang="en-US" altLang="en-US" sz="1200" smtClean="0"/>
              <a:pPr/>
              <a:t>30</a:t>
            </a:fld>
            <a:endParaRPr lang="en-US"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D52ACC29-9689-477C-9684-A5E6CB18EBE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CD8A69BF-F358-4A23-89E4-179322F123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i="1" dirty="0">
                <a:latin typeface="Arial" panose="020B0604020202020204" pitchFamily="34" charset="0"/>
              </a:rPr>
              <a:t>Safety Management is a process that starts prior to a clinical trial commencing and continues throughout its lifecycle and beyond</a:t>
            </a:r>
          </a:p>
          <a:p>
            <a:endParaRPr lang="en-US" altLang="en-US" dirty="0">
              <a:latin typeface="Arial" panose="020B0604020202020204" pitchFamily="34" charset="0"/>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BD63335A-B8E5-4820-AAE1-9A02222B1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3ACFC5-EEC5-45FB-B6B1-9FBD033783DE}" type="slidenum">
              <a:rPr lang="en-US" altLang="en-US" sz="1200" smtClean="0"/>
              <a:pPr/>
              <a:t>31</a:t>
            </a:fld>
            <a:endParaRPr lang="en-US"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CC61657B-B19C-479E-B129-ED4F546DEFA0}"/>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E138F47D-B9D4-45E3-9247-99D71EA21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5364" name="Slide Number Placeholder 3">
            <a:extLst>
              <a:ext uri="{FF2B5EF4-FFF2-40B4-BE49-F238E27FC236}">
                <a16:creationId xmlns:a16="http://schemas.microsoft.com/office/drawing/2014/main" id="{48000718-0EAB-4C14-BC5A-3FABE8FEA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EBEDCF-AA28-4BE2-B695-396D2752E0F2}" type="slidenum">
              <a:rPr lang="en-US" altLang="en-US" sz="1200" smtClean="0"/>
              <a:pPr/>
              <a:t>32</a:t>
            </a:fld>
            <a:endParaRPr lang="en-US"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BECE551-570E-40B2-8AEF-7F826B1E6A7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5B200989-0AFE-4065-8EFB-83B670F7E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Separate slide per BP</a:t>
            </a:r>
          </a:p>
        </p:txBody>
      </p:sp>
      <p:sp>
        <p:nvSpPr>
          <p:cNvPr id="17412" name="Slide Number Placeholder 3">
            <a:extLst>
              <a:ext uri="{FF2B5EF4-FFF2-40B4-BE49-F238E27FC236}">
                <a16:creationId xmlns:a16="http://schemas.microsoft.com/office/drawing/2014/main" id="{754738FC-48BF-4078-BC8A-C487BAFC2B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2E8B8D-DF3B-429C-A464-04DA69373E2C}" type="slidenum">
              <a:rPr lang="en-US" altLang="en-US" sz="1200" smtClean="0"/>
              <a:pPr/>
              <a:t>33</a:t>
            </a:fld>
            <a:endParaRPr lang="en-US"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376D530-5E22-4802-9B12-71C264D6C1AC}"/>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E75F1BDA-57C5-4F29-8B83-CB8F7B48E328}"/>
              </a:ext>
            </a:extLst>
          </p:cNvPr>
          <p:cNvSpPr>
            <a:spLocks noGrp="1"/>
          </p:cNvSpPr>
          <p:nvPr>
            <p:ph type="body" idx="1"/>
          </p:nvPr>
        </p:nvSpPr>
        <p:spPr/>
        <p:txBody>
          <a:bodyPr/>
          <a:lstStyle/>
          <a:p>
            <a:pPr eaLnBrk="1" hangingPunct="1">
              <a:defRPr/>
            </a:pPr>
            <a:endParaRPr lang="en-US" altLang="en-US" dirty="0"/>
          </a:p>
          <a:p>
            <a:pPr>
              <a:defRPr/>
            </a:pPr>
            <a:endParaRPr lang="en-US" dirty="0"/>
          </a:p>
        </p:txBody>
      </p:sp>
      <p:sp>
        <p:nvSpPr>
          <p:cNvPr id="19460" name="Slide Number Placeholder 3">
            <a:extLst>
              <a:ext uri="{FF2B5EF4-FFF2-40B4-BE49-F238E27FC236}">
                <a16:creationId xmlns:a16="http://schemas.microsoft.com/office/drawing/2014/main" id="{0541B2A2-E3E6-4893-8768-C5B336288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04C98F-EA1E-4954-97A1-5A0AAFE9F487}" type="slidenum">
              <a:rPr lang="en-US" altLang="en-US" sz="1200" smtClean="0"/>
              <a:pPr/>
              <a:t>34</a:t>
            </a:fld>
            <a:endParaRPr lang="en-US"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F62138D7-51C7-5249-BCED-6BE4EE1A8A85}"/>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5F1D3F3D-0F04-1B46-AAF4-30C434014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2CFFD513-1D94-7844-9B7A-885248F7127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3B91CC-9B57-C14C-A8F1-E57AADF52210}" type="slidenum">
              <a:rPr lang="en-GB" altLang="en-US"/>
              <a:pPr/>
              <a:t>35</a:t>
            </a:fld>
            <a:endParaRPr lang="en-GB" altLang="en-US" dirty="0"/>
          </a:p>
        </p:txBody>
      </p:sp>
    </p:spTree>
    <p:extLst>
      <p:ext uri="{BB962C8B-B14F-4D97-AF65-F5344CB8AC3E}">
        <p14:creationId xmlns:p14="http://schemas.microsoft.com/office/powerpoint/2010/main" val="9090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The top 5 site problems are 1.Too Many Reports. 2.  Too Many Duplicate Reports. 3. Processing reports is too time consuming. 4. There are too many different websites from different sponsors and too many usernames and passwords. 5. Sites are drowning in information, not wisdom. Can’t see the crucial safety signals for all the unimportant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Why are these problems happening? Sites are overwhelmed with over-reported and cross-reported safety reports due to “brute-force” distribution. Many companies distribute all safety reports to all Sites and Ethics Committees instead of observing local safety reporting laws. This is not what the Regulatory Agencies want or intended to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We have a failed system. So how can we fix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endParaRPr lang="en-US" dirty="0"/>
          </a:p>
        </p:txBody>
      </p:sp>
    </p:spTree>
    <p:extLst>
      <p:ext uri="{BB962C8B-B14F-4D97-AF65-F5344CB8AC3E}">
        <p14:creationId xmlns:p14="http://schemas.microsoft.com/office/powerpoint/2010/main" val="2453416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Why do sites get too many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80% of sites receive more than 20 SUSARs per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20% have refused to process a SUSAR because it was an over-distribution – a Safety Report that did not qualify as an unanticipated problem and did not need to be submitted to the IRB. Most IRBs, including WCGs, will acknowledge Safety Reports if your sponsor says you must submit every Safety Report but will not review them unless they qualify as an unanticipated problem. Push back on Expedited Safety Reports that should not be expedited.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The most common complaint from sites on our Safety Reporting site survey - “Why can’t sponsors get their act together and stop sending us SUSARs where there is no causal relationship to the drug?” The FDA estimated 86% of SUSARs on 1 oncology trial did not qualify for expedited reporting.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Average PI receives 170 safety letters on average per quarter. Median PI receives 85 per quarter.</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5</a:t>
            </a:fld>
            <a:endParaRPr lang="en-US" dirty="0"/>
          </a:p>
        </p:txBody>
      </p:sp>
    </p:spTree>
    <p:extLst>
      <p:ext uri="{BB962C8B-B14F-4D97-AF65-F5344CB8AC3E}">
        <p14:creationId xmlns:p14="http://schemas.microsoft.com/office/powerpoint/2010/main" val="149547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Why do we get so many duplicate IND safety reports? Because a suspected unexpected serious adverse reaction that occurs on 1 trial needs to be cross-reported to all trials using that IND or compound.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Safety Reporting is a compound level activity not a study level activity. It is important to organize your staff at Compound level to optimize yourselves for this activity and filter the duplicates yourselves. Each site is typically working at least 3 studies on same IND so you are forcing your PIs to see reports in triplicate if you don’t do this triage. Each coordinator is working on up to 7 studies at a time so try to minimize the amount of different compounds they need to manage.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There are an </a:t>
            </a:r>
            <a:r>
              <a:rPr lang="en-US" altLang="en-US" dirty="0">
                <a:latin typeface="Calibri" panose="020F0502020204030204" pitchFamily="34" charset="0"/>
                <a:cs typeface="Calibri" panose="020F0502020204030204" pitchFamily="34" charset="0"/>
              </a:rPr>
              <a:t>average of 17.5 studies per compound including Investigator initiated trials and comparator studies etc.</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6</a:t>
            </a:fld>
            <a:endParaRPr lang="en-US" dirty="0"/>
          </a:p>
        </p:txBody>
      </p:sp>
    </p:spTree>
    <p:extLst>
      <p:ext uri="{BB962C8B-B14F-4D97-AF65-F5344CB8AC3E}">
        <p14:creationId xmlns:p14="http://schemas.microsoft.com/office/powerpoint/2010/main" val="267434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Arial" charset="0"/>
                <a:ea typeface="ＭＳ Ｐゴシック" pitchFamily="16" charset="-128"/>
                <a:cs typeface="+mn-cs"/>
              </a:rPr>
              <a:t>Each safety report takes an average of 15 minutes to triage and up to 2 hours total time per SUSAR to process including workflow, archiving and monitoring.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Arial" charset="0"/>
                <a:ea typeface="ＭＳ Ｐゴシック" pitchFamily="16" charset="-128"/>
                <a:cs typeface="+mn-cs"/>
              </a:rPr>
              <a:t>Average cost to a site for all these activities is $44 per safety report and 340 hours of staff time per quarter. </a:t>
            </a:r>
          </a:p>
        </p:txBody>
      </p:sp>
      <p:sp>
        <p:nvSpPr>
          <p:cNvPr id="4" name="Slide Number Placeholder 3"/>
          <p:cNvSpPr>
            <a:spLocks noGrp="1"/>
          </p:cNvSpPr>
          <p:nvPr>
            <p:ph type="sldNum" sz="quarter" idx="10"/>
          </p:nvPr>
        </p:nvSpPr>
        <p:spPr/>
        <p:txBody>
          <a:bodyPr/>
          <a:lstStyle/>
          <a:p>
            <a:fld id="{B68D2766-C49B-4C1A-9FEE-6F146754B02B}" type="slidenum">
              <a:rPr lang="en-US" smtClean="0"/>
              <a:t>7</a:t>
            </a:fld>
            <a:endParaRPr lang="en-US" dirty="0"/>
          </a:p>
        </p:txBody>
      </p:sp>
    </p:spTree>
    <p:extLst>
      <p:ext uri="{BB962C8B-B14F-4D97-AF65-F5344CB8AC3E}">
        <p14:creationId xmlns:p14="http://schemas.microsoft.com/office/powerpoint/2010/main" val="114971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is taken from Tennessee Oncology who I worked with in Nashville over 10 years ago.</a:t>
            </a:r>
          </a:p>
          <a:p>
            <a:endParaRPr lang="en-US" dirty="0"/>
          </a:p>
          <a:p>
            <a:r>
              <a:rPr lang="en-US" dirty="0"/>
              <a:t>Despite reviewing over 40k+ IND Safety Reports, 0 had resulted in a change to clinical practice or how they treated the patient. Useful safety information came but usually as Dear Investigator Letters or some other kind of urgent safety communication.</a:t>
            </a:r>
          </a:p>
        </p:txBody>
      </p:sp>
    </p:spTree>
    <p:extLst>
      <p:ext uri="{BB962C8B-B14F-4D97-AF65-F5344CB8AC3E}">
        <p14:creationId xmlns:p14="http://schemas.microsoft.com/office/powerpoint/2010/main" val="127767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Arial" charset="0"/>
                <a:ea typeface="ＭＳ Ｐゴシック" pitchFamily="16" charset="-128"/>
                <a:cs typeface="+mn-cs"/>
              </a:rPr>
              <a:t>Too many websites is out of sites control mostly since this is often dictated by Sponsors and CROs.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Arial" charset="0"/>
                <a:ea typeface="ＭＳ Ｐゴシック" pitchFamily="16" charset="-128"/>
                <a:cs typeface="+mn-cs"/>
              </a:rPr>
              <a:t>What’s interesting is that Roche, Janssen, Covance and Celgene have all standardized on same Site Friendly technology for Safety Reporting to Sites and it implements all the practices we will be talking about today to reduce the burden on sites. This is a promising change.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Arial" charset="0"/>
                <a:ea typeface="ＭＳ Ｐゴシック" pitchFamily="16" charset="-128"/>
                <a:cs typeface="+mn-cs"/>
              </a:rPr>
              <a:t>And it’s not </a:t>
            </a:r>
            <a:r>
              <a:rPr lang="en-US" sz="1200" b="0" kern="1200" dirty="0" err="1">
                <a:solidFill>
                  <a:schemeClr val="tx1"/>
                </a:solidFill>
                <a:latin typeface="Arial" charset="0"/>
                <a:ea typeface="ＭＳ Ｐゴシック" pitchFamily="16" charset="-128"/>
                <a:cs typeface="+mn-cs"/>
              </a:rPr>
              <a:t>TransCelerate</a:t>
            </a:r>
            <a:r>
              <a:rPr lang="en-US" sz="1200" b="0" kern="1200" dirty="0">
                <a:solidFill>
                  <a:schemeClr val="tx1"/>
                </a:solidFill>
                <a:latin typeface="Arial" charset="0"/>
                <a:ea typeface="ＭＳ Ｐゴシック" pitchFamily="16" charset="-128"/>
                <a:cs typeface="+mn-cs"/>
              </a:rPr>
              <a:t>.</a:t>
            </a:r>
            <a:endParaRPr lang="en-US" dirty="0"/>
          </a:p>
        </p:txBody>
      </p:sp>
    </p:spTree>
    <p:extLst>
      <p:ext uri="{BB962C8B-B14F-4D97-AF65-F5344CB8AC3E}">
        <p14:creationId xmlns:p14="http://schemas.microsoft.com/office/powerpoint/2010/main" val="160567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0" descr="Logo">
            <a:extLst>
              <a:ext uri="{FF2B5EF4-FFF2-40B4-BE49-F238E27FC236}">
                <a16:creationId xmlns:a16="http://schemas.microsoft.com/office/drawing/2014/main" id="{0992BD56-E35D-4E42-BF96-8F55AEF674D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 y="76200"/>
            <a:ext cx="2819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7086600" cy="1752600"/>
          </a:xfrm>
        </p:spPr>
        <p:txBody>
          <a:bodyPr/>
          <a:lstStyle>
            <a:lvl1pPr marL="0" indent="0" algn="r">
              <a:buFontTx/>
              <a:buNone/>
              <a:defRPr sz="2800">
                <a:solidFill>
                  <a:schemeClr val="bg1"/>
                </a:solidFill>
                <a:latin typeface="Palatino" pitchFamily="16" charset="0"/>
              </a:defRPr>
            </a:lvl1pPr>
          </a:lstStyle>
          <a:p>
            <a:r>
              <a:rPr lang="en-US"/>
              <a:t>Click to edit Master subtitle style</a:t>
            </a:r>
          </a:p>
        </p:txBody>
      </p:sp>
      <p:sp>
        <p:nvSpPr>
          <p:cNvPr id="5" name="Footer Placeholder 4">
            <a:extLst>
              <a:ext uri="{FF2B5EF4-FFF2-40B4-BE49-F238E27FC236}">
                <a16:creationId xmlns:a16="http://schemas.microsoft.com/office/drawing/2014/main" id="{619BA3C0-D0AE-5D43-B1DF-7796090D29C1}"/>
              </a:ext>
            </a:extLst>
          </p:cNvPr>
          <p:cNvSpPr>
            <a:spLocks noGrp="1" noChangeArrowheads="1"/>
          </p:cNvSpPr>
          <p:nvPr>
            <p:ph type="ftr" sz="quarter" idx="10"/>
          </p:nvPr>
        </p:nvSpPr>
        <p:spPr>
          <a:xfrm>
            <a:off x="3048000" y="228600"/>
            <a:ext cx="5486400" cy="304800"/>
          </a:xfrm>
        </p:spPr>
        <p:txBody>
          <a:bodyPr/>
          <a:lstStyle>
            <a:lvl1pPr algn="r">
              <a:defRPr>
                <a:solidFill>
                  <a:schemeClr val="bg1"/>
                </a:solidFill>
              </a:defRPr>
            </a:lvl1pPr>
          </a:lstStyle>
          <a:p>
            <a:pPr>
              <a:defRPr/>
            </a:pPr>
            <a:r>
              <a:rPr lang="en-US" dirty="0"/>
              <a:t>MAGI's Clinical Research Conference</a:t>
            </a:r>
          </a:p>
        </p:txBody>
      </p:sp>
    </p:spTree>
    <p:extLst>
      <p:ext uri="{BB962C8B-B14F-4D97-AF65-F5344CB8AC3E}">
        <p14:creationId xmlns:p14="http://schemas.microsoft.com/office/powerpoint/2010/main" val="114731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B7430F3-2B5A-AA4C-9A78-EB98CD5CA9E3}"/>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5" name="Rectangle 6">
            <a:extLst>
              <a:ext uri="{FF2B5EF4-FFF2-40B4-BE49-F238E27FC236}">
                <a16:creationId xmlns:a16="http://schemas.microsoft.com/office/drawing/2014/main" id="{E6EB6280-676A-794A-A669-5758855F0E61}"/>
              </a:ext>
            </a:extLst>
          </p:cNvPr>
          <p:cNvSpPr>
            <a:spLocks noGrp="1" noChangeArrowheads="1"/>
          </p:cNvSpPr>
          <p:nvPr>
            <p:ph type="sldNum" sz="quarter" idx="11"/>
          </p:nvPr>
        </p:nvSpPr>
        <p:spPr>
          <a:ln/>
        </p:spPr>
        <p:txBody>
          <a:bodyPr/>
          <a:lstStyle>
            <a:lvl1pPr>
              <a:defRPr/>
            </a:lvl1pPr>
          </a:lstStyle>
          <a:p>
            <a:pPr>
              <a:defRPr/>
            </a:pPr>
            <a:fld id="{C8B03EBB-3F85-4D4A-8F55-5D93EA1C7C9A}" type="slidenum">
              <a:rPr lang="en-US" altLang="en-US"/>
              <a:pPr>
                <a:defRPr/>
              </a:pPr>
              <a:t>‹#›</a:t>
            </a:fld>
            <a:endParaRPr lang="en-US" altLang="en-US" dirty="0"/>
          </a:p>
        </p:txBody>
      </p:sp>
    </p:spTree>
    <p:extLst>
      <p:ext uri="{BB962C8B-B14F-4D97-AF65-F5344CB8AC3E}">
        <p14:creationId xmlns:p14="http://schemas.microsoft.com/office/powerpoint/2010/main" val="264268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0955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341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CFDBF8C-9EDE-7945-A68D-25FF908FDDA2}"/>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5" name="Rectangle 6">
            <a:extLst>
              <a:ext uri="{FF2B5EF4-FFF2-40B4-BE49-F238E27FC236}">
                <a16:creationId xmlns:a16="http://schemas.microsoft.com/office/drawing/2014/main" id="{BA635C77-36A2-804D-B8AC-400BB1B510AC}"/>
              </a:ext>
            </a:extLst>
          </p:cNvPr>
          <p:cNvSpPr>
            <a:spLocks noGrp="1" noChangeArrowheads="1"/>
          </p:cNvSpPr>
          <p:nvPr>
            <p:ph type="sldNum" sz="quarter" idx="11"/>
          </p:nvPr>
        </p:nvSpPr>
        <p:spPr>
          <a:ln/>
        </p:spPr>
        <p:txBody>
          <a:bodyPr/>
          <a:lstStyle>
            <a:lvl1pPr>
              <a:defRPr/>
            </a:lvl1pPr>
          </a:lstStyle>
          <a:p>
            <a:pPr>
              <a:defRPr/>
            </a:pPr>
            <a:fld id="{0E8EDA22-91DD-A047-BB79-D2EF3711F7CE}" type="slidenum">
              <a:rPr lang="en-US" altLang="en-US"/>
              <a:pPr>
                <a:defRPr/>
              </a:pPr>
              <a:t>‹#›</a:t>
            </a:fld>
            <a:endParaRPr lang="en-US" altLang="en-US" dirty="0"/>
          </a:p>
        </p:txBody>
      </p:sp>
    </p:spTree>
    <p:extLst>
      <p:ext uri="{BB962C8B-B14F-4D97-AF65-F5344CB8AC3E}">
        <p14:creationId xmlns:p14="http://schemas.microsoft.com/office/powerpoint/2010/main" val="1936659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Content with Hex">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43650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620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547635F1-F54B-9B42-8510-559C6E67CE8F}"/>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5" name="Rectangle 6">
            <a:extLst>
              <a:ext uri="{FF2B5EF4-FFF2-40B4-BE49-F238E27FC236}">
                <a16:creationId xmlns:a16="http://schemas.microsoft.com/office/drawing/2014/main" id="{4575DD5D-C735-D749-A425-D6FDA94704AC}"/>
              </a:ext>
            </a:extLst>
          </p:cNvPr>
          <p:cNvSpPr>
            <a:spLocks noGrp="1" noChangeArrowheads="1"/>
          </p:cNvSpPr>
          <p:nvPr>
            <p:ph type="sldNum" sz="quarter" idx="11"/>
          </p:nvPr>
        </p:nvSpPr>
        <p:spPr>
          <a:ln/>
        </p:spPr>
        <p:txBody>
          <a:bodyPr/>
          <a:lstStyle>
            <a:lvl1pPr>
              <a:defRPr/>
            </a:lvl1pPr>
          </a:lstStyle>
          <a:p>
            <a:pPr>
              <a:defRPr/>
            </a:pPr>
            <a:fld id="{9DC28890-7D16-EB44-A91F-6ECE5946870E}" type="slidenum">
              <a:rPr lang="en-US" altLang="en-US"/>
              <a:pPr>
                <a:defRPr/>
              </a:pPr>
              <a:t>‹#›</a:t>
            </a:fld>
            <a:endParaRPr lang="en-US" altLang="en-US" dirty="0"/>
          </a:p>
        </p:txBody>
      </p:sp>
    </p:spTree>
    <p:extLst>
      <p:ext uri="{BB962C8B-B14F-4D97-AF65-F5344CB8AC3E}">
        <p14:creationId xmlns:p14="http://schemas.microsoft.com/office/powerpoint/2010/main" val="183104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79717C7-98A2-1644-A09B-CE42B95D17EC}"/>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5" name="Rectangle 6">
            <a:extLst>
              <a:ext uri="{FF2B5EF4-FFF2-40B4-BE49-F238E27FC236}">
                <a16:creationId xmlns:a16="http://schemas.microsoft.com/office/drawing/2014/main" id="{1E9C274C-7726-9F40-B5DD-8689F993C388}"/>
              </a:ext>
            </a:extLst>
          </p:cNvPr>
          <p:cNvSpPr>
            <a:spLocks noGrp="1" noChangeArrowheads="1"/>
          </p:cNvSpPr>
          <p:nvPr>
            <p:ph type="sldNum" sz="quarter" idx="11"/>
          </p:nvPr>
        </p:nvSpPr>
        <p:spPr>
          <a:ln/>
        </p:spPr>
        <p:txBody>
          <a:bodyPr/>
          <a:lstStyle>
            <a:lvl1pPr>
              <a:defRPr/>
            </a:lvl1pPr>
          </a:lstStyle>
          <a:p>
            <a:pPr>
              <a:defRPr/>
            </a:pPr>
            <a:fld id="{6772E6FC-3749-944B-BCDF-AE135CE4A97A}" type="slidenum">
              <a:rPr lang="en-US" altLang="en-US"/>
              <a:pPr>
                <a:defRPr/>
              </a:pPr>
              <a:t>‹#›</a:t>
            </a:fld>
            <a:endParaRPr lang="en-US" altLang="en-US" dirty="0"/>
          </a:p>
        </p:txBody>
      </p:sp>
    </p:spTree>
    <p:extLst>
      <p:ext uri="{BB962C8B-B14F-4D97-AF65-F5344CB8AC3E}">
        <p14:creationId xmlns:p14="http://schemas.microsoft.com/office/powerpoint/2010/main" val="252224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1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CF0E643-1DCB-3D4A-92AB-A08824D00006}"/>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6" name="Rectangle 6">
            <a:extLst>
              <a:ext uri="{FF2B5EF4-FFF2-40B4-BE49-F238E27FC236}">
                <a16:creationId xmlns:a16="http://schemas.microsoft.com/office/drawing/2014/main" id="{D3DB4059-74AB-814D-82B3-B62EC76BB08F}"/>
              </a:ext>
            </a:extLst>
          </p:cNvPr>
          <p:cNvSpPr>
            <a:spLocks noGrp="1" noChangeArrowheads="1"/>
          </p:cNvSpPr>
          <p:nvPr>
            <p:ph type="sldNum" sz="quarter" idx="11"/>
          </p:nvPr>
        </p:nvSpPr>
        <p:spPr>
          <a:ln/>
        </p:spPr>
        <p:txBody>
          <a:bodyPr/>
          <a:lstStyle>
            <a:lvl1pPr>
              <a:defRPr/>
            </a:lvl1pPr>
          </a:lstStyle>
          <a:p>
            <a:pPr>
              <a:defRPr/>
            </a:pPr>
            <a:fld id="{A0389BFA-AC2F-964D-8E54-B4ED49DE5EC8}" type="slidenum">
              <a:rPr lang="en-US" altLang="en-US"/>
              <a:pPr>
                <a:defRPr/>
              </a:pPr>
              <a:t>‹#›</a:t>
            </a:fld>
            <a:endParaRPr lang="en-US" altLang="en-US" dirty="0"/>
          </a:p>
        </p:txBody>
      </p:sp>
    </p:spTree>
    <p:extLst>
      <p:ext uri="{BB962C8B-B14F-4D97-AF65-F5344CB8AC3E}">
        <p14:creationId xmlns:p14="http://schemas.microsoft.com/office/powerpoint/2010/main" val="383615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DF1B555-889A-234D-9A2F-B5D1C9AAA35A}"/>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8" name="Rectangle 6">
            <a:extLst>
              <a:ext uri="{FF2B5EF4-FFF2-40B4-BE49-F238E27FC236}">
                <a16:creationId xmlns:a16="http://schemas.microsoft.com/office/drawing/2014/main" id="{3991FCB9-89D8-9848-BC78-895D5F981CB2}"/>
              </a:ext>
            </a:extLst>
          </p:cNvPr>
          <p:cNvSpPr>
            <a:spLocks noGrp="1" noChangeArrowheads="1"/>
          </p:cNvSpPr>
          <p:nvPr>
            <p:ph type="sldNum" sz="quarter" idx="11"/>
          </p:nvPr>
        </p:nvSpPr>
        <p:spPr>
          <a:ln/>
        </p:spPr>
        <p:txBody>
          <a:bodyPr/>
          <a:lstStyle>
            <a:lvl1pPr>
              <a:defRPr/>
            </a:lvl1pPr>
          </a:lstStyle>
          <a:p>
            <a:pPr>
              <a:defRPr/>
            </a:pPr>
            <a:fld id="{73676552-E549-FE49-B94A-41208027890F}" type="slidenum">
              <a:rPr lang="en-US" altLang="en-US"/>
              <a:pPr>
                <a:defRPr/>
              </a:pPr>
              <a:t>‹#›</a:t>
            </a:fld>
            <a:endParaRPr lang="en-US" altLang="en-US" dirty="0"/>
          </a:p>
        </p:txBody>
      </p:sp>
    </p:spTree>
    <p:extLst>
      <p:ext uri="{BB962C8B-B14F-4D97-AF65-F5344CB8AC3E}">
        <p14:creationId xmlns:p14="http://schemas.microsoft.com/office/powerpoint/2010/main" val="135078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BBF6268-CB6A-9247-8F3C-B879C5566F1C}"/>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4" name="Rectangle 6">
            <a:extLst>
              <a:ext uri="{FF2B5EF4-FFF2-40B4-BE49-F238E27FC236}">
                <a16:creationId xmlns:a16="http://schemas.microsoft.com/office/drawing/2014/main" id="{7EDA1CF6-E734-934D-9496-DD2144635DE1}"/>
              </a:ext>
            </a:extLst>
          </p:cNvPr>
          <p:cNvSpPr>
            <a:spLocks noGrp="1" noChangeArrowheads="1"/>
          </p:cNvSpPr>
          <p:nvPr>
            <p:ph type="sldNum" sz="quarter" idx="11"/>
          </p:nvPr>
        </p:nvSpPr>
        <p:spPr>
          <a:ln/>
        </p:spPr>
        <p:txBody>
          <a:bodyPr/>
          <a:lstStyle>
            <a:lvl1pPr>
              <a:defRPr/>
            </a:lvl1pPr>
          </a:lstStyle>
          <a:p>
            <a:pPr>
              <a:defRPr/>
            </a:pPr>
            <a:fld id="{5E383DE7-8708-3D47-A760-102661139B39}" type="slidenum">
              <a:rPr lang="en-US" altLang="en-US"/>
              <a:pPr>
                <a:defRPr/>
              </a:pPr>
              <a:t>‹#›</a:t>
            </a:fld>
            <a:endParaRPr lang="en-US" altLang="en-US" dirty="0"/>
          </a:p>
        </p:txBody>
      </p:sp>
    </p:spTree>
    <p:extLst>
      <p:ext uri="{BB962C8B-B14F-4D97-AF65-F5344CB8AC3E}">
        <p14:creationId xmlns:p14="http://schemas.microsoft.com/office/powerpoint/2010/main" val="343774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91C067C-3F06-924B-8C36-9ED1FCDE4134}"/>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3" name="Rectangle 6">
            <a:extLst>
              <a:ext uri="{FF2B5EF4-FFF2-40B4-BE49-F238E27FC236}">
                <a16:creationId xmlns:a16="http://schemas.microsoft.com/office/drawing/2014/main" id="{2077E0CD-7F10-6A4C-B52D-F0D527F97A05}"/>
              </a:ext>
            </a:extLst>
          </p:cNvPr>
          <p:cNvSpPr>
            <a:spLocks noGrp="1" noChangeArrowheads="1"/>
          </p:cNvSpPr>
          <p:nvPr>
            <p:ph type="sldNum" sz="quarter" idx="11"/>
          </p:nvPr>
        </p:nvSpPr>
        <p:spPr>
          <a:ln/>
        </p:spPr>
        <p:txBody>
          <a:bodyPr/>
          <a:lstStyle>
            <a:lvl1pPr>
              <a:defRPr/>
            </a:lvl1pPr>
          </a:lstStyle>
          <a:p>
            <a:pPr>
              <a:defRPr/>
            </a:pPr>
            <a:fld id="{FBA205BD-0BC8-E744-B3D1-89DC0A50D576}" type="slidenum">
              <a:rPr lang="en-US" altLang="en-US"/>
              <a:pPr>
                <a:defRPr/>
              </a:pPr>
              <a:t>‹#›</a:t>
            </a:fld>
            <a:endParaRPr lang="en-US" altLang="en-US" dirty="0"/>
          </a:p>
        </p:txBody>
      </p:sp>
    </p:spTree>
    <p:extLst>
      <p:ext uri="{BB962C8B-B14F-4D97-AF65-F5344CB8AC3E}">
        <p14:creationId xmlns:p14="http://schemas.microsoft.com/office/powerpoint/2010/main" val="1157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2C0D641-A40F-7E48-80BB-30174E688123}"/>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6" name="Rectangle 6">
            <a:extLst>
              <a:ext uri="{FF2B5EF4-FFF2-40B4-BE49-F238E27FC236}">
                <a16:creationId xmlns:a16="http://schemas.microsoft.com/office/drawing/2014/main" id="{C8DE316B-BBC6-DD48-A5BB-4335306A52A4}"/>
              </a:ext>
            </a:extLst>
          </p:cNvPr>
          <p:cNvSpPr>
            <a:spLocks noGrp="1" noChangeArrowheads="1"/>
          </p:cNvSpPr>
          <p:nvPr>
            <p:ph type="sldNum" sz="quarter" idx="11"/>
          </p:nvPr>
        </p:nvSpPr>
        <p:spPr>
          <a:ln/>
        </p:spPr>
        <p:txBody>
          <a:bodyPr/>
          <a:lstStyle>
            <a:lvl1pPr>
              <a:defRPr/>
            </a:lvl1pPr>
          </a:lstStyle>
          <a:p>
            <a:pPr>
              <a:defRPr/>
            </a:pPr>
            <a:fld id="{A1FEABE6-B6AC-DF46-8742-A0BB91B79B3E}" type="slidenum">
              <a:rPr lang="en-US" altLang="en-US"/>
              <a:pPr>
                <a:defRPr/>
              </a:pPr>
              <a:t>‹#›</a:t>
            </a:fld>
            <a:endParaRPr lang="en-US" altLang="en-US" dirty="0"/>
          </a:p>
        </p:txBody>
      </p:sp>
    </p:spTree>
    <p:extLst>
      <p:ext uri="{BB962C8B-B14F-4D97-AF65-F5344CB8AC3E}">
        <p14:creationId xmlns:p14="http://schemas.microsoft.com/office/powerpoint/2010/main" val="190952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7114FB6F-9418-FA40-81D9-DF4568136F1E}"/>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6" name="Rectangle 6">
            <a:extLst>
              <a:ext uri="{FF2B5EF4-FFF2-40B4-BE49-F238E27FC236}">
                <a16:creationId xmlns:a16="http://schemas.microsoft.com/office/drawing/2014/main" id="{DA62D8AC-37BA-184C-B6D5-AA0490DCC5A4}"/>
              </a:ext>
            </a:extLst>
          </p:cNvPr>
          <p:cNvSpPr>
            <a:spLocks noGrp="1" noChangeArrowheads="1"/>
          </p:cNvSpPr>
          <p:nvPr>
            <p:ph type="sldNum" sz="quarter" idx="11"/>
          </p:nvPr>
        </p:nvSpPr>
        <p:spPr>
          <a:ln/>
        </p:spPr>
        <p:txBody>
          <a:bodyPr/>
          <a:lstStyle>
            <a:lvl1pPr>
              <a:defRPr/>
            </a:lvl1pPr>
          </a:lstStyle>
          <a:p>
            <a:pPr>
              <a:defRPr/>
            </a:pPr>
            <a:fld id="{0CCBD8DB-22BF-A549-8F60-B2BFB294B9E0}" type="slidenum">
              <a:rPr lang="en-US" altLang="en-US"/>
              <a:pPr>
                <a:defRPr/>
              </a:pPr>
              <a:t>‹#›</a:t>
            </a:fld>
            <a:endParaRPr lang="en-US" altLang="en-US" dirty="0"/>
          </a:p>
        </p:txBody>
      </p:sp>
    </p:spTree>
    <p:extLst>
      <p:ext uri="{BB962C8B-B14F-4D97-AF65-F5344CB8AC3E}">
        <p14:creationId xmlns:p14="http://schemas.microsoft.com/office/powerpoint/2010/main" val="117079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19B39B-10DF-CD45-B5A0-96744FCD138C}"/>
              </a:ext>
            </a:extLst>
          </p:cNvPr>
          <p:cNvSpPr>
            <a:spLocks noGrp="1" noChangeArrowheads="1"/>
          </p:cNvSpPr>
          <p:nvPr>
            <p:ph type="title"/>
          </p:nvPr>
        </p:nvSpPr>
        <p:spPr bwMode="auto">
          <a:xfrm>
            <a:off x="381000" y="1524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C844BB3-5A1B-874A-B5A7-6C7A7C6A7C9C}"/>
              </a:ext>
            </a:extLst>
          </p:cNvPr>
          <p:cNvSpPr>
            <a:spLocks noGrp="1" noChangeArrowheads="1"/>
          </p:cNvSpPr>
          <p:nvPr>
            <p:ph type="body" idx="1"/>
          </p:nvPr>
        </p:nvSpPr>
        <p:spPr bwMode="auto">
          <a:xfrm>
            <a:off x="381000" y="11430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7AC0ECB-9869-4195-BE22-F34917232B9A}"/>
              </a:ext>
            </a:extLst>
          </p:cNvPr>
          <p:cNvSpPr>
            <a:spLocks noGrp="1" noChangeArrowheads="1"/>
          </p:cNvSpPr>
          <p:nvPr>
            <p:ph type="ftr" sz="quarter" idx="3"/>
          </p:nvPr>
        </p:nvSpPr>
        <p:spPr bwMode="auto">
          <a:xfrm>
            <a:off x="381000" y="6248400"/>
            <a:ext cx="5638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1">
                <a:solidFill>
                  <a:srgbClr val="0D336B"/>
                </a:solidFill>
                <a:latin typeface="+mn-lt"/>
                <a:ea typeface="ＭＳ Ｐゴシック" pitchFamily="16" charset="-128"/>
              </a:defRPr>
            </a:lvl1pPr>
          </a:lstStyle>
          <a:p>
            <a:pPr>
              <a:defRPr/>
            </a:pPr>
            <a:r>
              <a:rPr lang="en-US" dirty="0"/>
              <a:t>MAGI's Clinical Research Conference</a:t>
            </a:r>
          </a:p>
        </p:txBody>
      </p:sp>
      <p:sp>
        <p:nvSpPr>
          <p:cNvPr id="1030" name="Rectangle 6">
            <a:extLst>
              <a:ext uri="{FF2B5EF4-FFF2-40B4-BE49-F238E27FC236}">
                <a16:creationId xmlns:a16="http://schemas.microsoft.com/office/drawing/2014/main" id="{691C5B32-3CBB-4E24-B3A6-E4F0AE50131D}"/>
              </a:ext>
            </a:extLst>
          </p:cNvPr>
          <p:cNvSpPr>
            <a:spLocks noGrp="1" noChangeArrowheads="1"/>
          </p:cNvSpPr>
          <p:nvPr>
            <p:ph type="sldNum" sz="quarter" idx="4"/>
          </p:nvPr>
        </p:nvSpPr>
        <p:spPr bwMode="auto">
          <a:xfrm>
            <a:off x="6553200" y="6248400"/>
            <a:ext cx="2209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1">
                <a:solidFill>
                  <a:srgbClr val="0D336B"/>
                </a:solidFill>
                <a:latin typeface="Verdana" panose="020B0604030504040204" pitchFamily="34" charset="0"/>
              </a:defRPr>
            </a:lvl1pPr>
          </a:lstStyle>
          <a:p>
            <a:pPr>
              <a:defRPr/>
            </a:pPr>
            <a:fld id="{048F11B6-2C90-9D45-8598-03521D76B3B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825"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6" r:id="rId12"/>
  </p:sldLayoutIdLst>
  <p:hf hdr="0" dt="0"/>
  <p:txStyles>
    <p:title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2pPr>
      <a:lvl3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3pPr>
      <a:lvl4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4pPr>
      <a:lvl5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5pPr>
      <a:lvl6pPr marL="457200" algn="r" rtl="0" fontAlgn="base">
        <a:spcBef>
          <a:spcPct val="0"/>
        </a:spcBef>
        <a:spcAft>
          <a:spcPct val="0"/>
        </a:spcAft>
        <a:defRPr sz="3000" b="1">
          <a:solidFill>
            <a:schemeClr val="bg1"/>
          </a:solidFill>
          <a:latin typeface="Palatino" pitchFamily="16" charset="0"/>
          <a:ea typeface="ＭＳ Ｐゴシック" pitchFamily="16" charset="-128"/>
        </a:defRPr>
      </a:lvl6pPr>
      <a:lvl7pPr marL="914400" algn="r" rtl="0" fontAlgn="base">
        <a:spcBef>
          <a:spcPct val="0"/>
        </a:spcBef>
        <a:spcAft>
          <a:spcPct val="0"/>
        </a:spcAft>
        <a:defRPr sz="3000" b="1">
          <a:solidFill>
            <a:schemeClr val="bg1"/>
          </a:solidFill>
          <a:latin typeface="Palatino" pitchFamily="16" charset="0"/>
          <a:ea typeface="ＭＳ Ｐゴシック" pitchFamily="16" charset="-128"/>
        </a:defRPr>
      </a:lvl7pPr>
      <a:lvl8pPr marL="1371600" algn="r" rtl="0" fontAlgn="base">
        <a:spcBef>
          <a:spcPct val="0"/>
        </a:spcBef>
        <a:spcAft>
          <a:spcPct val="0"/>
        </a:spcAft>
        <a:defRPr sz="3000" b="1">
          <a:solidFill>
            <a:schemeClr val="bg1"/>
          </a:solidFill>
          <a:latin typeface="Palatino" pitchFamily="16" charset="0"/>
          <a:ea typeface="ＭＳ Ｐゴシック" pitchFamily="16" charset="-128"/>
        </a:defRPr>
      </a:lvl8pPr>
      <a:lvl9pPr marL="1828800" algn="r" rtl="0" fontAlgn="base">
        <a:spcBef>
          <a:spcPct val="0"/>
        </a:spcBef>
        <a:spcAft>
          <a:spcPct val="0"/>
        </a:spcAft>
        <a:defRPr sz="3000" b="1">
          <a:solidFill>
            <a:schemeClr val="bg1"/>
          </a:solidFill>
          <a:latin typeface="Palatino" pitchFamily="16" charset="0"/>
          <a:ea typeface="ＭＳ Ｐゴシック" pitchFamily="16" charset="-128"/>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linkedin.com/in/stevenbeales" TargetMode="External"/><Relationship Id="rId5" Type="http://schemas.openxmlformats.org/officeDocument/2006/relationships/hyperlink" Target="https://twitter.com/stevenbeales" TargetMode="External"/><Relationship Id="rId4" Type="http://schemas.openxmlformats.org/officeDocument/2006/relationships/hyperlink" Target="mailto:sbeales@wcgclinica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svg"/></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4.png"/><Relationship Id="rId7" Type="http://schemas.openxmlformats.org/officeDocument/2006/relationships/hyperlink" Target="https://incoseonline.org.uk/Normal_Files/Basic/Groups.aspx?CatID=Group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0.jpg"/><Relationship Id="rId5" Type="http://schemas.openxmlformats.org/officeDocument/2006/relationships/hyperlink" Target="http://the2womancrusade.com/tag/foursquare/" TargetMode="External"/><Relationship Id="rId10" Type="http://schemas.openxmlformats.org/officeDocument/2006/relationships/image" Target="../media/image19.png"/><Relationship Id="rId4" Type="http://schemas.openxmlformats.org/officeDocument/2006/relationships/image" Target="../media/image15.jp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1B2189A4-0644-4959-9B59-027BDD04C93B}"/>
              </a:ext>
            </a:extLst>
          </p:cNvPr>
          <p:cNvSpPr>
            <a:spLocks noGrp="1" noChangeArrowheads="1"/>
          </p:cNvSpPr>
          <p:nvPr>
            <p:ph type="ftr" sz="quarter" idx="10"/>
          </p:nvPr>
        </p:nvSpPr>
        <p:spPr/>
        <p:txBody>
          <a:bodyPr/>
          <a:lstStyle/>
          <a:p>
            <a:pPr>
              <a:defRPr/>
            </a:pPr>
            <a:r>
              <a:rPr lang="en-US" dirty="0"/>
              <a:t>MAGI's Clinical Research Conference</a:t>
            </a:r>
          </a:p>
        </p:txBody>
      </p:sp>
      <p:sp>
        <p:nvSpPr>
          <p:cNvPr id="15362" name="Rectangle 2">
            <a:extLst>
              <a:ext uri="{FF2B5EF4-FFF2-40B4-BE49-F238E27FC236}">
                <a16:creationId xmlns:a16="http://schemas.microsoft.com/office/drawing/2014/main" id="{63888726-245B-164D-958D-DF112FA05460}"/>
              </a:ext>
            </a:extLst>
          </p:cNvPr>
          <p:cNvSpPr>
            <a:spLocks noGrp="1" noChangeArrowheads="1"/>
          </p:cNvSpPr>
          <p:nvPr>
            <p:ph type="ctrTitle"/>
          </p:nvPr>
        </p:nvSpPr>
        <p:spPr/>
        <p:txBody>
          <a:bodyPr/>
          <a:lstStyle/>
          <a:p>
            <a:pPr eaLnBrk="1" hangingPunct="1"/>
            <a:r>
              <a:rPr lang="en-US" altLang="en-US" dirty="0"/>
              <a:t>Modern IND Safety Reporting</a:t>
            </a:r>
            <a:br>
              <a:rPr lang="en-US" altLang="en-US" dirty="0"/>
            </a:br>
            <a:r>
              <a:rPr lang="en-US" b="0" dirty="0"/>
              <a:t>Accurate reporting without wasted effort</a:t>
            </a:r>
            <a:br>
              <a:rPr lang="en-US" dirty="0"/>
            </a:br>
            <a:endParaRPr lang="en-US" altLang="en-US" dirty="0"/>
          </a:p>
        </p:txBody>
      </p:sp>
      <p:sp>
        <p:nvSpPr>
          <p:cNvPr id="15363" name="Rectangle 3">
            <a:extLst>
              <a:ext uri="{FF2B5EF4-FFF2-40B4-BE49-F238E27FC236}">
                <a16:creationId xmlns:a16="http://schemas.microsoft.com/office/drawing/2014/main" id="{D4050C1B-5160-1B47-BB0A-DC8D0E55CB37}"/>
              </a:ext>
            </a:extLst>
          </p:cNvPr>
          <p:cNvSpPr>
            <a:spLocks noGrp="1" noChangeArrowheads="1"/>
          </p:cNvSpPr>
          <p:nvPr>
            <p:ph type="subTitle" idx="1"/>
          </p:nvPr>
        </p:nvSpPr>
        <p:spPr/>
        <p:txBody>
          <a:bodyPr/>
          <a:lstStyle/>
          <a:p>
            <a:pPr eaLnBrk="1" hangingPunct="1"/>
            <a:r>
              <a:rPr lang="en-US" altLang="en-US" dirty="0">
                <a:latin typeface="Palatino" pitchFamily="2" charset="77"/>
              </a:rPr>
              <a:t>Best Practices for Sites and Monitors</a:t>
            </a:r>
          </a:p>
          <a:p>
            <a:pPr eaLnBrk="1" hangingPunct="1"/>
            <a:endParaRPr lang="en-US" altLang="en-US" dirty="0">
              <a:latin typeface="Palatino" pitchFamily="2" charset="77"/>
            </a:endParaRPr>
          </a:p>
          <a:p>
            <a:pPr eaLnBrk="1" hangingPunct="1"/>
            <a:r>
              <a:rPr lang="en-US" altLang="en-US" dirty="0">
                <a:latin typeface="Palatino" pitchFamily="2" charset="77"/>
              </a:rPr>
              <a:t>Steven Beales</a:t>
            </a:r>
          </a:p>
          <a:p>
            <a:pPr eaLnBrk="1" hangingPunct="1"/>
            <a:r>
              <a:rPr lang="en-US" altLang="en-US" dirty="0">
                <a:latin typeface="Palatino" pitchFamily="2" charset="77"/>
              </a:rPr>
              <a:t>WCG Clinical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a:extLst>
              <a:ext uri="{FF2B5EF4-FFF2-40B4-BE49-F238E27FC236}">
                <a16:creationId xmlns:a16="http://schemas.microsoft.com/office/drawing/2014/main" id="{B8373D40-D866-F146-9E9F-6EBD5C3F81FB}"/>
              </a:ext>
            </a:extLst>
          </p:cNvPr>
          <p:cNvSpPr>
            <a:spLocks noGrp="1" noChangeArrowheads="1"/>
          </p:cNvSpPr>
          <p:nvPr>
            <p:ph type="body" idx="1"/>
          </p:nvPr>
        </p:nvSpPr>
        <p:spPr>
          <a:xfrm>
            <a:off x="685800" y="838200"/>
            <a:ext cx="8305800" cy="1500188"/>
          </a:xfrm>
        </p:spPr>
        <p:txBody>
          <a:bodyPr/>
          <a:lstStyle/>
          <a:p>
            <a:pPr eaLnBrk="1" hangingPunct="1"/>
            <a:r>
              <a:rPr lang="en-US" altLang="en-US" sz="4000" dirty="0">
                <a:latin typeface="Calibri" panose="020F0502020204030204" pitchFamily="34" charset="0"/>
                <a:cs typeface="Calibri" panose="020F0502020204030204" pitchFamily="34" charset="0"/>
              </a:rPr>
              <a:t>Understand Regulatory Obligations</a:t>
            </a:r>
          </a:p>
          <a:p>
            <a:endParaRPr lang="en-US" altLang="en-US" dirty="0"/>
          </a:p>
        </p:txBody>
      </p:sp>
      <p:sp>
        <p:nvSpPr>
          <p:cNvPr id="4" name="Footer Placeholder 3">
            <a:extLst>
              <a:ext uri="{FF2B5EF4-FFF2-40B4-BE49-F238E27FC236}">
                <a16:creationId xmlns:a16="http://schemas.microsoft.com/office/drawing/2014/main" id="{C5E6F060-7F13-FA4D-8E2B-508E006A5A00}"/>
              </a:ext>
            </a:extLst>
          </p:cNvPr>
          <p:cNvSpPr>
            <a:spLocks noGrp="1"/>
          </p:cNvSpPr>
          <p:nvPr>
            <p:ph type="ftr" sz="quarter" idx="10"/>
          </p:nvPr>
        </p:nvSpPr>
        <p:spPr/>
        <p:txBody>
          <a:bodyPr/>
          <a:lstStyle/>
          <a:p>
            <a:pPr>
              <a:defRPr/>
            </a:pPr>
            <a:r>
              <a:rPr lang="en-US" dirty="0"/>
              <a:t>MAGI's Clinical Research Conference</a:t>
            </a:r>
          </a:p>
        </p:txBody>
      </p:sp>
      <p:sp>
        <p:nvSpPr>
          <p:cNvPr id="26627" name="Slide Number Placeholder 4">
            <a:extLst>
              <a:ext uri="{FF2B5EF4-FFF2-40B4-BE49-F238E27FC236}">
                <a16:creationId xmlns:a16="http://schemas.microsoft.com/office/drawing/2014/main" id="{6BB52626-EA0F-E241-B256-4B7CD58C3D1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87B8C1E1-527E-004E-98A3-9699437C480C}" type="slidenum">
              <a:rPr lang="en-US" altLang="en-US" sz="1400" smtClean="0">
                <a:solidFill>
                  <a:srgbClr val="0D336B"/>
                </a:solidFill>
              </a:rPr>
              <a:pPr>
                <a:spcBef>
                  <a:spcPct val="0"/>
                </a:spcBef>
                <a:buFontTx/>
                <a:buNone/>
              </a:pPr>
              <a:t>10</a:t>
            </a:fld>
            <a:endParaRPr lang="en-US" altLang="en-US" sz="1400" dirty="0">
              <a:solidFill>
                <a:srgbClr val="0D336B"/>
              </a:solidFill>
            </a:endParaRPr>
          </a:p>
        </p:txBody>
      </p:sp>
      <p:pic>
        <p:nvPicPr>
          <p:cNvPr id="26628" name="Picture 8">
            <a:extLst>
              <a:ext uri="{FF2B5EF4-FFF2-40B4-BE49-F238E27FC236}">
                <a16:creationId xmlns:a16="http://schemas.microsoft.com/office/drawing/2014/main" id="{AA429F1D-53CC-F541-9E25-028869EDC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2362200"/>
            <a:ext cx="34925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91076912-4736-F944-9572-50F059EA0E5F}"/>
              </a:ext>
            </a:extLst>
          </p:cNvPr>
          <p:cNvSpPr>
            <a:spLocks noGrp="1" noChangeArrowheads="1"/>
          </p:cNvSpPr>
          <p:nvPr>
            <p:ph type="title"/>
          </p:nvPr>
        </p:nvSpPr>
        <p:spPr/>
        <p:txBody>
          <a:bodyPr/>
          <a:lstStyle/>
          <a:p>
            <a:r>
              <a:rPr lang="en-US" altLang="en-US" dirty="0"/>
              <a:t>Goals of IND Safety Reporting</a:t>
            </a:r>
          </a:p>
        </p:txBody>
      </p:sp>
      <p:sp>
        <p:nvSpPr>
          <p:cNvPr id="3" name="Footer Placeholder 2">
            <a:extLst>
              <a:ext uri="{FF2B5EF4-FFF2-40B4-BE49-F238E27FC236}">
                <a16:creationId xmlns:a16="http://schemas.microsoft.com/office/drawing/2014/main" id="{FE86DDAE-9CA1-5749-BD26-2AC3ED2AC8B6}"/>
              </a:ext>
            </a:extLst>
          </p:cNvPr>
          <p:cNvSpPr>
            <a:spLocks noGrp="1"/>
          </p:cNvSpPr>
          <p:nvPr>
            <p:ph type="ftr" sz="quarter" idx="10"/>
          </p:nvPr>
        </p:nvSpPr>
        <p:spPr/>
        <p:txBody>
          <a:bodyPr/>
          <a:lstStyle/>
          <a:p>
            <a:pPr>
              <a:defRPr/>
            </a:pPr>
            <a:r>
              <a:rPr lang="en-US" dirty="0"/>
              <a:t>MAGI's Clinical Research Conference</a:t>
            </a:r>
          </a:p>
        </p:txBody>
      </p:sp>
      <p:sp>
        <p:nvSpPr>
          <p:cNvPr id="27651" name="Slide Number Placeholder 3">
            <a:extLst>
              <a:ext uri="{FF2B5EF4-FFF2-40B4-BE49-F238E27FC236}">
                <a16:creationId xmlns:a16="http://schemas.microsoft.com/office/drawing/2014/main" id="{12060DF4-45FE-4743-B3C6-155D680C05A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90FD9CED-E7FB-8D46-98CB-B14C79F9677D}" type="slidenum">
              <a:rPr lang="en-US" altLang="en-US" sz="1400" smtClean="0">
                <a:solidFill>
                  <a:srgbClr val="0D336B"/>
                </a:solidFill>
              </a:rPr>
              <a:pPr>
                <a:spcBef>
                  <a:spcPct val="0"/>
                </a:spcBef>
                <a:buFontTx/>
                <a:buNone/>
              </a:pPr>
              <a:t>11</a:t>
            </a:fld>
            <a:endParaRPr lang="en-US" altLang="en-US" sz="1400" dirty="0">
              <a:solidFill>
                <a:srgbClr val="0D336B"/>
              </a:solidFill>
            </a:endParaRPr>
          </a:p>
        </p:txBody>
      </p:sp>
      <p:graphicFrame>
        <p:nvGraphicFramePr>
          <p:cNvPr id="4" name="Table 3">
            <a:extLst>
              <a:ext uri="{FF2B5EF4-FFF2-40B4-BE49-F238E27FC236}">
                <a16:creationId xmlns:a16="http://schemas.microsoft.com/office/drawing/2014/main" id="{69AD0A6D-C981-5F4A-8255-1AFEBF2F4114}"/>
              </a:ext>
            </a:extLst>
          </p:cNvPr>
          <p:cNvGraphicFramePr>
            <a:graphicFrameLocks noGrp="1"/>
          </p:cNvGraphicFramePr>
          <p:nvPr>
            <p:extLst>
              <p:ext uri="{D42A27DB-BD31-4B8C-83A1-F6EECF244321}">
                <p14:modId xmlns:p14="http://schemas.microsoft.com/office/powerpoint/2010/main" val="1138746983"/>
              </p:ext>
            </p:extLst>
          </p:nvPr>
        </p:nvGraphicFramePr>
        <p:xfrm>
          <a:off x="381000" y="1066800"/>
          <a:ext cx="8382000" cy="51054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628938289"/>
                    </a:ext>
                  </a:extLst>
                </a:gridCol>
                <a:gridCol w="4191000">
                  <a:extLst>
                    <a:ext uri="{9D8B030D-6E8A-4147-A177-3AD203B41FA5}">
                      <a16:colId xmlns:a16="http://schemas.microsoft.com/office/drawing/2014/main" val="3029068954"/>
                    </a:ext>
                  </a:extLst>
                </a:gridCol>
              </a:tblGrid>
              <a:tr h="435119">
                <a:tc>
                  <a:txBody>
                    <a:bodyPr/>
                    <a:lstStyle/>
                    <a:p>
                      <a:r>
                        <a:rPr lang="en-US" dirty="0"/>
                        <a:t>      YES</a:t>
                      </a:r>
                    </a:p>
                  </a:txBody>
                  <a:tcPr>
                    <a:solidFill>
                      <a:srgbClr val="00B0F0"/>
                    </a:solidFill>
                  </a:tcPr>
                </a:tc>
                <a:tc>
                  <a:txBody>
                    <a:bodyPr/>
                    <a:lstStyle/>
                    <a:p>
                      <a:r>
                        <a:rPr lang="en-US" dirty="0"/>
                        <a:t>    NO</a:t>
                      </a:r>
                    </a:p>
                  </a:txBody>
                  <a:tcPr>
                    <a:solidFill>
                      <a:srgbClr val="00B0F0"/>
                    </a:solidFill>
                  </a:tcPr>
                </a:tc>
                <a:extLst>
                  <a:ext uri="{0D108BD9-81ED-4DB2-BD59-A6C34878D82A}">
                    <a16:rowId xmlns:a16="http://schemas.microsoft.com/office/drawing/2014/main" val="2158119159"/>
                  </a:ext>
                </a:extLst>
              </a:tr>
              <a:tr h="667183">
                <a:tc>
                  <a:txBody>
                    <a:bodyPr/>
                    <a:lstStyle/>
                    <a:p>
                      <a:r>
                        <a:rPr lang="en-US" b="1" baseline="0" dirty="0">
                          <a:solidFill>
                            <a:schemeClr val="accent2"/>
                          </a:solidFill>
                        </a:rPr>
                        <a:t>Safety</a:t>
                      </a:r>
                    </a:p>
                  </a:txBody>
                  <a:tcPr>
                    <a:solidFill>
                      <a:schemeClr val="accent1"/>
                    </a:solidFill>
                  </a:tcPr>
                </a:tc>
                <a:tc>
                  <a:txBody>
                    <a:bodyPr/>
                    <a:lstStyle/>
                    <a:p>
                      <a:r>
                        <a:rPr lang="en-US" b="1" baseline="0" dirty="0">
                          <a:solidFill>
                            <a:schemeClr val="accent2"/>
                          </a:solidFill>
                        </a:rPr>
                        <a:t>Reporting</a:t>
                      </a:r>
                    </a:p>
                  </a:txBody>
                  <a:tcPr>
                    <a:solidFill>
                      <a:schemeClr val="accent1"/>
                    </a:solidFill>
                  </a:tcPr>
                </a:tc>
                <a:extLst>
                  <a:ext uri="{0D108BD9-81ED-4DB2-BD59-A6C34878D82A}">
                    <a16:rowId xmlns:a16="http://schemas.microsoft.com/office/drawing/2014/main" val="3506624412"/>
                  </a:ext>
                </a:extLst>
              </a:tr>
              <a:tr h="667183">
                <a:tc>
                  <a:txBody>
                    <a:bodyPr/>
                    <a:lstStyle/>
                    <a:p>
                      <a:r>
                        <a:rPr lang="en-US" b="1" baseline="0" dirty="0">
                          <a:solidFill>
                            <a:schemeClr val="accent2"/>
                          </a:solidFill>
                        </a:rPr>
                        <a:t>Quality</a:t>
                      </a:r>
                    </a:p>
                  </a:txBody>
                  <a:tcPr/>
                </a:tc>
                <a:tc>
                  <a:txBody>
                    <a:bodyPr/>
                    <a:lstStyle/>
                    <a:p>
                      <a:r>
                        <a:rPr lang="en-US" b="1" baseline="0" dirty="0">
                          <a:solidFill>
                            <a:schemeClr val="accent2"/>
                          </a:solidFill>
                        </a:rPr>
                        <a:t>Quantity</a:t>
                      </a:r>
                    </a:p>
                  </a:txBody>
                  <a:tcPr/>
                </a:tc>
                <a:extLst>
                  <a:ext uri="{0D108BD9-81ED-4DB2-BD59-A6C34878D82A}">
                    <a16:rowId xmlns:a16="http://schemas.microsoft.com/office/drawing/2014/main" val="4164751745"/>
                  </a:ext>
                </a:extLst>
              </a:tr>
              <a:tr h="667183">
                <a:tc>
                  <a:txBody>
                    <a:bodyPr/>
                    <a:lstStyle/>
                    <a:p>
                      <a:r>
                        <a:rPr lang="en-US" b="1" baseline="0" dirty="0">
                          <a:solidFill>
                            <a:schemeClr val="accent2"/>
                          </a:solidFill>
                        </a:rPr>
                        <a:t>Meaningful</a:t>
                      </a:r>
                    </a:p>
                  </a:txBody>
                  <a:tcPr>
                    <a:solidFill>
                      <a:schemeClr val="accent1"/>
                    </a:solidFill>
                  </a:tcPr>
                </a:tc>
                <a:tc>
                  <a:txBody>
                    <a:bodyPr/>
                    <a:lstStyle/>
                    <a:p>
                      <a:r>
                        <a:rPr lang="en-US" b="1" baseline="0" dirty="0">
                          <a:solidFill>
                            <a:schemeClr val="accent2"/>
                          </a:solidFill>
                        </a:rPr>
                        <a:t>Meaningless</a:t>
                      </a:r>
                    </a:p>
                  </a:txBody>
                  <a:tcPr>
                    <a:solidFill>
                      <a:schemeClr val="accent1"/>
                    </a:solidFill>
                  </a:tcPr>
                </a:tc>
                <a:extLst>
                  <a:ext uri="{0D108BD9-81ED-4DB2-BD59-A6C34878D82A}">
                    <a16:rowId xmlns:a16="http://schemas.microsoft.com/office/drawing/2014/main" val="3420494547"/>
                  </a:ext>
                </a:extLst>
              </a:tr>
              <a:tr h="667183">
                <a:tc>
                  <a:txBody>
                    <a:bodyPr/>
                    <a:lstStyle/>
                    <a:p>
                      <a:r>
                        <a:rPr lang="en-US" b="1" baseline="0" dirty="0">
                          <a:solidFill>
                            <a:schemeClr val="accent2"/>
                          </a:solidFill>
                        </a:rPr>
                        <a:t>Actionable</a:t>
                      </a:r>
                    </a:p>
                  </a:txBody>
                  <a:tcPr/>
                </a:tc>
                <a:tc>
                  <a:txBody>
                    <a:bodyPr/>
                    <a:lstStyle/>
                    <a:p>
                      <a:r>
                        <a:rPr lang="en-US" b="1" baseline="0" dirty="0">
                          <a:solidFill>
                            <a:schemeClr val="accent2"/>
                          </a:solidFill>
                        </a:rPr>
                        <a:t>Too many reports</a:t>
                      </a:r>
                    </a:p>
                  </a:txBody>
                  <a:tcPr/>
                </a:tc>
                <a:extLst>
                  <a:ext uri="{0D108BD9-81ED-4DB2-BD59-A6C34878D82A}">
                    <a16:rowId xmlns:a16="http://schemas.microsoft.com/office/drawing/2014/main" val="512189486"/>
                  </a:ext>
                </a:extLst>
              </a:tr>
              <a:tr h="667183">
                <a:tc>
                  <a:txBody>
                    <a:bodyPr/>
                    <a:lstStyle/>
                    <a:p>
                      <a:r>
                        <a:rPr lang="en-US" b="1" baseline="0" dirty="0">
                          <a:solidFill>
                            <a:schemeClr val="accent2"/>
                          </a:solidFill>
                        </a:rPr>
                        <a:t>Patient Care</a:t>
                      </a:r>
                    </a:p>
                  </a:txBody>
                  <a:tcPr>
                    <a:solidFill>
                      <a:schemeClr val="accent1"/>
                    </a:solidFill>
                  </a:tcPr>
                </a:tc>
                <a:tc>
                  <a:txBody>
                    <a:bodyPr/>
                    <a:lstStyle/>
                    <a:p>
                      <a:r>
                        <a:rPr lang="en-US" b="1" baseline="0" dirty="0">
                          <a:solidFill>
                            <a:schemeClr val="accent2"/>
                          </a:solidFill>
                        </a:rPr>
                        <a:t>Checking Boxes</a:t>
                      </a:r>
                    </a:p>
                  </a:txBody>
                  <a:tcPr>
                    <a:solidFill>
                      <a:schemeClr val="accent1"/>
                    </a:solidFill>
                  </a:tcPr>
                </a:tc>
                <a:extLst>
                  <a:ext uri="{0D108BD9-81ED-4DB2-BD59-A6C34878D82A}">
                    <a16:rowId xmlns:a16="http://schemas.microsoft.com/office/drawing/2014/main" val="2735746701"/>
                  </a:ext>
                </a:extLst>
              </a:tr>
              <a:tr h="667183">
                <a:tc>
                  <a:txBody>
                    <a:bodyPr/>
                    <a:lstStyle/>
                    <a:p>
                      <a:r>
                        <a:rPr lang="en-US" b="1" baseline="0" dirty="0">
                          <a:solidFill>
                            <a:schemeClr val="accent2"/>
                          </a:solidFill>
                        </a:rPr>
                        <a:t>Information</a:t>
                      </a:r>
                    </a:p>
                  </a:txBody>
                  <a:tcPr/>
                </a:tc>
                <a:tc>
                  <a:txBody>
                    <a:bodyPr/>
                    <a:lstStyle/>
                    <a:p>
                      <a:r>
                        <a:rPr lang="en-US" b="1" baseline="0" dirty="0">
                          <a:solidFill>
                            <a:schemeClr val="accent2"/>
                          </a:solidFill>
                        </a:rPr>
                        <a:t>Obfuscation</a:t>
                      </a:r>
                    </a:p>
                  </a:txBody>
                  <a:tcPr/>
                </a:tc>
                <a:extLst>
                  <a:ext uri="{0D108BD9-81ED-4DB2-BD59-A6C34878D82A}">
                    <a16:rowId xmlns:a16="http://schemas.microsoft.com/office/drawing/2014/main" val="2929751551"/>
                  </a:ext>
                </a:extLst>
              </a:tr>
              <a:tr h="667183">
                <a:tc>
                  <a:txBody>
                    <a:bodyPr/>
                    <a:lstStyle/>
                    <a:p>
                      <a:r>
                        <a:rPr lang="en-US" b="1" baseline="0" dirty="0">
                          <a:solidFill>
                            <a:schemeClr val="accent2"/>
                          </a:solidFill>
                        </a:rPr>
                        <a:t>Unified</a:t>
                      </a:r>
                    </a:p>
                  </a:txBody>
                  <a:tcPr>
                    <a:solidFill>
                      <a:schemeClr val="accent1"/>
                    </a:solidFill>
                  </a:tcPr>
                </a:tc>
                <a:tc>
                  <a:txBody>
                    <a:bodyPr/>
                    <a:lstStyle/>
                    <a:p>
                      <a:r>
                        <a:rPr lang="en-US" b="1" baseline="0" dirty="0">
                          <a:solidFill>
                            <a:schemeClr val="accent2"/>
                          </a:solidFill>
                        </a:rPr>
                        <a:t>Too many systems</a:t>
                      </a:r>
                    </a:p>
                  </a:txBody>
                  <a:tcPr>
                    <a:solidFill>
                      <a:schemeClr val="accent1"/>
                    </a:solidFill>
                  </a:tcPr>
                </a:tc>
                <a:extLst>
                  <a:ext uri="{0D108BD9-81ED-4DB2-BD59-A6C34878D82A}">
                    <a16:rowId xmlns:a16="http://schemas.microsoft.com/office/drawing/2014/main" val="3800365838"/>
                  </a:ext>
                </a:extLst>
              </a:tr>
            </a:tbl>
          </a:graphicData>
        </a:graphic>
      </p:graphicFrame>
      <p:pic>
        <p:nvPicPr>
          <p:cNvPr id="5" name="Graphic 4" descr="Checkmark">
            <a:extLst>
              <a:ext uri="{FF2B5EF4-FFF2-40B4-BE49-F238E27FC236}">
                <a16:creationId xmlns:a16="http://schemas.microsoft.com/office/drawing/2014/main" id="{DB603925-4F4F-4B15-A41D-59F5861BB9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1066800"/>
            <a:ext cx="384048" cy="384048"/>
          </a:xfrm>
          <a:prstGeom prst="rect">
            <a:avLst/>
          </a:prstGeom>
        </p:spPr>
      </p:pic>
      <p:pic>
        <p:nvPicPr>
          <p:cNvPr id="7" name="Graphic 6" descr="Close">
            <a:extLst>
              <a:ext uri="{FF2B5EF4-FFF2-40B4-BE49-F238E27FC236}">
                <a16:creationId xmlns:a16="http://schemas.microsoft.com/office/drawing/2014/main" id="{E4502E4E-B732-4F32-AFBF-ED964E78A7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2000" y="1066800"/>
            <a:ext cx="384048" cy="384048"/>
          </a:xfrm>
          <a:prstGeom prst="rect">
            <a:avLst/>
          </a:prstGeom>
        </p:spPr>
      </p:pic>
    </p:spTree>
    <p:extLst>
      <p:ext uri="{BB962C8B-B14F-4D97-AF65-F5344CB8AC3E}">
        <p14:creationId xmlns:p14="http://schemas.microsoft.com/office/powerpoint/2010/main" val="168104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	Reporting to IRBs and IECs</a:t>
            </a:r>
            <a:endParaRPr lang="en-US" dirty="0"/>
          </a:p>
        </p:txBody>
      </p:sp>
      <p:grpSp>
        <p:nvGrpSpPr>
          <p:cNvPr id="3" name="Group 2">
            <a:extLst>
              <a:ext uri="{FF2B5EF4-FFF2-40B4-BE49-F238E27FC236}">
                <a16:creationId xmlns:a16="http://schemas.microsoft.com/office/drawing/2014/main" id="{44B82D5D-EA8A-43FF-B04B-8B505E65E87B}"/>
              </a:ext>
            </a:extLst>
          </p:cNvPr>
          <p:cNvGrpSpPr/>
          <p:nvPr/>
        </p:nvGrpSpPr>
        <p:grpSpPr>
          <a:xfrm>
            <a:off x="0" y="1266173"/>
            <a:ext cx="9148832" cy="4753627"/>
            <a:chOff x="0" y="1553093"/>
            <a:chExt cx="9148832" cy="4753627"/>
          </a:xfrm>
        </p:grpSpPr>
        <p:sp>
          <p:nvSpPr>
            <p:cNvPr id="83" name="Freeform: Shape 82">
              <a:extLst>
                <a:ext uri="{FF2B5EF4-FFF2-40B4-BE49-F238E27FC236}">
                  <a16:creationId xmlns:a16="http://schemas.microsoft.com/office/drawing/2014/main" id="{C9356E6D-A3C0-4B18-A748-2CB878DB3E5A}"/>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84" name="Freeform: Shape 83">
              <a:extLst>
                <a:ext uri="{FF2B5EF4-FFF2-40B4-BE49-F238E27FC236}">
                  <a16:creationId xmlns:a16="http://schemas.microsoft.com/office/drawing/2014/main" id="{A2737264-0BAA-4A07-B9AD-936F3E8A1017}"/>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6" name="Freeform: Shape 125">
              <a:extLst>
                <a:ext uri="{FF2B5EF4-FFF2-40B4-BE49-F238E27FC236}">
                  <a16:creationId xmlns:a16="http://schemas.microsoft.com/office/drawing/2014/main" id="{3FCC00E9-6080-4362-9B7F-05478E85F5A8}"/>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7" name="Freeform: Shape 126">
              <a:extLst>
                <a:ext uri="{FF2B5EF4-FFF2-40B4-BE49-F238E27FC236}">
                  <a16:creationId xmlns:a16="http://schemas.microsoft.com/office/drawing/2014/main" id="{81562AF3-4DA3-47ED-AB63-6F4550E3ED40}"/>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8" name="Freeform: Shape 127">
              <a:extLst>
                <a:ext uri="{FF2B5EF4-FFF2-40B4-BE49-F238E27FC236}">
                  <a16:creationId xmlns:a16="http://schemas.microsoft.com/office/drawing/2014/main" id="{078665DF-0F61-4ACA-B0FE-CF90FFC2D193}"/>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9" name="Rectangle 128">
              <a:extLst>
                <a:ext uri="{FF2B5EF4-FFF2-40B4-BE49-F238E27FC236}">
                  <a16:creationId xmlns:a16="http://schemas.microsoft.com/office/drawing/2014/main" id="{B63E155E-9BBE-41F7-A05F-D41CEC1B38B2}"/>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0" name="Rectangle 129">
              <a:extLst>
                <a:ext uri="{FF2B5EF4-FFF2-40B4-BE49-F238E27FC236}">
                  <a16:creationId xmlns:a16="http://schemas.microsoft.com/office/drawing/2014/main" id="{49F4FDBB-4386-46F5-8FBE-3A4F7DC9C203}"/>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1" name="Rectangle 130">
              <a:extLst>
                <a:ext uri="{FF2B5EF4-FFF2-40B4-BE49-F238E27FC236}">
                  <a16:creationId xmlns:a16="http://schemas.microsoft.com/office/drawing/2014/main" id="{B1B5CC10-1BA0-4D7A-8106-6324A1106FEE}"/>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2" name="Rectangle 131">
              <a:extLst>
                <a:ext uri="{FF2B5EF4-FFF2-40B4-BE49-F238E27FC236}">
                  <a16:creationId xmlns:a16="http://schemas.microsoft.com/office/drawing/2014/main" id="{2BE3F867-B9D5-4685-B4C1-065B9C9438E3}"/>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3" name="Rectangle 132">
              <a:extLst>
                <a:ext uri="{FF2B5EF4-FFF2-40B4-BE49-F238E27FC236}">
                  <a16:creationId xmlns:a16="http://schemas.microsoft.com/office/drawing/2014/main" id="{914294D6-3EF6-495C-A3F4-2EF7BAB59694}"/>
                </a:ext>
              </a:extLst>
            </p:cNvPr>
            <p:cNvSpPr/>
            <p:nvPr/>
          </p:nvSpPr>
          <p:spPr>
            <a:xfrm>
              <a:off x="0" y="5355996"/>
              <a:ext cx="957273" cy="949914"/>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4" name="Rectangle 133">
              <a:extLst>
                <a:ext uri="{FF2B5EF4-FFF2-40B4-BE49-F238E27FC236}">
                  <a16:creationId xmlns:a16="http://schemas.microsoft.com/office/drawing/2014/main" id="{EA941FDE-91F7-49B2-92DC-9FD544C1ECFF}"/>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a:endParaRPr lang="en-US" sz="900" noProof="1">
                <a:solidFill>
                  <a:schemeClr val="bg2">
                    <a:lumMod val="25000"/>
                  </a:schemeClr>
                </a:solidFill>
              </a:endParaRPr>
            </a:p>
          </p:txBody>
        </p:sp>
        <p:sp>
          <p:nvSpPr>
            <p:cNvPr id="135" name="Rectangle 134">
              <a:extLst>
                <a:ext uri="{FF2B5EF4-FFF2-40B4-BE49-F238E27FC236}">
                  <a16:creationId xmlns:a16="http://schemas.microsoft.com/office/drawing/2014/main" id="{BA8D9F2D-1527-4D94-8DC4-1DE9E9D54CAC}"/>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a:endParaRPr lang="en-US" sz="900" noProof="1">
                <a:solidFill>
                  <a:schemeClr val="bg2">
                    <a:lumMod val="25000"/>
                  </a:schemeClr>
                </a:solidFill>
              </a:endParaRPr>
            </a:p>
          </p:txBody>
        </p:sp>
        <p:sp>
          <p:nvSpPr>
            <p:cNvPr id="136" name="Rectangle 135">
              <a:extLst>
                <a:ext uri="{FF2B5EF4-FFF2-40B4-BE49-F238E27FC236}">
                  <a16:creationId xmlns:a16="http://schemas.microsoft.com/office/drawing/2014/main" id="{292E6762-6409-4859-804A-B707AE98B38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a:endParaRPr lang="en-US" sz="900" noProof="1">
                <a:solidFill>
                  <a:schemeClr val="bg1"/>
                </a:solidFill>
              </a:endParaRPr>
            </a:p>
          </p:txBody>
        </p:sp>
        <p:sp>
          <p:nvSpPr>
            <p:cNvPr id="137" name="Rectangle 136">
              <a:extLst>
                <a:ext uri="{FF2B5EF4-FFF2-40B4-BE49-F238E27FC236}">
                  <a16:creationId xmlns:a16="http://schemas.microsoft.com/office/drawing/2014/main" id="{1721523B-B3EC-43F7-836F-E6CDC54AB52F}"/>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a:endParaRPr lang="en-US" sz="900" noProof="1">
                <a:solidFill>
                  <a:schemeClr val="bg2">
                    <a:lumMod val="25000"/>
                  </a:schemeClr>
                </a:solidFill>
              </a:endParaRPr>
            </a:p>
          </p:txBody>
        </p:sp>
        <p:sp>
          <p:nvSpPr>
            <p:cNvPr id="138" name="Rectangle 137">
              <a:extLst>
                <a:ext uri="{FF2B5EF4-FFF2-40B4-BE49-F238E27FC236}">
                  <a16:creationId xmlns:a16="http://schemas.microsoft.com/office/drawing/2014/main" id="{BAEB3787-0023-465F-A036-28A3559EA5A5}"/>
                </a:ext>
              </a:extLst>
            </p:cNvPr>
            <p:cNvSpPr/>
            <p:nvPr/>
          </p:nvSpPr>
          <p:spPr>
            <a:xfrm>
              <a:off x="1650715" y="4872593"/>
              <a:ext cx="7493285" cy="627645"/>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a:endParaRPr lang="en-US" sz="900" noProof="1">
                <a:solidFill>
                  <a:schemeClr val="bg2">
                    <a:lumMod val="25000"/>
                  </a:schemeClr>
                </a:solidFill>
              </a:endParaRPr>
            </a:p>
          </p:txBody>
        </p:sp>
        <p:sp>
          <p:nvSpPr>
            <p:cNvPr id="139" name="Arrow: Pentagon 138">
              <a:extLst>
                <a:ext uri="{FF2B5EF4-FFF2-40B4-BE49-F238E27FC236}">
                  <a16:creationId xmlns:a16="http://schemas.microsoft.com/office/drawing/2014/main" id="{AAC82DBC-8132-4625-BD4C-71B538EA23A7}"/>
                </a:ext>
              </a:extLst>
            </p:cNvPr>
            <p:cNvSpPr/>
            <p:nvPr/>
          </p:nvSpPr>
          <p:spPr>
            <a:xfrm>
              <a:off x="1650714" y="2362014"/>
              <a:ext cx="7493285"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latin typeface="Calibri" panose="020F0502020204030204" pitchFamily="34" charset="0"/>
                  <a:cs typeface="Calibri" panose="020F0502020204030204" pitchFamily="34" charset="0"/>
                </a:rPr>
                <a:t>Only Report Unanticipated Problems</a:t>
              </a:r>
            </a:p>
          </p:txBody>
        </p:sp>
        <p:sp>
          <p:nvSpPr>
            <p:cNvPr id="140" name="Arrow: Pentagon 139">
              <a:extLst>
                <a:ext uri="{FF2B5EF4-FFF2-40B4-BE49-F238E27FC236}">
                  <a16:creationId xmlns:a16="http://schemas.microsoft.com/office/drawing/2014/main" id="{DFE8CA53-3591-476A-8524-615E2858DCAB}"/>
                </a:ext>
              </a:extLst>
            </p:cNvPr>
            <p:cNvSpPr/>
            <p:nvPr/>
          </p:nvSpPr>
          <p:spPr>
            <a:xfrm>
              <a:off x="1650716" y="2989415"/>
              <a:ext cx="7493284"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b="1" dirty="0">
                  <a:solidFill>
                    <a:schemeClr val="accent2">
                      <a:lumMod val="50000"/>
                    </a:schemeClr>
                  </a:solidFill>
                  <a:latin typeface="Calibri" panose="020F0502020204030204" pitchFamily="34" charset="0"/>
                  <a:cs typeface="Calibri" panose="020F0502020204030204" pitchFamily="34" charset="0"/>
                </a:rPr>
                <a:t>Expedited Reports SHOULD be Unanticipated Problems</a:t>
              </a:r>
            </a:p>
          </p:txBody>
        </p:sp>
        <p:sp>
          <p:nvSpPr>
            <p:cNvPr id="141" name="Arrow: Pentagon 140">
              <a:extLst>
                <a:ext uri="{FF2B5EF4-FFF2-40B4-BE49-F238E27FC236}">
                  <a16:creationId xmlns:a16="http://schemas.microsoft.com/office/drawing/2014/main" id="{ED2A7E07-5F51-4F0D-96EF-18826AEB4D12}"/>
                </a:ext>
              </a:extLst>
            </p:cNvPr>
            <p:cNvSpPr/>
            <p:nvPr/>
          </p:nvSpPr>
          <p:spPr>
            <a:xfrm>
              <a:off x="1650714" y="3617303"/>
              <a:ext cx="7493285"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solidFill>
                    <a:schemeClr val="accent2">
                      <a:lumMod val="50000"/>
                    </a:schemeClr>
                  </a:solidFill>
                  <a:latin typeface="Calibri" panose="020F0502020204030204" pitchFamily="34" charset="0"/>
                  <a:cs typeface="Calibri" panose="020F0502020204030204" pitchFamily="34" charset="0"/>
                </a:rPr>
                <a:t>Not all Unanticipated Problems are SAEs</a:t>
              </a:r>
            </a:p>
          </p:txBody>
        </p:sp>
        <p:sp>
          <p:nvSpPr>
            <p:cNvPr id="142" name="Arrow: Pentagon 141">
              <a:extLst>
                <a:ext uri="{FF2B5EF4-FFF2-40B4-BE49-F238E27FC236}">
                  <a16:creationId xmlns:a16="http://schemas.microsoft.com/office/drawing/2014/main" id="{A298F53A-C5CE-43DB-A4A3-93D740440B91}"/>
                </a:ext>
              </a:extLst>
            </p:cNvPr>
            <p:cNvSpPr/>
            <p:nvPr/>
          </p:nvSpPr>
          <p:spPr>
            <a:xfrm>
              <a:off x="1655549" y="4267538"/>
              <a:ext cx="7493283"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b="1" dirty="0">
                  <a:latin typeface="Calibri" panose="020F0502020204030204" pitchFamily="34" charset="0"/>
                  <a:cs typeface="Calibri" panose="020F0502020204030204" pitchFamily="34" charset="0"/>
                </a:rPr>
                <a:t>Patient Risk/Benefit Ratio</a:t>
              </a:r>
            </a:p>
          </p:txBody>
        </p:sp>
        <p:sp>
          <p:nvSpPr>
            <p:cNvPr id="143" name="Arrow: Pentagon 142">
              <a:extLst>
                <a:ext uri="{FF2B5EF4-FFF2-40B4-BE49-F238E27FC236}">
                  <a16:creationId xmlns:a16="http://schemas.microsoft.com/office/drawing/2014/main" id="{1FBC095B-0BAE-444D-9656-CE4D680B7E55}"/>
                </a:ext>
              </a:extLst>
            </p:cNvPr>
            <p:cNvSpPr/>
            <p:nvPr/>
          </p:nvSpPr>
          <p:spPr>
            <a:xfrm>
              <a:off x="1650714" y="4872593"/>
              <a:ext cx="7493283" cy="627645"/>
            </a:xfrm>
            <a:prstGeom prst="homePlat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latin typeface="Calibri" panose="020F0502020204030204" pitchFamily="34" charset="0"/>
                  <a:cs typeface="Calibri" panose="020F0502020204030204" pitchFamily="34" charset="0"/>
                </a:rPr>
                <a:t>5 day or 10 day timelines</a:t>
              </a:r>
            </a:p>
          </p:txBody>
        </p:sp>
        <p:grpSp>
          <p:nvGrpSpPr>
            <p:cNvPr id="144" name="Graphic 11" descr="Rocket">
              <a:extLst>
                <a:ext uri="{FF2B5EF4-FFF2-40B4-BE49-F238E27FC236}">
                  <a16:creationId xmlns:a16="http://schemas.microsoft.com/office/drawing/2014/main" id="{ABECDFFC-7B1B-4B49-A3B3-DF0870734FC3}"/>
                </a:ext>
              </a:extLst>
            </p:cNvPr>
            <p:cNvGrpSpPr/>
            <p:nvPr/>
          </p:nvGrpSpPr>
          <p:grpSpPr>
            <a:xfrm>
              <a:off x="177359" y="1729737"/>
              <a:ext cx="602555" cy="602555"/>
              <a:chOff x="236479" y="1234939"/>
              <a:chExt cx="803406" cy="803406"/>
            </a:xfrm>
            <a:solidFill>
              <a:schemeClr val="tx1">
                <a:lumMod val="95000"/>
                <a:lumOff val="5000"/>
              </a:schemeClr>
            </a:solidFill>
          </p:grpSpPr>
          <p:sp>
            <p:nvSpPr>
              <p:cNvPr id="145" name="Freeform: Shape 144">
                <a:extLst>
                  <a:ext uri="{FF2B5EF4-FFF2-40B4-BE49-F238E27FC236}">
                    <a16:creationId xmlns:a16="http://schemas.microsoft.com/office/drawing/2014/main" id="{66A3F5FE-E591-42C2-A1DE-24F9AADC2EA0}"/>
                  </a:ext>
                </a:extLst>
              </p:cNvPr>
              <p:cNvSpPr/>
              <p:nvPr/>
            </p:nvSpPr>
            <p:spPr>
              <a:xfrm>
                <a:off x="821459" y="1300806"/>
                <a:ext cx="153535" cy="147536"/>
              </a:xfrm>
              <a:custGeom>
                <a:avLst/>
                <a:gdLst>
                  <a:gd name="connsiteX0" fmla="*/ 149802 w 153535"/>
                  <a:gd name="connsiteY0" fmla="*/ 4430 h 147536"/>
                  <a:gd name="connsiteX1" fmla="*/ 0 w 153535"/>
                  <a:gd name="connsiteY1" fmla="*/ 22842 h 147536"/>
                  <a:gd name="connsiteX2" fmla="*/ 68624 w 153535"/>
                  <a:gd name="connsiteY2" fmla="*/ 77239 h 147536"/>
                  <a:gd name="connsiteX3" fmla="*/ 123858 w 153535"/>
                  <a:gd name="connsiteY3" fmla="*/ 147537 h 147536"/>
                  <a:gd name="connsiteX4" fmla="*/ 149802 w 153535"/>
                  <a:gd name="connsiteY4" fmla="*/ 4430 h 14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35" h="147536">
                    <a:moveTo>
                      <a:pt x="149802" y="4430"/>
                    </a:moveTo>
                    <a:cubicBezTo>
                      <a:pt x="138085" y="-7286"/>
                      <a:pt x="62766" y="6104"/>
                      <a:pt x="0" y="22842"/>
                    </a:cubicBezTo>
                    <a:cubicBezTo>
                      <a:pt x="22596" y="36232"/>
                      <a:pt x="46028" y="54643"/>
                      <a:pt x="68624" y="77239"/>
                    </a:cubicBezTo>
                    <a:cubicBezTo>
                      <a:pt x="92057" y="100672"/>
                      <a:pt x="110468" y="124104"/>
                      <a:pt x="123858" y="147537"/>
                    </a:cubicBezTo>
                    <a:cubicBezTo>
                      <a:pt x="140596" y="83097"/>
                      <a:pt x="162355" y="16147"/>
                      <a:pt x="149802" y="4430"/>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46" name="Freeform: Shape 145">
                <a:extLst>
                  <a:ext uri="{FF2B5EF4-FFF2-40B4-BE49-F238E27FC236}">
                    <a16:creationId xmlns:a16="http://schemas.microsoft.com/office/drawing/2014/main" id="{4D0CDE02-6790-4902-810C-4C35D89A7C1A}"/>
                  </a:ext>
                </a:extLst>
              </p:cNvPr>
              <p:cNvSpPr/>
              <p:nvPr/>
            </p:nvSpPr>
            <p:spPr>
              <a:xfrm>
                <a:off x="300975" y="1530880"/>
                <a:ext cx="204142" cy="195256"/>
              </a:xfrm>
              <a:custGeom>
                <a:avLst/>
                <a:gdLst>
                  <a:gd name="connsiteX0" fmla="*/ 204143 w 204142"/>
                  <a:gd name="connsiteY0" fmla="*/ 12867 h 195256"/>
                  <a:gd name="connsiteX1" fmla="*/ 175689 w 204142"/>
                  <a:gd name="connsiteY1" fmla="*/ 1988 h 195256"/>
                  <a:gd name="connsiteX2" fmla="*/ 142213 w 204142"/>
                  <a:gd name="connsiteY2" fmla="*/ 8683 h 195256"/>
                  <a:gd name="connsiteX3" fmla="*/ 9149 w 204142"/>
                  <a:gd name="connsiteY3" fmla="*/ 141747 h 195256"/>
                  <a:gd name="connsiteX4" fmla="*/ 37603 w 204142"/>
                  <a:gd name="connsiteY4" fmla="*/ 194470 h 195256"/>
                  <a:gd name="connsiteX5" fmla="*/ 148908 w 204142"/>
                  <a:gd name="connsiteY5" fmla="*/ 169364 h 195256"/>
                  <a:gd name="connsiteX6" fmla="*/ 204143 w 204142"/>
                  <a:gd name="connsiteY6" fmla="*/ 12867 h 19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142" h="195256">
                    <a:moveTo>
                      <a:pt x="204143" y="12867"/>
                    </a:moveTo>
                    <a:lnTo>
                      <a:pt x="175689" y="1988"/>
                    </a:lnTo>
                    <a:cubicBezTo>
                      <a:pt x="163972" y="-2197"/>
                      <a:pt x="151419" y="314"/>
                      <a:pt x="142213" y="8683"/>
                    </a:cubicBezTo>
                    <a:lnTo>
                      <a:pt x="9149" y="141747"/>
                    </a:lnTo>
                    <a:cubicBezTo>
                      <a:pt x="-12610" y="163506"/>
                      <a:pt x="7475" y="201166"/>
                      <a:pt x="37603" y="194470"/>
                    </a:cubicBezTo>
                    <a:lnTo>
                      <a:pt x="148908" y="169364"/>
                    </a:lnTo>
                    <a:cubicBezTo>
                      <a:pt x="158114" y="127520"/>
                      <a:pt x="173178" y="71449"/>
                      <a:pt x="204143" y="12867"/>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47" name="Freeform: Shape 146">
                <a:extLst>
                  <a:ext uri="{FF2B5EF4-FFF2-40B4-BE49-F238E27FC236}">
                    <a16:creationId xmlns:a16="http://schemas.microsoft.com/office/drawing/2014/main" id="{FB535C29-45E5-4D9A-B39E-68E3FC6A5D48}"/>
                  </a:ext>
                </a:extLst>
              </p:cNvPr>
              <p:cNvSpPr/>
              <p:nvPr/>
            </p:nvSpPr>
            <p:spPr>
              <a:xfrm>
                <a:off x="546997" y="1762174"/>
                <a:ext cx="195642" cy="210368"/>
              </a:xfrm>
              <a:custGeom>
                <a:avLst/>
                <a:gdLst>
                  <a:gd name="connsiteX0" fmla="*/ 179894 w 195642"/>
                  <a:gd name="connsiteY0" fmla="*/ 0 h 210368"/>
                  <a:gd name="connsiteX1" fmla="*/ 26744 w 195642"/>
                  <a:gd name="connsiteY1" fmla="*/ 53560 h 210368"/>
                  <a:gd name="connsiteX2" fmla="*/ 801 w 195642"/>
                  <a:gd name="connsiteY2" fmla="*/ 172398 h 210368"/>
                  <a:gd name="connsiteX3" fmla="*/ 53525 w 195642"/>
                  <a:gd name="connsiteY3" fmla="*/ 200852 h 210368"/>
                  <a:gd name="connsiteX4" fmla="*/ 186589 w 195642"/>
                  <a:gd name="connsiteY4" fmla="*/ 67787 h 210368"/>
                  <a:gd name="connsiteX5" fmla="*/ 193284 w 195642"/>
                  <a:gd name="connsiteY5" fmla="*/ 34312 h 210368"/>
                  <a:gd name="connsiteX6" fmla="*/ 179894 w 195642"/>
                  <a:gd name="connsiteY6" fmla="*/ 0 h 2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42" h="210368">
                    <a:moveTo>
                      <a:pt x="179894" y="0"/>
                    </a:moveTo>
                    <a:cubicBezTo>
                      <a:pt x="123823" y="29291"/>
                      <a:pt x="70262" y="45192"/>
                      <a:pt x="26744" y="53560"/>
                    </a:cubicBezTo>
                    <a:lnTo>
                      <a:pt x="801" y="172398"/>
                    </a:lnTo>
                    <a:cubicBezTo>
                      <a:pt x="-5894" y="202525"/>
                      <a:pt x="30929" y="223447"/>
                      <a:pt x="53525" y="200852"/>
                    </a:cubicBezTo>
                    <a:lnTo>
                      <a:pt x="186589" y="67787"/>
                    </a:lnTo>
                    <a:cubicBezTo>
                      <a:pt x="194957" y="59419"/>
                      <a:pt x="198305" y="46028"/>
                      <a:pt x="193284" y="34312"/>
                    </a:cubicBezTo>
                    <a:lnTo>
                      <a:pt x="179894" y="0"/>
                    </a:ln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48" name="Freeform: Shape 147">
                <a:extLst>
                  <a:ext uri="{FF2B5EF4-FFF2-40B4-BE49-F238E27FC236}">
                    <a16:creationId xmlns:a16="http://schemas.microsoft.com/office/drawing/2014/main" id="{97E91FB3-60BA-41A6-9C9D-652C15F96BEA}"/>
                  </a:ext>
                </a:extLst>
              </p:cNvPr>
              <p:cNvSpPr/>
              <p:nvPr/>
            </p:nvSpPr>
            <p:spPr>
              <a:xfrm>
                <a:off x="479174" y="1338712"/>
                <a:ext cx="450242" cy="449405"/>
              </a:xfrm>
              <a:custGeom>
                <a:avLst/>
                <a:gdLst>
                  <a:gd name="connsiteX0" fmla="*/ 297093 w 450242"/>
                  <a:gd name="connsiteY0" fmla="*/ 0 h 449405"/>
                  <a:gd name="connsiteX1" fmla="*/ 137249 w 450242"/>
                  <a:gd name="connsiteY1" fmla="*/ 108795 h 449405"/>
                  <a:gd name="connsiteX2" fmla="*/ 0 w 450242"/>
                  <a:gd name="connsiteY2" fmla="*/ 397519 h 449405"/>
                  <a:gd name="connsiteX3" fmla="*/ 51887 w 450242"/>
                  <a:gd name="connsiteY3" fmla="*/ 449405 h 449405"/>
                  <a:gd name="connsiteX4" fmla="*/ 341448 w 450242"/>
                  <a:gd name="connsiteY4" fmla="*/ 312994 h 449405"/>
                  <a:gd name="connsiteX5" fmla="*/ 450242 w 450242"/>
                  <a:gd name="connsiteY5" fmla="*/ 153986 h 449405"/>
                  <a:gd name="connsiteX6" fmla="*/ 386639 w 450242"/>
                  <a:gd name="connsiteY6" fmla="*/ 61929 h 449405"/>
                  <a:gd name="connsiteX7" fmla="*/ 297093 w 450242"/>
                  <a:gd name="connsiteY7" fmla="*/ 0 h 449405"/>
                  <a:gd name="connsiteX8" fmla="*/ 339774 w 450242"/>
                  <a:gd name="connsiteY8" fmla="*/ 180766 h 449405"/>
                  <a:gd name="connsiteX9" fmla="*/ 268639 w 450242"/>
                  <a:gd name="connsiteY9" fmla="*/ 180766 h 449405"/>
                  <a:gd name="connsiteX10" fmla="*/ 268639 w 450242"/>
                  <a:gd name="connsiteY10" fmla="*/ 109631 h 449405"/>
                  <a:gd name="connsiteX11" fmla="*/ 339774 w 450242"/>
                  <a:gd name="connsiteY11" fmla="*/ 109631 h 449405"/>
                  <a:gd name="connsiteX12" fmla="*/ 339774 w 450242"/>
                  <a:gd name="connsiteY12" fmla="*/ 180766 h 44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242" h="449405">
                    <a:moveTo>
                      <a:pt x="297093" y="0"/>
                    </a:moveTo>
                    <a:cubicBezTo>
                      <a:pt x="247717" y="20085"/>
                      <a:pt x="191646" y="54397"/>
                      <a:pt x="137249" y="108795"/>
                    </a:cubicBezTo>
                    <a:cubicBezTo>
                      <a:pt x="37660" y="208383"/>
                      <a:pt x="8369" y="328894"/>
                      <a:pt x="0" y="397519"/>
                    </a:cubicBezTo>
                    <a:lnTo>
                      <a:pt x="51887" y="449405"/>
                    </a:lnTo>
                    <a:cubicBezTo>
                      <a:pt x="120511" y="441036"/>
                      <a:pt x="241859" y="412582"/>
                      <a:pt x="341448" y="312994"/>
                    </a:cubicBezTo>
                    <a:cubicBezTo>
                      <a:pt x="395845" y="258596"/>
                      <a:pt x="430157" y="203362"/>
                      <a:pt x="450242" y="153986"/>
                    </a:cubicBezTo>
                    <a:cubicBezTo>
                      <a:pt x="439363" y="126369"/>
                      <a:pt x="417604" y="93731"/>
                      <a:pt x="386639" y="61929"/>
                    </a:cubicBezTo>
                    <a:cubicBezTo>
                      <a:pt x="356511" y="32638"/>
                      <a:pt x="324710" y="10879"/>
                      <a:pt x="297093" y="0"/>
                    </a:cubicBezTo>
                    <a:close/>
                    <a:moveTo>
                      <a:pt x="339774" y="180766"/>
                    </a:moveTo>
                    <a:cubicBezTo>
                      <a:pt x="320526" y="200015"/>
                      <a:pt x="288724" y="200015"/>
                      <a:pt x="268639" y="180766"/>
                    </a:cubicBezTo>
                    <a:cubicBezTo>
                      <a:pt x="249391" y="161518"/>
                      <a:pt x="249391" y="129717"/>
                      <a:pt x="268639" y="109631"/>
                    </a:cubicBezTo>
                    <a:cubicBezTo>
                      <a:pt x="287887" y="90383"/>
                      <a:pt x="319689" y="90383"/>
                      <a:pt x="339774" y="109631"/>
                    </a:cubicBezTo>
                    <a:cubicBezTo>
                      <a:pt x="359022" y="129717"/>
                      <a:pt x="359022" y="161518"/>
                      <a:pt x="339774" y="180766"/>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49" name="Freeform: Shape 148">
                <a:extLst>
                  <a:ext uri="{FF2B5EF4-FFF2-40B4-BE49-F238E27FC236}">
                    <a16:creationId xmlns:a16="http://schemas.microsoft.com/office/drawing/2014/main" id="{E89E6EF9-8E1B-42AD-880F-DFAFFE0AF6BF}"/>
                  </a:ext>
                </a:extLst>
              </p:cNvPr>
              <p:cNvSpPr/>
              <p:nvPr/>
            </p:nvSpPr>
            <p:spPr>
              <a:xfrm>
                <a:off x="380604" y="1767491"/>
                <a:ext cx="119195" cy="119442"/>
              </a:xfrm>
              <a:custGeom>
                <a:avLst/>
                <a:gdLst>
                  <a:gd name="connsiteX0" fmla="*/ 97733 w 119195"/>
                  <a:gd name="connsiteY0" fmla="*/ 21463 h 119442"/>
                  <a:gd name="connsiteX1" fmla="*/ 58399 w 119195"/>
                  <a:gd name="connsiteY1" fmla="*/ 13094 h 119442"/>
                  <a:gd name="connsiteX2" fmla="*/ 2328 w 119195"/>
                  <a:gd name="connsiteY2" fmla="*/ 116867 h 119442"/>
                  <a:gd name="connsiteX3" fmla="*/ 106102 w 119195"/>
                  <a:gd name="connsiteY3" fmla="*/ 60796 h 119442"/>
                  <a:gd name="connsiteX4" fmla="*/ 97733 w 119195"/>
                  <a:gd name="connsiteY4" fmla="*/ 21463 h 119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95" h="119442">
                    <a:moveTo>
                      <a:pt x="97733" y="21463"/>
                    </a:moveTo>
                    <a:cubicBezTo>
                      <a:pt x="84343" y="8073"/>
                      <a:pt x="86016" y="-14523"/>
                      <a:pt x="58399" y="13094"/>
                    </a:cubicBezTo>
                    <a:cubicBezTo>
                      <a:pt x="30782" y="40711"/>
                      <a:pt x="-10225" y="103477"/>
                      <a:pt x="2328" y="116867"/>
                    </a:cubicBezTo>
                    <a:cubicBezTo>
                      <a:pt x="15718" y="130257"/>
                      <a:pt x="78485" y="88413"/>
                      <a:pt x="106102" y="60796"/>
                    </a:cubicBezTo>
                    <a:cubicBezTo>
                      <a:pt x="133719" y="32342"/>
                      <a:pt x="111123" y="34016"/>
                      <a:pt x="97733" y="21463"/>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50" name="Graphic 5" descr="Head with gears">
              <a:extLst>
                <a:ext uri="{FF2B5EF4-FFF2-40B4-BE49-F238E27FC236}">
                  <a16:creationId xmlns:a16="http://schemas.microsoft.com/office/drawing/2014/main" id="{16C93035-DB1B-4BD8-B3A7-859EED323880}"/>
                </a:ext>
              </a:extLst>
            </p:cNvPr>
            <p:cNvGrpSpPr/>
            <p:nvPr/>
          </p:nvGrpSpPr>
          <p:grpSpPr>
            <a:xfrm>
              <a:off x="177359" y="2678909"/>
              <a:ext cx="602555" cy="602555"/>
              <a:chOff x="236479" y="2300196"/>
              <a:chExt cx="803406" cy="803406"/>
            </a:xfrm>
            <a:solidFill>
              <a:schemeClr val="tx1">
                <a:lumMod val="95000"/>
                <a:lumOff val="5000"/>
              </a:schemeClr>
            </a:solidFill>
          </p:grpSpPr>
          <p:sp>
            <p:nvSpPr>
              <p:cNvPr id="151" name="Freeform: Shape 150">
                <a:extLst>
                  <a:ext uri="{FF2B5EF4-FFF2-40B4-BE49-F238E27FC236}">
                    <a16:creationId xmlns:a16="http://schemas.microsoft.com/office/drawing/2014/main" id="{0E286DEC-A26A-4C6E-A1A5-A200CDB48F52}"/>
                  </a:ext>
                </a:extLst>
              </p:cNvPr>
              <p:cNvSpPr/>
              <p:nvPr/>
            </p:nvSpPr>
            <p:spPr>
              <a:xfrm>
                <a:off x="595501" y="2465061"/>
                <a:ext cx="70298" cy="70298"/>
              </a:xfrm>
              <a:custGeom>
                <a:avLst/>
                <a:gdLst>
                  <a:gd name="connsiteX0" fmla="*/ 35149 w 70298"/>
                  <a:gd name="connsiteY0" fmla="*/ 0 h 70298"/>
                  <a:gd name="connsiteX1" fmla="*/ 0 w 70298"/>
                  <a:gd name="connsiteY1" fmla="*/ 35149 h 70298"/>
                  <a:gd name="connsiteX2" fmla="*/ 35149 w 70298"/>
                  <a:gd name="connsiteY2" fmla="*/ 70298 h 70298"/>
                  <a:gd name="connsiteX3" fmla="*/ 70298 w 70298"/>
                  <a:gd name="connsiteY3" fmla="*/ 35149 h 70298"/>
                  <a:gd name="connsiteX4" fmla="*/ 35149 w 70298"/>
                  <a:gd name="connsiteY4" fmla="*/ 0 h 7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98" h="70298">
                    <a:moveTo>
                      <a:pt x="35149" y="0"/>
                    </a:moveTo>
                    <a:cubicBezTo>
                      <a:pt x="15901" y="0"/>
                      <a:pt x="0" y="15901"/>
                      <a:pt x="0" y="35149"/>
                    </a:cubicBezTo>
                    <a:cubicBezTo>
                      <a:pt x="0" y="54397"/>
                      <a:pt x="15901" y="70298"/>
                      <a:pt x="35149" y="70298"/>
                    </a:cubicBezTo>
                    <a:cubicBezTo>
                      <a:pt x="54397" y="70298"/>
                      <a:pt x="70298" y="54397"/>
                      <a:pt x="70298" y="35149"/>
                    </a:cubicBezTo>
                    <a:cubicBezTo>
                      <a:pt x="70298" y="15901"/>
                      <a:pt x="54397" y="0"/>
                      <a:pt x="35149" y="0"/>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52" name="Freeform: Shape 151">
                <a:extLst>
                  <a:ext uri="{FF2B5EF4-FFF2-40B4-BE49-F238E27FC236}">
                    <a16:creationId xmlns:a16="http://schemas.microsoft.com/office/drawing/2014/main" id="{FAE1351C-923C-4E01-BBC5-D52E25BC0B2A}"/>
                  </a:ext>
                </a:extLst>
              </p:cNvPr>
              <p:cNvSpPr/>
              <p:nvPr/>
            </p:nvSpPr>
            <p:spPr>
              <a:xfrm>
                <a:off x="490054" y="2634948"/>
                <a:ext cx="70298" cy="70298"/>
              </a:xfrm>
              <a:custGeom>
                <a:avLst/>
                <a:gdLst>
                  <a:gd name="connsiteX0" fmla="*/ 70298 w 70298"/>
                  <a:gd name="connsiteY0" fmla="*/ 35149 h 70298"/>
                  <a:gd name="connsiteX1" fmla="*/ 35149 w 70298"/>
                  <a:gd name="connsiteY1" fmla="*/ 70298 h 70298"/>
                  <a:gd name="connsiteX2" fmla="*/ 0 w 70298"/>
                  <a:gd name="connsiteY2" fmla="*/ 35149 h 70298"/>
                  <a:gd name="connsiteX3" fmla="*/ 35149 w 70298"/>
                  <a:gd name="connsiteY3" fmla="*/ 0 h 70298"/>
                  <a:gd name="connsiteX4" fmla="*/ 70298 w 70298"/>
                  <a:gd name="connsiteY4" fmla="*/ 35149 h 7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98" h="70298">
                    <a:moveTo>
                      <a:pt x="70298" y="35149"/>
                    </a:moveTo>
                    <a:cubicBezTo>
                      <a:pt x="70298" y="54561"/>
                      <a:pt x="54561" y="70298"/>
                      <a:pt x="35149" y="70298"/>
                    </a:cubicBezTo>
                    <a:cubicBezTo>
                      <a:pt x="15737" y="70298"/>
                      <a:pt x="0" y="54561"/>
                      <a:pt x="0" y="35149"/>
                    </a:cubicBezTo>
                    <a:cubicBezTo>
                      <a:pt x="0" y="15737"/>
                      <a:pt x="15737" y="0"/>
                      <a:pt x="35149" y="0"/>
                    </a:cubicBezTo>
                    <a:cubicBezTo>
                      <a:pt x="54561" y="0"/>
                      <a:pt x="70298" y="15737"/>
                      <a:pt x="70298" y="35149"/>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53" name="Freeform: Shape 152">
                <a:extLst>
                  <a:ext uri="{FF2B5EF4-FFF2-40B4-BE49-F238E27FC236}">
                    <a16:creationId xmlns:a16="http://schemas.microsoft.com/office/drawing/2014/main" id="{8ACF9E76-AFC0-4D48-BA5B-612904980145}"/>
                  </a:ext>
                </a:extLst>
              </p:cNvPr>
              <p:cNvSpPr/>
              <p:nvPr/>
            </p:nvSpPr>
            <p:spPr>
              <a:xfrm>
                <a:off x="353474" y="2347061"/>
                <a:ext cx="569330" cy="675363"/>
              </a:xfrm>
              <a:custGeom>
                <a:avLst/>
                <a:gdLst>
                  <a:gd name="connsiteX0" fmla="*/ 376765 w 569330"/>
                  <a:gd name="connsiteY0" fmla="*/ 164866 h 675363"/>
                  <a:gd name="connsiteX1" fmla="*/ 355843 w 569330"/>
                  <a:gd name="connsiteY1" fmla="*/ 174908 h 675363"/>
                  <a:gd name="connsiteX2" fmla="*/ 347474 w 569330"/>
                  <a:gd name="connsiteY2" fmla="*/ 193320 h 675363"/>
                  <a:gd name="connsiteX3" fmla="*/ 355006 w 569330"/>
                  <a:gd name="connsiteY3" fmla="*/ 215078 h 675363"/>
                  <a:gd name="connsiteX4" fmla="*/ 338268 w 569330"/>
                  <a:gd name="connsiteY4" fmla="*/ 231816 h 675363"/>
                  <a:gd name="connsiteX5" fmla="*/ 316509 w 569330"/>
                  <a:gd name="connsiteY5" fmla="*/ 224284 h 675363"/>
                  <a:gd name="connsiteX6" fmla="*/ 298098 w 569330"/>
                  <a:gd name="connsiteY6" fmla="*/ 231816 h 675363"/>
                  <a:gd name="connsiteX7" fmla="*/ 288055 w 569330"/>
                  <a:gd name="connsiteY7" fmla="*/ 251901 h 675363"/>
                  <a:gd name="connsiteX8" fmla="*/ 264623 w 569330"/>
                  <a:gd name="connsiteY8" fmla="*/ 251901 h 675363"/>
                  <a:gd name="connsiteX9" fmla="*/ 254580 w 569330"/>
                  <a:gd name="connsiteY9" fmla="*/ 230979 h 675363"/>
                  <a:gd name="connsiteX10" fmla="*/ 236169 w 569330"/>
                  <a:gd name="connsiteY10" fmla="*/ 223447 h 675363"/>
                  <a:gd name="connsiteX11" fmla="*/ 214410 w 569330"/>
                  <a:gd name="connsiteY11" fmla="*/ 230979 h 675363"/>
                  <a:gd name="connsiteX12" fmla="*/ 197672 w 569330"/>
                  <a:gd name="connsiteY12" fmla="*/ 214242 h 675363"/>
                  <a:gd name="connsiteX13" fmla="*/ 205204 w 569330"/>
                  <a:gd name="connsiteY13" fmla="*/ 192483 h 675363"/>
                  <a:gd name="connsiteX14" fmla="*/ 197672 w 569330"/>
                  <a:gd name="connsiteY14" fmla="*/ 174071 h 675363"/>
                  <a:gd name="connsiteX15" fmla="*/ 176750 w 569330"/>
                  <a:gd name="connsiteY15" fmla="*/ 164029 h 675363"/>
                  <a:gd name="connsiteX16" fmla="*/ 176750 w 569330"/>
                  <a:gd name="connsiteY16" fmla="*/ 140596 h 675363"/>
                  <a:gd name="connsiteX17" fmla="*/ 197672 w 569330"/>
                  <a:gd name="connsiteY17" fmla="*/ 130553 h 675363"/>
                  <a:gd name="connsiteX18" fmla="*/ 205204 w 569330"/>
                  <a:gd name="connsiteY18" fmla="*/ 112142 h 675363"/>
                  <a:gd name="connsiteX19" fmla="*/ 198509 w 569330"/>
                  <a:gd name="connsiteY19" fmla="*/ 90383 h 675363"/>
                  <a:gd name="connsiteX20" fmla="*/ 215247 w 569330"/>
                  <a:gd name="connsiteY20" fmla="*/ 73646 h 675363"/>
                  <a:gd name="connsiteX21" fmla="*/ 237005 w 569330"/>
                  <a:gd name="connsiteY21" fmla="*/ 81177 h 675363"/>
                  <a:gd name="connsiteX22" fmla="*/ 255417 w 569330"/>
                  <a:gd name="connsiteY22" fmla="*/ 73646 h 675363"/>
                  <a:gd name="connsiteX23" fmla="*/ 265459 w 569330"/>
                  <a:gd name="connsiteY23" fmla="*/ 52724 h 675363"/>
                  <a:gd name="connsiteX24" fmla="*/ 288892 w 569330"/>
                  <a:gd name="connsiteY24" fmla="*/ 52724 h 675363"/>
                  <a:gd name="connsiteX25" fmla="*/ 298935 w 569330"/>
                  <a:gd name="connsiteY25" fmla="*/ 72809 h 675363"/>
                  <a:gd name="connsiteX26" fmla="*/ 317346 w 569330"/>
                  <a:gd name="connsiteY26" fmla="*/ 80341 h 675363"/>
                  <a:gd name="connsiteX27" fmla="*/ 339105 w 569330"/>
                  <a:gd name="connsiteY27" fmla="*/ 72809 h 675363"/>
                  <a:gd name="connsiteX28" fmla="*/ 355843 w 569330"/>
                  <a:gd name="connsiteY28" fmla="*/ 89546 h 675363"/>
                  <a:gd name="connsiteX29" fmla="*/ 348311 w 569330"/>
                  <a:gd name="connsiteY29" fmla="*/ 111305 h 675363"/>
                  <a:gd name="connsiteX30" fmla="*/ 355843 w 569330"/>
                  <a:gd name="connsiteY30" fmla="*/ 129717 h 675363"/>
                  <a:gd name="connsiteX31" fmla="*/ 376765 w 569330"/>
                  <a:gd name="connsiteY31" fmla="*/ 139759 h 675363"/>
                  <a:gd name="connsiteX32" fmla="*/ 376765 w 569330"/>
                  <a:gd name="connsiteY32" fmla="*/ 164866 h 675363"/>
                  <a:gd name="connsiteX33" fmla="*/ 271318 w 569330"/>
                  <a:gd name="connsiteY33" fmla="*/ 334753 h 675363"/>
                  <a:gd name="connsiteX34" fmla="*/ 250396 w 569330"/>
                  <a:gd name="connsiteY34" fmla="*/ 344795 h 675363"/>
                  <a:gd name="connsiteX35" fmla="*/ 242864 w 569330"/>
                  <a:gd name="connsiteY35" fmla="*/ 363206 h 675363"/>
                  <a:gd name="connsiteX36" fmla="*/ 249559 w 569330"/>
                  <a:gd name="connsiteY36" fmla="*/ 384965 h 675363"/>
                  <a:gd name="connsiteX37" fmla="*/ 232821 w 569330"/>
                  <a:gd name="connsiteY37" fmla="*/ 401703 h 675363"/>
                  <a:gd name="connsiteX38" fmla="*/ 211062 w 569330"/>
                  <a:gd name="connsiteY38" fmla="*/ 394171 h 675363"/>
                  <a:gd name="connsiteX39" fmla="*/ 192651 w 569330"/>
                  <a:gd name="connsiteY39" fmla="*/ 401703 h 675363"/>
                  <a:gd name="connsiteX40" fmla="*/ 183445 w 569330"/>
                  <a:gd name="connsiteY40" fmla="*/ 421788 h 675363"/>
                  <a:gd name="connsiteX41" fmla="*/ 160012 w 569330"/>
                  <a:gd name="connsiteY41" fmla="*/ 421788 h 675363"/>
                  <a:gd name="connsiteX42" fmla="*/ 149970 w 569330"/>
                  <a:gd name="connsiteY42" fmla="*/ 400866 h 675363"/>
                  <a:gd name="connsiteX43" fmla="*/ 131558 w 569330"/>
                  <a:gd name="connsiteY43" fmla="*/ 393334 h 675363"/>
                  <a:gd name="connsiteX44" fmla="*/ 109799 w 569330"/>
                  <a:gd name="connsiteY44" fmla="*/ 400029 h 675363"/>
                  <a:gd name="connsiteX45" fmla="*/ 93062 w 569330"/>
                  <a:gd name="connsiteY45" fmla="*/ 383292 h 675363"/>
                  <a:gd name="connsiteX46" fmla="*/ 100594 w 569330"/>
                  <a:gd name="connsiteY46" fmla="*/ 361533 h 675363"/>
                  <a:gd name="connsiteX47" fmla="*/ 93062 w 569330"/>
                  <a:gd name="connsiteY47" fmla="*/ 343121 h 675363"/>
                  <a:gd name="connsiteX48" fmla="*/ 72140 w 569330"/>
                  <a:gd name="connsiteY48" fmla="*/ 333079 h 675363"/>
                  <a:gd name="connsiteX49" fmla="*/ 72140 w 569330"/>
                  <a:gd name="connsiteY49" fmla="*/ 309646 h 675363"/>
                  <a:gd name="connsiteX50" fmla="*/ 93062 w 569330"/>
                  <a:gd name="connsiteY50" fmla="*/ 299604 h 675363"/>
                  <a:gd name="connsiteX51" fmla="*/ 100594 w 569330"/>
                  <a:gd name="connsiteY51" fmla="*/ 281192 h 675363"/>
                  <a:gd name="connsiteX52" fmla="*/ 93062 w 569330"/>
                  <a:gd name="connsiteY52" fmla="*/ 259433 h 675363"/>
                  <a:gd name="connsiteX53" fmla="*/ 109799 w 569330"/>
                  <a:gd name="connsiteY53" fmla="*/ 242696 h 675363"/>
                  <a:gd name="connsiteX54" fmla="*/ 131558 w 569330"/>
                  <a:gd name="connsiteY54" fmla="*/ 250228 h 675363"/>
                  <a:gd name="connsiteX55" fmla="*/ 149970 w 569330"/>
                  <a:gd name="connsiteY55" fmla="*/ 242696 h 675363"/>
                  <a:gd name="connsiteX56" fmla="*/ 160012 w 569330"/>
                  <a:gd name="connsiteY56" fmla="*/ 221774 h 675363"/>
                  <a:gd name="connsiteX57" fmla="*/ 184282 w 569330"/>
                  <a:gd name="connsiteY57" fmla="*/ 221774 h 675363"/>
                  <a:gd name="connsiteX58" fmla="*/ 194324 w 569330"/>
                  <a:gd name="connsiteY58" fmla="*/ 242696 h 675363"/>
                  <a:gd name="connsiteX59" fmla="*/ 212736 w 569330"/>
                  <a:gd name="connsiteY59" fmla="*/ 250228 h 675363"/>
                  <a:gd name="connsiteX60" fmla="*/ 234495 w 569330"/>
                  <a:gd name="connsiteY60" fmla="*/ 242696 h 675363"/>
                  <a:gd name="connsiteX61" fmla="*/ 251232 w 569330"/>
                  <a:gd name="connsiteY61" fmla="*/ 259433 h 675363"/>
                  <a:gd name="connsiteX62" fmla="*/ 243700 w 569330"/>
                  <a:gd name="connsiteY62" fmla="*/ 281192 h 675363"/>
                  <a:gd name="connsiteX63" fmla="*/ 251232 w 569330"/>
                  <a:gd name="connsiteY63" fmla="*/ 299604 h 675363"/>
                  <a:gd name="connsiteX64" fmla="*/ 272154 w 569330"/>
                  <a:gd name="connsiteY64" fmla="*/ 309646 h 675363"/>
                  <a:gd name="connsiteX65" fmla="*/ 271318 w 569330"/>
                  <a:gd name="connsiteY65" fmla="*/ 334753 h 675363"/>
                  <a:gd name="connsiteX66" fmla="*/ 271318 w 569330"/>
                  <a:gd name="connsiteY66" fmla="*/ 334753 h 675363"/>
                  <a:gd name="connsiteX67" fmla="*/ 560879 w 569330"/>
                  <a:gd name="connsiteY67" fmla="*/ 365717 h 675363"/>
                  <a:gd name="connsiteX68" fmla="*/ 503134 w 569330"/>
                  <a:gd name="connsiteY68" fmla="*/ 265291 h 675363"/>
                  <a:gd name="connsiteX69" fmla="*/ 503134 w 569330"/>
                  <a:gd name="connsiteY69" fmla="*/ 261107 h 675363"/>
                  <a:gd name="connsiteX70" fmla="*/ 380112 w 569330"/>
                  <a:gd name="connsiteY70" fmla="*/ 35149 h 675363"/>
                  <a:gd name="connsiteX71" fmla="*/ 123190 w 569330"/>
                  <a:gd name="connsiteY71" fmla="*/ 35149 h 675363"/>
                  <a:gd name="connsiteX72" fmla="*/ 168 w 569330"/>
                  <a:gd name="connsiteY72" fmla="*/ 261107 h 675363"/>
                  <a:gd name="connsiteX73" fmla="*/ 98920 w 569330"/>
                  <a:gd name="connsiteY73" fmla="*/ 463632 h 675363"/>
                  <a:gd name="connsiteX74" fmla="*/ 98920 w 569330"/>
                  <a:gd name="connsiteY74" fmla="*/ 675363 h 675363"/>
                  <a:gd name="connsiteX75" fmla="*/ 363375 w 569330"/>
                  <a:gd name="connsiteY75" fmla="*/ 675363 h 675363"/>
                  <a:gd name="connsiteX76" fmla="*/ 363375 w 569330"/>
                  <a:gd name="connsiteY76" fmla="*/ 574937 h 675363"/>
                  <a:gd name="connsiteX77" fmla="*/ 404382 w 569330"/>
                  <a:gd name="connsiteY77" fmla="*/ 574937 h 675363"/>
                  <a:gd name="connsiteX78" fmla="*/ 474680 w 569330"/>
                  <a:gd name="connsiteY78" fmla="*/ 545647 h 675363"/>
                  <a:gd name="connsiteX79" fmla="*/ 503134 w 569330"/>
                  <a:gd name="connsiteY79" fmla="*/ 474512 h 675363"/>
                  <a:gd name="connsiteX80" fmla="*/ 503134 w 569330"/>
                  <a:gd name="connsiteY80" fmla="*/ 424299 h 675363"/>
                  <a:gd name="connsiteX81" fmla="*/ 539956 w 569330"/>
                  <a:gd name="connsiteY81" fmla="*/ 424299 h 675363"/>
                  <a:gd name="connsiteX82" fmla="*/ 560879 w 569330"/>
                  <a:gd name="connsiteY82" fmla="*/ 365717 h 67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9330" h="675363">
                    <a:moveTo>
                      <a:pt x="376765" y="164866"/>
                    </a:moveTo>
                    <a:lnTo>
                      <a:pt x="355843" y="174908"/>
                    </a:lnTo>
                    <a:cubicBezTo>
                      <a:pt x="354169" y="181603"/>
                      <a:pt x="350821" y="187461"/>
                      <a:pt x="347474" y="193320"/>
                    </a:cubicBezTo>
                    <a:lnTo>
                      <a:pt x="355006" y="215078"/>
                    </a:lnTo>
                    <a:lnTo>
                      <a:pt x="338268" y="231816"/>
                    </a:lnTo>
                    <a:lnTo>
                      <a:pt x="316509" y="224284"/>
                    </a:lnTo>
                    <a:cubicBezTo>
                      <a:pt x="310651" y="227632"/>
                      <a:pt x="304793" y="230142"/>
                      <a:pt x="298098" y="231816"/>
                    </a:cubicBezTo>
                    <a:lnTo>
                      <a:pt x="288055" y="251901"/>
                    </a:lnTo>
                    <a:lnTo>
                      <a:pt x="264623" y="251901"/>
                    </a:lnTo>
                    <a:lnTo>
                      <a:pt x="254580" y="230979"/>
                    </a:lnTo>
                    <a:cubicBezTo>
                      <a:pt x="247885" y="229305"/>
                      <a:pt x="242027" y="226795"/>
                      <a:pt x="236169" y="223447"/>
                    </a:cubicBezTo>
                    <a:lnTo>
                      <a:pt x="214410" y="230979"/>
                    </a:lnTo>
                    <a:lnTo>
                      <a:pt x="197672" y="214242"/>
                    </a:lnTo>
                    <a:lnTo>
                      <a:pt x="205204" y="192483"/>
                    </a:lnTo>
                    <a:cubicBezTo>
                      <a:pt x="201856" y="186625"/>
                      <a:pt x="199346" y="180766"/>
                      <a:pt x="197672" y="174071"/>
                    </a:cubicBezTo>
                    <a:lnTo>
                      <a:pt x="176750" y="164029"/>
                    </a:lnTo>
                    <a:lnTo>
                      <a:pt x="176750" y="140596"/>
                    </a:lnTo>
                    <a:lnTo>
                      <a:pt x="197672" y="130553"/>
                    </a:lnTo>
                    <a:cubicBezTo>
                      <a:pt x="199346" y="123858"/>
                      <a:pt x="201856" y="118000"/>
                      <a:pt x="205204" y="112142"/>
                    </a:cubicBezTo>
                    <a:lnTo>
                      <a:pt x="198509" y="90383"/>
                    </a:lnTo>
                    <a:lnTo>
                      <a:pt x="215247" y="73646"/>
                    </a:lnTo>
                    <a:lnTo>
                      <a:pt x="237005" y="81177"/>
                    </a:lnTo>
                    <a:cubicBezTo>
                      <a:pt x="242864" y="77830"/>
                      <a:pt x="248722" y="75319"/>
                      <a:pt x="255417" y="73646"/>
                    </a:cubicBezTo>
                    <a:lnTo>
                      <a:pt x="265459" y="52724"/>
                    </a:lnTo>
                    <a:lnTo>
                      <a:pt x="288892" y="52724"/>
                    </a:lnTo>
                    <a:lnTo>
                      <a:pt x="298935" y="72809"/>
                    </a:lnTo>
                    <a:cubicBezTo>
                      <a:pt x="305630" y="74482"/>
                      <a:pt x="311488" y="76993"/>
                      <a:pt x="317346" y="80341"/>
                    </a:cubicBezTo>
                    <a:lnTo>
                      <a:pt x="339105" y="72809"/>
                    </a:lnTo>
                    <a:lnTo>
                      <a:pt x="355843" y="89546"/>
                    </a:lnTo>
                    <a:lnTo>
                      <a:pt x="348311" y="111305"/>
                    </a:lnTo>
                    <a:cubicBezTo>
                      <a:pt x="351658" y="117163"/>
                      <a:pt x="354169" y="123022"/>
                      <a:pt x="355843" y="129717"/>
                    </a:cubicBezTo>
                    <a:lnTo>
                      <a:pt x="376765" y="139759"/>
                    </a:lnTo>
                    <a:lnTo>
                      <a:pt x="376765" y="164866"/>
                    </a:lnTo>
                    <a:close/>
                    <a:moveTo>
                      <a:pt x="271318" y="334753"/>
                    </a:moveTo>
                    <a:lnTo>
                      <a:pt x="250396" y="344795"/>
                    </a:lnTo>
                    <a:cubicBezTo>
                      <a:pt x="248722" y="351490"/>
                      <a:pt x="246211" y="357348"/>
                      <a:pt x="242864" y="363206"/>
                    </a:cubicBezTo>
                    <a:lnTo>
                      <a:pt x="249559" y="384965"/>
                    </a:lnTo>
                    <a:lnTo>
                      <a:pt x="232821" y="401703"/>
                    </a:lnTo>
                    <a:lnTo>
                      <a:pt x="211062" y="394171"/>
                    </a:lnTo>
                    <a:cubicBezTo>
                      <a:pt x="205204" y="397519"/>
                      <a:pt x="199346" y="400029"/>
                      <a:pt x="192651" y="401703"/>
                    </a:cubicBezTo>
                    <a:lnTo>
                      <a:pt x="183445" y="421788"/>
                    </a:lnTo>
                    <a:lnTo>
                      <a:pt x="160012" y="421788"/>
                    </a:lnTo>
                    <a:lnTo>
                      <a:pt x="149970" y="400866"/>
                    </a:lnTo>
                    <a:cubicBezTo>
                      <a:pt x="143275" y="399192"/>
                      <a:pt x="137417" y="396682"/>
                      <a:pt x="131558" y="393334"/>
                    </a:cubicBezTo>
                    <a:lnTo>
                      <a:pt x="109799" y="400029"/>
                    </a:lnTo>
                    <a:lnTo>
                      <a:pt x="93062" y="383292"/>
                    </a:lnTo>
                    <a:lnTo>
                      <a:pt x="100594" y="361533"/>
                    </a:lnTo>
                    <a:cubicBezTo>
                      <a:pt x="97246" y="355675"/>
                      <a:pt x="94736" y="349816"/>
                      <a:pt x="93062" y="343121"/>
                    </a:cubicBezTo>
                    <a:lnTo>
                      <a:pt x="72140" y="333079"/>
                    </a:lnTo>
                    <a:lnTo>
                      <a:pt x="72140" y="309646"/>
                    </a:lnTo>
                    <a:lnTo>
                      <a:pt x="93062" y="299604"/>
                    </a:lnTo>
                    <a:cubicBezTo>
                      <a:pt x="94736" y="292908"/>
                      <a:pt x="97246" y="287050"/>
                      <a:pt x="100594" y="281192"/>
                    </a:cubicBezTo>
                    <a:lnTo>
                      <a:pt x="93062" y="259433"/>
                    </a:lnTo>
                    <a:lnTo>
                      <a:pt x="109799" y="242696"/>
                    </a:lnTo>
                    <a:lnTo>
                      <a:pt x="131558" y="250228"/>
                    </a:lnTo>
                    <a:cubicBezTo>
                      <a:pt x="137417" y="246880"/>
                      <a:pt x="143275" y="244369"/>
                      <a:pt x="149970" y="242696"/>
                    </a:cubicBezTo>
                    <a:lnTo>
                      <a:pt x="160012" y="221774"/>
                    </a:lnTo>
                    <a:lnTo>
                      <a:pt x="184282" y="221774"/>
                    </a:lnTo>
                    <a:lnTo>
                      <a:pt x="194324" y="242696"/>
                    </a:lnTo>
                    <a:cubicBezTo>
                      <a:pt x="201020" y="244369"/>
                      <a:pt x="206878" y="246880"/>
                      <a:pt x="212736" y="250228"/>
                    </a:cubicBezTo>
                    <a:lnTo>
                      <a:pt x="234495" y="242696"/>
                    </a:lnTo>
                    <a:lnTo>
                      <a:pt x="251232" y="259433"/>
                    </a:lnTo>
                    <a:lnTo>
                      <a:pt x="243700" y="281192"/>
                    </a:lnTo>
                    <a:cubicBezTo>
                      <a:pt x="247048" y="287050"/>
                      <a:pt x="249559" y="292908"/>
                      <a:pt x="251232" y="299604"/>
                    </a:cubicBezTo>
                    <a:lnTo>
                      <a:pt x="272154" y="309646"/>
                    </a:lnTo>
                    <a:lnTo>
                      <a:pt x="271318" y="334753"/>
                    </a:lnTo>
                    <a:lnTo>
                      <a:pt x="271318" y="334753"/>
                    </a:lnTo>
                    <a:close/>
                    <a:moveTo>
                      <a:pt x="560879" y="365717"/>
                    </a:moveTo>
                    <a:lnTo>
                      <a:pt x="503134" y="265291"/>
                    </a:lnTo>
                    <a:lnTo>
                      <a:pt x="503134" y="261107"/>
                    </a:lnTo>
                    <a:cubicBezTo>
                      <a:pt x="506481" y="169050"/>
                      <a:pt x="459616" y="82851"/>
                      <a:pt x="380112" y="35149"/>
                    </a:cubicBezTo>
                    <a:cubicBezTo>
                      <a:pt x="300608" y="-11716"/>
                      <a:pt x="202693" y="-11716"/>
                      <a:pt x="123190" y="35149"/>
                    </a:cubicBezTo>
                    <a:cubicBezTo>
                      <a:pt x="43686" y="82014"/>
                      <a:pt x="-3179" y="169050"/>
                      <a:pt x="168" y="261107"/>
                    </a:cubicBezTo>
                    <a:cubicBezTo>
                      <a:pt x="168" y="340611"/>
                      <a:pt x="36154" y="415093"/>
                      <a:pt x="98920" y="463632"/>
                    </a:cubicBezTo>
                    <a:lnTo>
                      <a:pt x="98920" y="675363"/>
                    </a:lnTo>
                    <a:lnTo>
                      <a:pt x="363375" y="675363"/>
                    </a:lnTo>
                    <a:lnTo>
                      <a:pt x="363375" y="574937"/>
                    </a:lnTo>
                    <a:lnTo>
                      <a:pt x="404382" y="574937"/>
                    </a:lnTo>
                    <a:cubicBezTo>
                      <a:pt x="431162" y="574937"/>
                      <a:pt x="456268" y="564058"/>
                      <a:pt x="474680" y="545647"/>
                    </a:cubicBezTo>
                    <a:cubicBezTo>
                      <a:pt x="493091" y="526398"/>
                      <a:pt x="503134" y="501292"/>
                      <a:pt x="503134" y="474512"/>
                    </a:cubicBezTo>
                    <a:lnTo>
                      <a:pt x="503134" y="424299"/>
                    </a:lnTo>
                    <a:lnTo>
                      <a:pt x="539956" y="424299"/>
                    </a:lnTo>
                    <a:cubicBezTo>
                      <a:pt x="561715" y="421788"/>
                      <a:pt x="580964" y="396682"/>
                      <a:pt x="560879" y="365717"/>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54" name="Graphic 9" descr="Chat">
              <a:extLst>
                <a:ext uri="{FF2B5EF4-FFF2-40B4-BE49-F238E27FC236}">
                  <a16:creationId xmlns:a16="http://schemas.microsoft.com/office/drawing/2014/main" id="{52A02A26-12EA-4B1F-96C8-C704EDF15C80}"/>
                </a:ext>
              </a:extLst>
            </p:cNvPr>
            <p:cNvGrpSpPr/>
            <p:nvPr/>
          </p:nvGrpSpPr>
          <p:grpSpPr>
            <a:xfrm>
              <a:off x="177359" y="3628081"/>
              <a:ext cx="602555" cy="602555"/>
              <a:chOff x="236479" y="3309615"/>
              <a:chExt cx="803406" cy="803406"/>
            </a:xfrm>
            <a:solidFill>
              <a:schemeClr val="bg1"/>
            </a:solidFill>
          </p:grpSpPr>
          <p:sp>
            <p:nvSpPr>
              <p:cNvPr id="155" name="Freeform: Shape 154">
                <a:extLst>
                  <a:ext uri="{FF2B5EF4-FFF2-40B4-BE49-F238E27FC236}">
                    <a16:creationId xmlns:a16="http://schemas.microsoft.com/office/drawing/2014/main" id="{2F829E7B-373C-4F88-8D79-E3EA9F798286}"/>
                  </a:ext>
                </a:extLst>
              </p:cNvPr>
              <p:cNvSpPr/>
              <p:nvPr/>
            </p:nvSpPr>
            <p:spPr>
              <a:xfrm>
                <a:off x="303429" y="3476991"/>
                <a:ext cx="418440" cy="376596"/>
              </a:xfrm>
              <a:custGeom>
                <a:avLst/>
                <a:gdLst>
                  <a:gd name="connsiteX0" fmla="*/ 284540 w 418440"/>
                  <a:gd name="connsiteY0" fmla="*/ 58582 h 376596"/>
                  <a:gd name="connsiteX1" fmla="*/ 418441 w 418440"/>
                  <a:gd name="connsiteY1" fmla="*/ 58582 h 376596"/>
                  <a:gd name="connsiteX2" fmla="*/ 418441 w 418440"/>
                  <a:gd name="connsiteY2" fmla="*/ 33475 h 376596"/>
                  <a:gd name="connsiteX3" fmla="*/ 384965 w 418440"/>
                  <a:gd name="connsiteY3" fmla="*/ 0 h 376596"/>
                  <a:gd name="connsiteX4" fmla="*/ 33475 w 418440"/>
                  <a:gd name="connsiteY4" fmla="*/ 0 h 376596"/>
                  <a:gd name="connsiteX5" fmla="*/ 0 w 418440"/>
                  <a:gd name="connsiteY5" fmla="*/ 33475 h 376596"/>
                  <a:gd name="connsiteX6" fmla="*/ 0 w 418440"/>
                  <a:gd name="connsiteY6" fmla="*/ 259433 h 376596"/>
                  <a:gd name="connsiteX7" fmla="*/ 33475 w 418440"/>
                  <a:gd name="connsiteY7" fmla="*/ 292908 h 376596"/>
                  <a:gd name="connsiteX8" fmla="*/ 83688 w 418440"/>
                  <a:gd name="connsiteY8" fmla="*/ 292908 h 376596"/>
                  <a:gd name="connsiteX9" fmla="*/ 83688 w 418440"/>
                  <a:gd name="connsiteY9" fmla="*/ 376597 h 376596"/>
                  <a:gd name="connsiteX10" fmla="*/ 167376 w 418440"/>
                  <a:gd name="connsiteY10" fmla="*/ 292908 h 376596"/>
                  <a:gd name="connsiteX11" fmla="*/ 217589 w 418440"/>
                  <a:gd name="connsiteY11" fmla="*/ 292908 h 376596"/>
                  <a:gd name="connsiteX12" fmla="*/ 217589 w 418440"/>
                  <a:gd name="connsiteY12" fmla="*/ 125532 h 376596"/>
                  <a:gd name="connsiteX13" fmla="*/ 284540 w 418440"/>
                  <a:gd name="connsiteY13" fmla="*/ 58582 h 37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8440" h="376596">
                    <a:moveTo>
                      <a:pt x="284540" y="58582"/>
                    </a:moveTo>
                    <a:lnTo>
                      <a:pt x="418441" y="58582"/>
                    </a:lnTo>
                    <a:lnTo>
                      <a:pt x="418441" y="33475"/>
                    </a:lnTo>
                    <a:cubicBezTo>
                      <a:pt x="418441" y="15064"/>
                      <a:pt x="403377" y="0"/>
                      <a:pt x="384965" y="0"/>
                    </a:cubicBezTo>
                    <a:lnTo>
                      <a:pt x="33475" y="0"/>
                    </a:lnTo>
                    <a:cubicBezTo>
                      <a:pt x="15064" y="0"/>
                      <a:pt x="0" y="15064"/>
                      <a:pt x="0" y="33475"/>
                    </a:cubicBezTo>
                    <a:lnTo>
                      <a:pt x="0" y="259433"/>
                    </a:lnTo>
                    <a:cubicBezTo>
                      <a:pt x="0" y="277845"/>
                      <a:pt x="15064" y="292908"/>
                      <a:pt x="33475" y="292908"/>
                    </a:cubicBezTo>
                    <a:lnTo>
                      <a:pt x="83688" y="292908"/>
                    </a:lnTo>
                    <a:lnTo>
                      <a:pt x="83688" y="376597"/>
                    </a:lnTo>
                    <a:lnTo>
                      <a:pt x="167376" y="292908"/>
                    </a:lnTo>
                    <a:lnTo>
                      <a:pt x="217589" y="292908"/>
                    </a:lnTo>
                    <a:lnTo>
                      <a:pt x="217589" y="125532"/>
                    </a:lnTo>
                    <a:cubicBezTo>
                      <a:pt x="217589" y="88709"/>
                      <a:pt x="247717" y="58582"/>
                      <a:pt x="284540" y="58582"/>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56" name="Freeform: Shape 155">
                <a:extLst>
                  <a:ext uri="{FF2B5EF4-FFF2-40B4-BE49-F238E27FC236}">
                    <a16:creationId xmlns:a16="http://schemas.microsoft.com/office/drawing/2014/main" id="{BD8E0E65-F0AA-4919-9697-EAE2F8E6E746}"/>
                  </a:ext>
                </a:extLst>
              </p:cNvPr>
              <p:cNvSpPr/>
              <p:nvPr/>
            </p:nvSpPr>
            <p:spPr>
              <a:xfrm>
                <a:off x="554493" y="3569048"/>
                <a:ext cx="418440" cy="376596"/>
              </a:xfrm>
              <a:custGeom>
                <a:avLst/>
                <a:gdLst>
                  <a:gd name="connsiteX0" fmla="*/ 384965 w 418440"/>
                  <a:gd name="connsiteY0" fmla="*/ 0 h 376596"/>
                  <a:gd name="connsiteX1" fmla="*/ 33475 w 418440"/>
                  <a:gd name="connsiteY1" fmla="*/ 0 h 376596"/>
                  <a:gd name="connsiteX2" fmla="*/ 0 w 418440"/>
                  <a:gd name="connsiteY2" fmla="*/ 33475 h 376596"/>
                  <a:gd name="connsiteX3" fmla="*/ 0 w 418440"/>
                  <a:gd name="connsiteY3" fmla="*/ 259433 h 376596"/>
                  <a:gd name="connsiteX4" fmla="*/ 33475 w 418440"/>
                  <a:gd name="connsiteY4" fmla="*/ 292908 h 376596"/>
                  <a:gd name="connsiteX5" fmla="*/ 251064 w 418440"/>
                  <a:gd name="connsiteY5" fmla="*/ 292908 h 376596"/>
                  <a:gd name="connsiteX6" fmla="*/ 334753 w 418440"/>
                  <a:gd name="connsiteY6" fmla="*/ 376597 h 376596"/>
                  <a:gd name="connsiteX7" fmla="*/ 334753 w 418440"/>
                  <a:gd name="connsiteY7" fmla="*/ 292908 h 376596"/>
                  <a:gd name="connsiteX8" fmla="*/ 384965 w 418440"/>
                  <a:gd name="connsiteY8" fmla="*/ 292908 h 376596"/>
                  <a:gd name="connsiteX9" fmla="*/ 418441 w 418440"/>
                  <a:gd name="connsiteY9" fmla="*/ 259433 h 376596"/>
                  <a:gd name="connsiteX10" fmla="*/ 418441 w 418440"/>
                  <a:gd name="connsiteY10" fmla="*/ 33475 h 376596"/>
                  <a:gd name="connsiteX11" fmla="*/ 384965 w 418440"/>
                  <a:gd name="connsiteY11" fmla="*/ 0 h 37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440" h="376596">
                    <a:moveTo>
                      <a:pt x="384965" y="0"/>
                    </a:moveTo>
                    <a:lnTo>
                      <a:pt x="33475" y="0"/>
                    </a:lnTo>
                    <a:cubicBezTo>
                      <a:pt x="15064" y="0"/>
                      <a:pt x="0" y="15064"/>
                      <a:pt x="0" y="33475"/>
                    </a:cubicBezTo>
                    <a:lnTo>
                      <a:pt x="0" y="259433"/>
                    </a:lnTo>
                    <a:cubicBezTo>
                      <a:pt x="0" y="277845"/>
                      <a:pt x="15064" y="292908"/>
                      <a:pt x="33475" y="292908"/>
                    </a:cubicBezTo>
                    <a:lnTo>
                      <a:pt x="251064" y="292908"/>
                    </a:lnTo>
                    <a:lnTo>
                      <a:pt x="334753" y="376597"/>
                    </a:lnTo>
                    <a:lnTo>
                      <a:pt x="334753" y="292908"/>
                    </a:lnTo>
                    <a:lnTo>
                      <a:pt x="384965" y="292908"/>
                    </a:lnTo>
                    <a:cubicBezTo>
                      <a:pt x="403377" y="292908"/>
                      <a:pt x="418441" y="277845"/>
                      <a:pt x="418441" y="259433"/>
                    </a:cubicBezTo>
                    <a:lnTo>
                      <a:pt x="418441" y="33475"/>
                    </a:lnTo>
                    <a:cubicBezTo>
                      <a:pt x="418441" y="15064"/>
                      <a:pt x="403377" y="0"/>
                      <a:pt x="384965" y="0"/>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57" name="Graphic 7" descr="Target">
              <a:extLst>
                <a:ext uri="{FF2B5EF4-FFF2-40B4-BE49-F238E27FC236}">
                  <a16:creationId xmlns:a16="http://schemas.microsoft.com/office/drawing/2014/main" id="{5CACAD69-2CFD-4C0D-B426-F778BF8C91A5}"/>
                </a:ext>
              </a:extLst>
            </p:cNvPr>
            <p:cNvGrpSpPr/>
            <p:nvPr/>
          </p:nvGrpSpPr>
          <p:grpSpPr>
            <a:xfrm>
              <a:off x="177359" y="4577253"/>
              <a:ext cx="602555" cy="602555"/>
              <a:chOff x="236479" y="4344393"/>
              <a:chExt cx="803406" cy="803406"/>
            </a:xfrm>
            <a:solidFill>
              <a:schemeClr val="tx1">
                <a:lumMod val="95000"/>
                <a:lumOff val="5000"/>
              </a:schemeClr>
            </a:solidFill>
          </p:grpSpPr>
          <p:sp>
            <p:nvSpPr>
              <p:cNvPr id="158" name="Freeform: Shape 157">
                <a:extLst>
                  <a:ext uri="{FF2B5EF4-FFF2-40B4-BE49-F238E27FC236}">
                    <a16:creationId xmlns:a16="http://schemas.microsoft.com/office/drawing/2014/main" id="{025E3CD4-769A-4451-A880-57628F51A4D8}"/>
                  </a:ext>
                </a:extLst>
              </p:cNvPr>
              <p:cNvSpPr/>
              <p:nvPr/>
            </p:nvSpPr>
            <p:spPr>
              <a:xfrm>
                <a:off x="571231" y="4679145"/>
                <a:ext cx="133901" cy="133901"/>
              </a:xfrm>
              <a:custGeom>
                <a:avLst/>
                <a:gdLst>
                  <a:gd name="connsiteX0" fmla="*/ 66951 w 133901"/>
                  <a:gd name="connsiteY0" fmla="*/ 133901 h 133901"/>
                  <a:gd name="connsiteX1" fmla="*/ 0 w 133901"/>
                  <a:gd name="connsiteY1" fmla="*/ 66951 h 133901"/>
                  <a:gd name="connsiteX2" fmla="*/ 66951 w 133901"/>
                  <a:gd name="connsiteY2" fmla="*/ 0 h 133901"/>
                  <a:gd name="connsiteX3" fmla="*/ 133901 w 133901"/>
                  <a:gd name="connsiteY3" fmla="*/ 66951 h 133901"/>
                  <a:gd name="connsiteX4" fmla="*/ 66951 w 133901"/>
                  <a:gd name="connsiteY4" fmla="*/ 133901 h 133901"/>
                  <a:gd name="connsiteX5" fmla="*/ 66951 w 133901"/>
                  <a:gd name="connsiteY5" fmla="*/ 33475 h 133901"/>
                  <a:gd name="connsiteX6" fmla="*/ 33475 w 133901"/>
                  <a:gd name="connsiteY6" fmla="*/ 66951 h 133901"/>
                  <a:gd name="connsiteX7" fmla="*/ 66951 w 133901"/>
                  <a:gd name="connsiteY7" fmla="*/ 100426 h 133901"/>
                  <a:gd name="connsiteX8" fmla="*/ 100426 w 133901"/>
                  <a:gd name="connsiteY8" fmla="*/ 66951 h 133901"/>
                  <a:gd name="connsiteX9" fmla="*/ 66951 w 133901"/>
                  <a:gd name="connsiteY9" fmla="*/ 33475 h 13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01" h="133901">
                    <a:moveTo>
                      <a:pt x="66951" y="133901"/>
                    </a:moveTo>
                    <a:cubicBezTo>
                      <a:pt x="29975" y="133901"/>
                      <a:pt x="0" y="103926"/>
                      <a:pt x="0" y="66951"/>
                    </a:cubicBezTo>
                    <a:cubicBezTo>
                      <a:pt x="0" y="29975"/>
                      <a:pt x="29975" y="0"/>
                      <a:pt x="66951" y="0"/>
                    </a:cubicBezTo>
                    <a:cubicBezTo>
                      <a:pt x="103926" y="0"/>
                      <a:pt x="133901" y="29975"/>
                      <a:pt x="133901" y="66951"/>
                    </a:cubicBezTo>
                    <a:cubicBezTo>
                      <a:pt x="133901" y="103926"/>
                      <a:pt x="103926" y="133901"/>
                      <a:pt x="66951" y="133901"/>
                    </a:cubicBezTo>
                    <a:close/>
                    <a:moveTo>
                      <a:pt x="66951" y="33475"/>
                    </a:moveTo>
                    <a:cubicBezTo>
                      <a:pt x="48463" y="33475"/>
                      <a:pt x="33475" y="48463"/>
                      <a:pt x="33475" y="66951"/>
                    </a:cubicBezTo>
                    <a:cubicBezTo>
                      <a:pt x="33475" y="85438"/>
                      <a:pt x="48463" y="100426"/>
                      <a:pt x="66951" y="100426"/>
                    </a:cubicBezTo>
                    <a:cubicBezTo>
                      <a:pt x="85438" y="100426"/>
                      <a:pt x="100426" y="85438"/>
                      <a:pt x="100426" y="66951"/>
                    </a:cubicBezTo>
                    <a:cubicBezTo>
                      <a:pt x="100426" y="48463"/>
                      <a:pt x="85438" y="33475"/>
                      <a:pt x="66951" y="33475"/>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59" name="Freeform: Shape 158">
                <a:extLst>
                  <a:ext uri="{FF2B5EF4-FFF2-40B4-BE49-F238E27FC236}">
                    <a16:creationId xmlns:a16="http://schemas.microsoft.com/office/drawing/2014/main" id="{8486AB57-9253-40DE-ACC9-2CB6C600D2BE}"/>
                  </a:ext>
                </a:extLst>
              </p:cNvPr>
              <p:cNvSpPr/>
              <p:nvPr/>
            </p:nvSpPr>
            <p:spPr>
              <a:xfrm>
                <a:off x="295060" y="4402974"/>
                <a:ext cx="686242" cy="686242"/>
              </a:xfrm>
              <a:custGeom>
                <a:avLst/>
                <a:gdLst>
                  <a:gd name="connsiteX0" fmla="*/ 636030 w 686242"/>
                  <a:gd name="connsiteY0" fmla="*/ 326384 h 686242"/>
                  <a:gd name="connsiteX1" fmla="*/ 359859 w 686242"/>
                  <a:gd name="connsiteY1" fmla="*/ 50213 h 686242"/>
                  <a:gd name="connsiteX2" fmla="*/ 359859 w 686242"/>
                  <a:gd name="connsiteY2" fmla="*/ 0 h 686242"/>
                  <a:gd name="connsiteX3" fmla="*/ 326384 w 686242"/>
                  <a:gd name="connsiteY3" fmla="*/ 0 h 686242"/>
                  <a:gd name="connsiteX4" fmla="*/ 326384 w 686242"/>
                  <a:gd name="connsiteY4" fmla="*/ 50213 h 686242"/>
                  <a:gd name="connsiteX5" fmla="*/ 50213 w 686242"/>
                  <a:gd name="connsiteY5" fmla="*/ 326384 h 686242"/>
                  <a:gd name="connsiteX6" fmla="*/ 0 w 686242"/>
                  <a:gd name="connsiteY6" fmla="*/ 326384 h 686242"/>
                  <a:gd name="connsiteX7" fmla="*/ 0 w 686242"/>
                  <a:gd name="connsiteY7" fmla="*/ 359859 h 686242"/>
                  <a:gd name="connsiteX8" fmla="*/ 50213 w 686242"/>
                  <a:gd name="connsiteY8" fmla="*/ 359859 h 686242"/>
                  <a:gd name="connsiteX9" fmla="*/ 326384 w 686242"/>
                  <a:gd name="connsiteY9" fmla="*/ 636030 h 686242"/>
                  <a:gd name="connsiteX10" fmla="*/ 326384 w 686242"/>
                  <a:gd name="connsiteY10" fmla="*/ 686243 h 686242"/>
                  <a:gd name="connsiteX11" fmla="*/ 359859 w 686242"/>
                  <a:gd name="connsiteY11" fmla="*/ 686243 h 686242"/>
                  <a:gd name="connsiteX12" fmla="*/ 359859 w 686242"/>
                  <a:gd name="connsiteY12" fmla="*/ 636030 h 686242"/>
                  <a:gd name="connsiteX13" fmla="*/ 636030 w 686242"/>
                  <a:gd name="connsiteY13" fmla="*/ 359859 h 686242"/>
                  <a:gd name="connsiteX14" fmla="*/ 686243 w 686242"/>
                  <a:gd name="connsiteY14" fmla="*/ 359859 h 686242"/>
                  <a:gd name="connsiteX15" fmla="*/ 686243 w 686242"/>
                  <a:gd name="connsiteY15" fmla="*/ 326384 h 686242"/>
                  <a:gd name="connsiteX16" fmla="*/ 511837 w 686242"/>
                  <a:gd name="connsiteY16" fmla="*/ 359859 h 686242"/>
                  <a:gd name="connsiteX17" fmla="*/ 359859 w 686242"/>
                  <a:gd name="connsiteY17" fmla="*/ 511837 h 686242"/>
                  <a:gd name="connsiteX18" fmla="*/ 359859 w 686242"/>
                  <a:gd name="connsiteY18" fmla="*/ 443547 h 686242"/>
                  <a:gd name="connsiteX19" fmla="*/ 326384 w 686242"/>
                  <a:gd name="connsiteY19" fmla="*/ 443547 h 686242"/>
                  <a:gd name="connsiteX20" fmla="*/ 326384 w 686242"/>
                  <a:gd name="connsiteY20" fmla="*/ 511837 h 686242"/>
                  <a:gd name="connsiteX21" fmla="*/ 174406 w 686242"/>
                  <a:gd name="connsiteY21" fmla="*/ 359859 h 686242"/>
                  <a:gd name="connsiteX22" fmla="*/ 242696 w 686242"/>
                  <a:gd name="connsiteY22" fmla="*/ 359859 h 686242"/>
                  <a:gd name="connsiteX23" fmla="*/ 242696 w 686242"/>
                  <a:gd name="connsiteY23" fmla="*/ 326384 h 686242"/>
                  <a:gd name="connsiteX24" fmla="*/ 174406 w 686242"/>
                  <a:gd name="connsiteY24" fmla="*/ 326384 h 686242"/>
                  <a:gd name="connsiteX25" fmla="*/ 326384 w 686242"/>
                  <a:gd name="connsiteY25" fmla="*/ 174406 h 686242"/>
                  <a:gd name="connsiteX26" fmla="*/ 326384 w 686242"/>
                  <a:gd name="connsiteY26" fmla="*/ 242696 h 686242"/>
                  <a:gd name="connsiteX27" fmla="*/ 359859 w 686242"/>
                  <a:gd name="connsiteY27" fmla="*/ 242696 h 686242"/>
                  <a:gd name="connsiteX28" fmla="*/ 359859 w 686242"/>
                  <a:gd name="connsiteY28" fmla="*/ 174406 h 686242"/>
                  <a:gd name="connsiteX29" fmla="*/ 511837 w 686242"/>
                  <a:gd name="connsiteY29" fmla="*/ 326384 h 686242"/>
                  <a:gd name="connsiteX30" fmla="*/ 443547 w 686242"/>
                  <a:gd name="connsiteY30" fmla="*/ 326384 h 686242"/>
                  <a:gd name="connsiteX31" fmla="*/ 443547 w 686242"/>
                  <a:gd name="connsiteY31" fmla="*/ 359859 h 686242"/>
                  <a:gd name="connsiteX32" fmla="*/ 326384 w 686242"/>
                  <a:gd name="connsiteY32" fmla="*/ 100426 h 686242"/>
                  <a:gd name="connsiteX33" fmla="*/ 326384 w 686242"/>
                  <a:gd name="connsiteY33" fmla="*/ 140847 h 686242"/>
                  <a:gd name="connsiteX34" fmla="*/ 140763 w 686242"/>
                  <a:gd name="connsiteY34" fmla="*/ 326384 h 686242"/>
                  <a:gd name="connsiteX35" fmla="*/ 100426 w 686242"/>
                  <a:gd name="connsiteY35" fmla="*/ 326384 h 686242"/>
                  <a:gd name="connsiteX36" fmla="*/ 326384 w 686242"/>
                  <a:gd name="connsiteY36" fmla="*/ 100426 h 686242"/>
                  <a:gd name="connsiteX37" fmla="*/ 100426 w 686242"/>
                  <a:gd name="connsiteY37" fmla="*/ 359859 h 686242"/>
                  <a:gd name="connsiteX38" fmla="*/ 140847 w 686242"/>
                  <a:gd name="connsiteY38" fmla="*/ 359859 h 686242"/>
                  <a:gd name="connsiteX39" fmla="*/ 326384 w 686242"/>
                  <a:gd name="connsiteY39" fmla="*/ 545479 h 686242"/>
                  <a:gd name="connsiteX40" fmla="*/ 326384 w 686242"/>
                  <a:gd name="connsiteY40" fmla="*/ 585817 h 686242"/>
                  <a:gd name="connsiteX41" fmla="*/ 100426 w 686242"/>
                  <a:gd name="connsiteY41" fmla="*/ 359859 h 686242"/>
                  <a:gd name="connsiteX42" fmla="*/ 359859 w 686242"/>
                  <a:gd name="connsiteY42" fmla="*/ 585817 h 686242"/>
                  <a:gd name="connsiteX43" fmla="*/ 359859 w 686242"/>
                  <a:gd name="connsiteY43" fmla="*/ 545479 h 686242"/>
                  <a:gd name="connsiteX44" fmla="*/ 545479 w 686242"/>
                  <a:gd name="connsiteY44" fmla="*/ 359859 h 686242"/>
                  <a:gd name="connsiteX45" fmla="*/ 585817 w 686242"/>
                  <a:gd name="connsiteY45" fmla="*/ 359859 h 686242"/>
                  <a:gd name="connsiteX46" fmla="*/ 359859 w 686242"/>
                  <a:gd name="connsiteY46" fmla="*/ 585817 h 686242"/>
                  <a:gd name="connsiteX47" fmla="*/ 545479 w 686242"/>
                  <a:gd name="connsiteY47" fmla="*/ 326384 h 686242"/>
                  <a:gd name="connsiteX48" fmla="*/ 359859 w 686242"/>
                  <a:gd name="connsiteY48" fmla="*/ 140763 h 686242"/>
                  <a:gd name="connsiteX49" fmla="*/ 359859 w 686242"/>
                  <a:gd name="connsiteY49" fmla="*/ 100426 h 686242"/>
                  <a:gd name="connsiteX50" fmla="*/ 585817 w 686242"/>
                  <a:gd name="connsiteY50" fmla="*/ 326384 h 6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86242" h="686242">
                    <a:moveTo>
                      <a:pt x="636030" y="326384"/>
                    </a:moveTo>
                    <a:cubicBezTo>
                      <a:pt x="627254" y="177645"/>
                      <a:pt x="508598" y="58988"/>
                      <a:pt x="359859" y="50213"/>
                    </a:cubicBezTo>
                    <a:lnTo>
                      <a:pt x="359859" y="0"/>
                    </a:lnTo>
                    <a:lnTo>
                      <a:pt x="326384" y="0"/>
                    </a:lnTo>
                    <a:lnTo>
                      <a:pt x="326384" y="50213"/>
                    </a:lnTo>
                    <a:cubicBezTo>
                      <a:pt x="177645" y="58988"/>
                      <a:pt x="58988" y="177645"/>
                      <a:pt x="50213" y="326384"/>
                    </a:cubicBezTo>
                    <a:lnTo>
                      <a:pt x="0" y="326384"/>
                    </a:lnTo>
                    <a:lnTo>
                      <a:pt x="0" y="359859"/>
                    </a:lnTo>
                    <a:lnTo>
                      <a:pt x="50213" y="359859"/>
                    </a:lnTo>
                    <a:cubicBezTo>
                      <a:pt x="58988" y="508598"/>
                      <a:pt x="177645" y="627254"/>
                      <a:pt x="326384" y="636030"/>
                    </a:cubicBezTo>
                    <a:lnTo>
                      <a:pt x="326384" y="686243"/>
                    </a:lnTo>
                    <a:lnTo>
                      <a:pt x="359859" y="686243"/>
                    </a:lnTo>
                    <a:lnTo>
                      <a:pt x="359859" y="636030"/>
                    </a:lnTo>
                    <a:cubicBezTo>
                      <a:pt x="508598" y="627254"/>
                      <a:pt x="627254" y="508598"/>
                      <a:pt x="636030" y="359859"/>
                    </a:cubicBezTo>
                    <a:lnTo>
                      <a:pt x="686243" y="359859"/>
                    </a:lnTo>
                    <a:lnTo>
                      <a:pt x="686243" y="326384"/>
                    </a:lnTo>
                    <a:close/>
                    <a:moveTo>
                      <a:pt x="511837" y="359859"/>
                    </a:moveTo>
                    <a:cubicBezTo>
                      <a:pt x="503795" y="440228"/>
                      <a:pt x="440228" y="503794"/>
                      <a:pt x="359859" y="511837"/>
                    </a:cubicBezTo>
                    <a:lnTo>
                      <a:pt x="359859" y="443547"/>
                    </a:lnTo>
                    <a:lnTo>
                      <a:pt x="326384" y="443547"/>
                    </a:lnTo>
                    <a:lnTo>
                      <a:pt x="326384" y="511837"/>
                    </a:lnTo>
                    <a:cubicBezTo>
                      <a:pt x="246015" y="503795"/>
                      <a:pt x="182448" y="440228"/>
                      <a:pt x="174406" y="359859"/>
                    </a:cubicBezTo>
                    <a:lnTo>
                      <a:pt x="242696" y="359859"/>
                    </a:lnTo>
                    <a:lnTo>
                      <a:pt x="242696" y="326384"/>
                    </a:lnTo>
                    <a:lnTo>
                      <a:pt x="174406" y="326384"/>
                    </a:lnTo>
                    <a:cubicBezTo>
                      <a:pt x="182448" y="246015"/>
                      <a:pt x="246015" y="182448"/>
                      <a:pt x="326384" y="174406"/>
                    </a:cubicBezTo>
                    <a:lnTo>
                      <a:pt x="326384" y="242696"/>
                    </a:lnTo>
                    <a:lnTo>
                      <a:pt x="359859" y="242696"/>
                    </a:lnTo>
                    <a:lnTo>
                      <a:pt x="359859" y="174406"/>
                    </a:lnTo>
                    <a:cubicBezTo>
                      <a:pt x="440228" y="182448"/>
                      <a:pt x="503794" y="246015"/>
                      <a:pt x="511837" y="326384"/>
                    </a:cubicBezTo>
                    <a:lnTo>
                      <a:pt x="443547" y="326384"/>
                    </a:lnTo>
                    <a:lnTo>
                      <a:pt x="443547" y="359859"/>
                    </a:lnTo>
                    <a:close/>
                    <a:moveTo>
                      <a:pt x="326384" y="100426"/>
                    </a:moveTo>
                    <a:lnTo>
                      <a:pt x="326384" y="140847"/>
                    </a:lnTo>
                    <a:cubicBezTo>
                      <a:pt x="227543" y="149149"/>
                      <a:pt x="149110" y="227546"/>
                      <a:pt x="140763" y="326384"/>
                    </a:cubicBezTo>
                    <a:lnTo>
                      <a:pt x="100426" y="326384"/>
                    </a:lnTo>
                    <a:cubicBezTo>
                      <a:pt x="109032" y="205335"/>
                      <a:pt x="205335" y="109032"/>
                      <a:pt x="326384" y="100426"/>
                    </a:cubicBezTo>
                    <a:close/>
                    <a:moveTo>
                      <a:pt x="100426" y="359859"/>
                    </a:moveTo>
                    <a:lnTo>
                      <a:pt x="140847" y="359859"/>
                    </a:lnTo>
                    <a:cubicBezTo>
                      <a:pt x="149149" y="458700"/>
                      <a:pt x="227546" y="537133"/>
                      <a:pt x="326384" y="545479"/>
                    </a:cubicBezTo>
                    <a:lnTo>
                      <a:pt x="326384" y="585817"/>
                    </a:lnTo>
                    <a:cubicBezTo>
                      <a:pt x="205335" y="577210"/>
                      <a:pt x="109032" y="480908"/>
                      <a:pt x="100426" y="359859"/>
                    </a:cubicBezTo>
                    <a:close/>
                    <a:moveTo>
                      <a:pt x="359859" y="585817"/>
                    </a:moveTo>
                    <a:lnTo>
                      <a:pt x="359859" y="545479"/>
                    </a:lnTo>
                    <a:cubicBezTo>
                      <a:pt x="458729" y="537172"/>
                      <a:pt x="537172" y="458729"/>
                      <a:pt x="545479" y="359859"/>
                    </a:cubicBezTo>
                    <a:lnTo>
                      <a:pt x="585817" y="359859"/>
                    </a:lnTo>
                    <a:cubicBezTo>
                      <a:pt x="577210" y="480908"/>
                      <a:pt x="480908" y="577210"/>
                      <a:pt x="359859" y="585817"/>
                    </a:cubicBezTo>
                    <a:close/>
                    <a:moveTo>
                      <a:pt x="545479" y="326384"/>
                    </a:moveTo>
                    <a:cubicBezTo>
                      <a:pt x="537172" y="227514"/>
                      <a:pt x="458729" y="149071"/>
                      <a:pt x="359859" y="140763"/>
                    </a:cubicBezTo>
                    <a:lnTo>
                      <a:pt x="359859" y="100426"/>
                    </a:lnTo>
                    <a:cubicBezTo>
                      <a:pt x="480908" y="109032"/>
                      <a:pt x="577210" y="205335"/>
                      <a:pt x="585817" y="326384"/>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60" name="Graphic 3" descr="Lightbulb">
              <a:extLst>
                <a:ext uri="{FF2B5EF4-FFF2-40B4-BE49-F238E27FC236}">
                  <a16:creationId xmlns:a16="http://schemas.microsoft.com/office/drawing/2014/main" id="{2671D8D8-4DB9-4EBD-9EF8-67870EAFB162}"/>
                </a:ext>
              </a:extLst>
            </p:cNvPr>
            <p:cNvGrpSpPr/>
            <p:nvPr/>
          </p:nvGrpSpPr>
          <p:grpSpPr>
            <a:xfrm>
              <a:off x="177359" y="5526426"/>
              <a:ext cx="602555" cy="602555"/>
              <a:chOff x="236479" y="5379171"/>
              <a:chExt cx="803406" cy="803406"/>
            </a:xfrm>
            <a:solidFill>
              <a:schemeClr val="tx1">
                <a:lumMod val="95000"/>
                <a:lumOff val="5000"/>
              </a:schemeClr>
            </a:solidFill>
          </p:grpSpPr>
          <p:sp>
            <p:nvSpPr>
              <p:cNvPr id="161" name="Freeform: Shape 160">
                <a:extLst>
                  <a:ext uri="{FF2B5EF4-FFF2-40B4-BE49-F238E27FC236}">
                    <a16:creationId xmlns:a16="http://schemas.microsoft.com/office/drawing/2014/main" id="{30CA9565-AE70-4DC8-8487-889A265BE2B3}"/>
                  </a:ext>
                </a:extLst>
              </p:cNvPr>
              <p:cNvSpPr/>
              <p:nvPr/>
            </p:nvSpPr>
            <p:spPr>
              <a:xfrm>
                <a:off x="529387" y="5914775"/>
                <a:ext cx="217589" cy="50212"/>
              </a:xfrm>
              <a:custGeom>
                <a:avLst/>
                <a:gdLst>
                  <a:gd name="connsiteX0" fmla="*/ 25106 w 217589"/>
                  <a:gd name="connsiteY0" fmla="*/ 0 h 50212"/>
                  <a:gd name="connsiteX1" fmla="*/ 192483 w 217589"/>
                  <a:gd name="connsiteY1" fmla="*/ 0 h 50212"/>
                  <a:gd name="connsiteX2" fmla="*/ 217589 w 217589"/>
                  <a:gd name="connsiteY2" fmla="*/ 25106 h 50212"/>
                  <a:gd name="connsiteX3" fmla="*/ 192483 w 217589"/>
                  <a:gd name="connsiteY3" fmla="*/ 50213 h 50212"/>
                  <a:gd name="connsiteX4" fmla="*/ 25106 w 217589"/>
                  <a:gd name="connsiteY4" fmla="*/ 50213 h 50212"/>
                  <a:gd name="connsiteX5" fmla="*/ 0 w 217589"/>
                  <a:gd name="connsiteY5" fmla="*/ 25106 h 50212"/>
                  <a:gd name="connsiteX6" fmla="*/ 25106 w 217589"/>
                  <a:gd name="connsiteY6" fmla="*/ 0 h 5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9" h="50212">
                    <a:moveTo>
                      <a:pt x="25106" y="0"/>
                    </a:moveTo>
                    <a:lnTo>
                      <a:pt x="192483" y="0"/>
                    </a:lnTo>
                    <a:cubicBezTo>
                      <a:pt x="206710" y="0"/>
                      <a:pt x="217589" y="10879"/>
                      <a:pt x="217589" y="25106"/>
                    </a:cubicBezTo>
                    <a:cubicBezTo>
                      <a:pt x="217589" y="39333"/>
                      <a:pt x="206710" y="50213"/>
                      <a:pt x="192483" y="50213"/>
                    </a:cubicBezTo>
                    <a:lnTo>
                      <a:pt x="25106" y="50213"/>
                    </a:lnTo>
                    <a:cubicBezTo>
                      <a:pt x="10879" y="50213"/>
                      <a:pt x="0" y="39333"/>
                      <a:pt x="0" y="25106"/>
                    </a:cubicBezTo>
                    <a:cubicBezTo>
                      <a:pt x="0" y="10879"/>
                      <a:pt x="10879" y="0"/>
                      <a:pt x="25106" y="0"/>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62" name="Freeform: Shape 161">
                <a:extLst>
                  <a:ext uri="{FF2B5EF4-FFF2-40B4-BE49-F238E27FC236}">
                    <a16:creationId xmlns:a16="http://schemas.microsoft.com/office/drawing/2014/main" id="{3C04BB03-1A03-4CB4-9A48-DEF1FA532658}"/>
                  </a:ext>
                </a:extLst>
              </p:cNvPr>
              <p:cNvSpPr/>
              <p:nvPr/>
            </p:nvSpPr>
            <p:spPr>
              <a:xfrm>
                <a:off x="529387" y="5998463"/>
                <a:ext cx="217589" cy="50212"/>
              </a:xfrm>
              <a:custGeom>
                <a:avLst/>
                <a:gdLst>
                  <a:gd name="connsiteX0" fmla="*/ 25106 w 217589"/>
                  <a:gd name="connsiteY0" fmla="*/ 0 h 50212"/>
                  <a:gd name="connsiteX1" fmla="*/ 192483 w 217589"/>
                  <a:gd name="connsiteY1" fmla="*/ 0 h 50212"/>
                  <a:gd name="connsiteX2" fmla="*/ 217589 w 217589"/>
                  <a:gd name="connsiteY2" fmla="*/ 25106 h 50212"/>
                  <a:gd name="connsiteX3" fmla="*/ 192483 w 217589"/>
                  <a:gd name="connsiteY3" fmla="*/ 50213 h 50212"/>
                  <a:gd name="connsiteX4" fmla="*/ 25106 w 217589"/>
                  <a:gd name="connsiteY4" fmla="*/ 50213 h 50212"/>
                  <a:gd name="connsiteX5" fmla="*/ 0 w 217589"/>
                  <a:gd name="connsiteY5" fmla="*/ 25106 h 50212"/>
                  <a:gd name="connsiteX6" fmla="*/ 25106 w 217589"/>
                  <a:gd name="connsiteY6" fmla="*/ 0 h 5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9" h="50212">
                    <a:moveTo>
                      <a:pt x="25106" y="0"/>
                    </a:moveTo>
                    <a:lnTo>
                      <a:pt x="192483" y="0"/>
                    </a:lnTo>
                    <a:cubicBezTo>
                      <a:pt x="206710" y="0"/>
                      <a:pt x="217589" y="10879"/>
                      <a:pt x="217589" y="25106"/>
                    </a:cubicBezTo>
                    <a:cubicBezTo>
                      <a:pt x="217589" y="39333"/>
                      <a:pt x="206710" y="50213"/>
                      <a:pt x="192483" y="50213"/>
                    </a:cubicBezTo>
                    <a:lnTo>
                      <a:pt x="25106" y="50213"/>
                    </a:lnTo>
                    <a:cubicBezTo>
                      <a:pt x="10879" y="50213"/>
                      <a:pt x="0" y="39333"/>
                      <a:pt x="0" y="25106"/>
                    </a:cubicBezTo>
                    <a:cubicBezTo>
                      <a:pt x="0" y="10879"/>
                      <a:pt x="10879" y="0"/>
                      <a:pt x="25106" y="0"/>
                    </a:cubicBez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63" name="Freeform: Shape 162">
                <a:extLst>
                  <a:ext uri="{FF2B5EF4-FFF2-40B4-BE49-F238E27FC236}">
                    <a16:creationId xmlns:a16="http://schemas.microsoft.com/office/drawing/2014/main" id="{6D603B2C-5D50-4A3F-984C-BBC5A3DB2909}"/>
                  </a:ext>
                </a:extLst>
              </p:cNvPr>
              <p:cNvSpPr/>
              <p:nvPr/>
            </p:nvSpPr>
            <p:spPr>
              <a:xfrm>
                <a:off x="583784" y="6082151"/>
                <a:ext cx="108794" cy="50212"/>
              </a:xfrm>
              <a:custGeom>
                <a:avLst/>
                <a:gdLst>
                  <a:gd name="connsiteX0" fmla="*/ 0 w 108794"/>
                  <a:gd name="connsiteY0" fmla="*/ 0 h 50212"/>
                  <a:gd name="connsiteX1" fmla="*/ 54397 w 108794"/>
                  <a:gd name="connsiteY1" fmla="*/ 50213 h 50212"/>
                  <a:gd name="connsiteX2" fmla="*/ 108795 w 108794"/>
                  <a:gd name="connsiteY2" fmla="*/ 0 h 50212"/>
                  <a:gd name="connsiteX3" fmla="*/ 0 w 108794"/>
                  <a:gd name="connsiteY3" fmla="*/ 0 h 50212"/>
                </a:gdLst>
                <a:ahLst/>
                <a:cxnLst>
                  <a:cxn ang="0">
                    <a:pos x="connsiteX0" y="connsiteY0"/>
                  </a:cxn>
                  <a:cxn ang="0">
                    <a:pos x="connsiteX1" y="connsiteY1"/>
                  </a:cxn>
                  <a:cxn ang="0">
                    <a:pos x="connsiteX2" y="connsiteY2"/>
                  </a:cxn>
                  <a:cxn ang="0">
                    <a:pos x="connsiteX3" y="connsiteY3"/>
                  </a:cxn>
                </a:cxnLst>
                <a:rect l="l" t="t" r="r" b="b"/>
                <a:pathLst>
                  <a:path w="108794" h="50212">
                    <a:moveTo>
                      <a:pt x="0" y="0"/>
                    </a:moveTo>
                    <a:cubicBezTo>
                      <a:pt x="2511" y="28454"/>
                      <a:pt x="25943" y="50213"/>
                      <a:pt x="54397" y="50213"/>
                    </a:cubicBezTo>
                    <a:cubicBezTo>
                      <a:pt x="82851" y="50213"/>
                      <a:pt x="106284" y="28454"/>
                      <a:pt x="108795" y="0"/>
                    </a:cubicBezTo>
                    <a:lnTo>
                      <a:pt x="0" y="0"/>
                    </a:ln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164" name="Freeform: Shape 163">
                <a:extLst>
                  <a:ext uri="{FF2B5EF4-FFF2-40B4-BE49-F238E27FC236}">
                    <a16:creationId xmlns:a16="http://schemas.microsoft.com/office/drawing/2014/main" id="{5B327445-A196-4AC4-B6BF-51E05558934E}"/>
                  </a:ext>
                </a:extLst>
              </p:cNvPr>
              <p:cNvSpPr/>
              <p:nvPr/>
            </p:nvSpPr>
            <p:spPr>
              <a:xfrm>
                <a:off x="420592" y="5429383"/>
                <a:ext cx="435178" cy="451915"/>
              </a:xfrm>
              <a:custGeom>
                <a:avLst/>
                <a:gdLst>
                  <a:gd name="connsiteX0" fmla="*/ 217589 w 435178"/>
                  <a:gd name="connsiteY0" fmla="*/ 0 h 451915"/>
                  <a:gd name="connsiteX1" fmla="*/ 217589 w 435178"/>
                  <a:gd name="connsiteY1" fmla="*/ 0 h 451915"/>
                  <a:gd name="connsiteX2" fmla="*/ 217589 w 435178"/>
                  <a:gd name="connsiteY2" fmla="*/ 0 h 451915"/>
                  <a:gd name="connsiteX3" fmla="*/ 0 w 435178"/>
                  <a:gd name="connsiteY3" fmla="*/ 215078 h 451915"/>
                  <a:gd name="connsiteX4" fmla="*/ 0 w 435178"/>
                  <a:gd name="connsiteY4" fmla="*/ 222610 h 451915"/>
                  <a:gd name="connsiteX5" fmla="*/ 15064 w 435178"/>
                  <a:gd name="connsiteY5" fmla="*/ 297930 h 451915"/>
                  <a:gd name="connsiteX6" fmla="*/ 52724 w 435178"/>
                  <a:gd name="connsiteY6" fmla="*/ 359859 h 451915"/>
                  <a:gd name="connsiteX7" fmla="*/ 103773 w 435178"/>
                  <a:gd name="connsiteY7" fmla="*/ 442710 h 451915"/>
                  <a:gd name="connsiteX8" fmla="*/ 118837 w 435178"/>
                  <a:gd name="connsiteY8" fmla="*/ 451916 h 451915"/>
                  <a:gd name="connsiteX9" fmla="*/ 316341 w 435178"/>
                  <a:gd name="connsiteY9" fmla="*/ 451916 h 451915"/>
                  <a:gd name="connsiteX10" fmla="*/ 331405 w 435178"/>
                  <a:gd name="connsiteY10" fmla="*/ 442710 h 451915"/>
                  <a:gd name="connsiteX11" fmla="*/ 382455 w 435178"/>
                  <a:gd name="connsiteY11" fmla="*/ 359859 h 451915"/>
                  <a:gd name="connsiteX12" fmla="*/ 420114 w 435178"/>
                  <a:gd name="connsiteY12" fmla="*/ 297930 h 451915"/>
                  <a:gd name="connsiteX13" fmla="*/ 435178 w 435178"/>
                  <a:gd name="connsiteY13" fmla="*/ 222610 h 451915"/>
                  <a:gd name="connsiteX14" fmla="*/ 435178 w 435178"/>
                  <a:gd name="connsiteY14" fmla="*/ 215078 h 451915"/>
                  <a:gd name="connsiteX15" fmla="*/ 217589 w 435178"/>
                  <a:gd name="connsiteY15" fmla="*/ 0 h 451915"/>
                  <a:gd name="connsiteX16" fmla="*/ 384965 w 435178"/>
                  <a:gd name="connsiteY16" fmla="*/ 221774 h 451915"/>
                  <a:gd name="connsiteX17" fmla="*/ 373249 w 435178"/>
                  <a:gd name="connsiteY17" fmla="*/ 280355 h 451915"/>
                  <a:gd name="connsiteX18" fmla="*/ 344795 w 435178"/>
                  <a:gd name="connsiteY18" fmla="*/ 326384 h 451915"/>
                  <a:gd name="connsiteX19" fmla="*/ 296256 w 435178"/>
                  <a:gd name="connsiteY19" fmla="*/ 401703 h 451915"/>
                  <a:gd name="connsiteX20" fmla="*/ 217589 w 435178"/>
                  <a:gd name="connsiteY20" fmla="*/ 401703 h 451915"/>
                  <a:gd name="connsiteX21" fmla="*/ 139759 w 435178"/>
                  <a:gd name="connsiteY21" fmla="*/ 401703 h 451915"/>
                  <a:gd name="connsiteX22" fmla="*/ 91220 w 435178"/>
                  <a:gd name="connsiteY22" fmla="*/ 326384 h 451915"/>
                  <a:gd name="connsiteX23" fmla="*/ 62766 w 435178"/>
                  <a:gd name="connsiteY23" fmla="*/ 280355 h 451915"/>
                  <a:gd name="connsiteX24" fmla="*/ 51050 w 435178"/>
                  <a:gd name="connsiteY24" fmla="*/ 221774 h 451915"/>
                  <a:gd name="connsiteX25" fmla="*/ 51050 w 435178"/>
                  <a:gd name="connsiteY25" fmla="*/ 215078 h 451915"/>
                  <a:gd name="connsiteX26" fmla="*/ 218426 w 435178"/>
                  <a:gd name="connsiteY26" fmla="*/ 49376 h 451915"/>
                  <a:gd name="connsiteX27" fmla="*/ 218426 w 435178"/>
                  <a:gd name="connsiteY27" fmla="*/ 49376 h 451915"/>
                  <a:gd name="connsiteX28" fmla="*/ 218426 w 435178"/>
                  <a:gd name="connsiteY28" fmla="*/ 49376 h 451915"/>
                  <a:gd name="connsiteX29" fmla="*/ 218426 w 435178"/>
                  <a:gd name="connsiteY29" fmla="*/ 49376 h 451915"/>
                  <a:gd name="connsiteX30" fmla="*/ 218426 w 435178"/>
                  <a:gd name="connsiteY30" fmla="*/ 49376 h 451915"/>
                  <a:gd name="connsiteX31" fmla="*/ 218426 w 435178"/>
                  <a:gd name="connsiteY31" fmla="*/ 49376 h 451915"/>
                  <a:gd name="connsiteX32" fmla="*/ 218426 w 435178"/>
                  <a:gd name="connsiteY32" fmla="*/ 49376 h 451915"/>
                  <a:gd name="connsiteX33" fmla="*/ 385802 w 435178"/>
                  <a:gd name="connsiteY33" fmla="*/ 215078 h 451915"/>
                  <a:gd name="connsiteX34" fmla="*/ 385802 w 435178"/>
                  <a:gd name="connsiteY34" fmla="*/ 221774 h 45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5178" h="451915">
                    <a:moveTo>
                      <a:pt x="217589" y="0"/>
                    </a:moveTo>
                    <a:cubicBezTo>
                      <a:pt x="217589" y="0"/>
                      <a:pt x="217589" y="0"/>
                      <a:pt x="217589" y="0"/>
                    </a:cubicBezTo>
                    <a:cubicBezTo>
                      <a:pt x="217589" y="0"/>
                      <a:pt x="217589" y="0"/>
                      <a:pt x="217589" y="0"/>
                    </a:cubicBezTo>
                    <a:cubicBezTo>
                      <a:pt x="98752" y="837"/>
                      <a:pt x="2511" y="96241"/>
                      <a:pt x="0" y="215078"/>
                    </a:cubicBezTo>
                    <a:lnTo>
                      <a:pt x="0" y="222610"/>
                    </a:lnTo>
                    <a:cubicBezTo>
                      <a:pt x="837" y="248554"/>
                      <a:pt x="5858" y="273660"/>
                      <a:pt x="15064" y="297930"/>
                    </a:cubicBezTo>
                    <a:cubicBezTo>
                      <a:pt x="24270" y="320526"/>
                      <a:pt x="36823" y="341448"/>
                      <a:pt x="52724" y="359859"/>
                    </a:cubicBezTo>
                    <a:cubicBezTo>
                      <a:pt x="72809" y="381618"/>
                      <a:pt x="94568" y="424299"/>
                      <a:pt x="103773" y="442710"/>
                    </a:cubicBezTo>
                    <a:cubicBezTo>
                      <a:pt x="106284" y="448568"/>
                      <a:pt x="112142" y="451916"/>
                      <a:pt x="118837" y="451916"/>
                    </a:cubicBezTo>
                    <a:lnTo>
                      <a:pt x="316341" y="451916"/>
                    </a:lnTo>
                    <a:cubicBezTo>
                      <a:pt x="323036" y="451916"/>
                      <a:pt x="328894" y="448568"/>
                      <a:pt x="331405" y="442710"/>
                    </a:cubicBezTo>
                    <a:cubicBezTo>
                      <a:pt x="340611" y="424299"/>
                      <a:pt x="362370" y="381618"/>
                      <a:pt x="382455" y="359859"/>
                    </a:cubicBezTo>
                    <a:cubicBezTo>
                      <a:pt x="398355" y="341448"/>
                      <a:pt x="411746" y="320526"/>
                      <a:pt x="420114" y="297930"/>
                    </a:cubicBezTo>
                    <a:cubicBezTo>
                      <a:pt x="429320" y="273660"/>
                      <a:pt x="434341" y="248554"/>
                      <a:pt x="435178" y="222610"/>
                    </a:cubicBezTo>
                    <a:lnTo>
                      <a:pt x="435178" y="215078"/>
                    </a:lnTo>
                    <a:cubicBezTo>
                      <a:pt x="432668" y="96241"/>
                      <a:pt x="336426" y="837"/>
                      <a:pt x="217589" y="0"/>
                    </a:cubicBezTo>
                    <a:close/>
                    <a:moveTo>
                      <a:pt x="384965" y="221774"/>
                    </a:moveTo>
                    <a:cubicBezTo>
                      <a:pt x="384129" y="241859"/>
                      <a:pt x="379944" y="261944"/>
                      <a:pt x="373249" y="280355"/>
                    </a:cubicBezTo>
                    <a:cubicBezTo>
                      <a:pt x="366554" y="297093"/>
                      <a:pt x="357348" y="312994"/>
                      <a:pt x="344795" y="326384"/>
                    </a:cubicBezTo>
                    <a:cubicBezTo>
                      <a:pt x="325547" y="349816"/>
                      <a:pt x="308809" y="374923"/>
                      <a:pt x="296256" y="401703"/>
                    </a:cubicBezTo>
                    <a:lnTo>
                      <a:pt x="217589" y="401703"/>
                    </a:lnTo>
                    <a:lnTo>
                      <a:pt x="139759" y="401703"/>
                    </a:lnTo>
                    <a:cubicBezTo>
                      <a:pt x="126369" y="374923"/>
                      <a:pt x="109631" y="349816"/>
                      <a:pt x="91220" y="326384"/>
                    </a:cubicBezTo>
                    <a:cubicBezTo>
                      <a:pt x="79504" y="312994"/>
                      <a:pt x="69461" y="297093"/>
                      <a:pt x="62766" y="280355"/>
                    </a:cubicBezTo>
                    <a:cubicBezTo>
                      <a:pt x="55234" y="261944"/>
                      <a:pt x="51887" y="241859"/>
                      <a:pt x="51050" y="221774"/>
                    </a:cubicBezTo>
                    <a:lnTo>
                      <a:pt x="51050" y="215078"/>
                    </a:lnTo>
                    <a:cubicBezTo>
                      <a:pt x="52724" y="123858"/>
                      <a:pt x="127206" y="50213"/>
                      <a:pt x="218426" y="49376"/>
                    </a:cubicBezTo>
                    <a:lnTo>
                      <a:pt x="218426" y="49376"/>
                    </a:lnTo>
                    <a:lnTo>
                      <a:pt x="218426" y="49376"/>
                    </a:lnTo>
                    <a:cubicBezTo>
                      <a:pt x="218426" y="49376"/>
                      <a:pt x="218426" y="49376"/>
                      <a:pt x="218426" y="49376"/>
                    </a:cubicBezTo>
                    <a:cubicBezTo>
                      <a:pt x="218426" y="49376"/>
                      <a:pt x="218426" y="49376"/>
                      <a:pt x="218426" y="49376"/>
                    </a:cubicBezTo>
                    <a:lnTo>
                      <a:pt x="218426" y="49376"/>
                    </a:lnTo>
                    <a:lnTo>
                      <a:pt x="218426" y="49376"/>
                    </a:lnTo>
                    <a:cubicBezTo>
                      <a:pt x="309646" y="50213"/>
                      <a:pt x="384129" y="123022"/>
                      <a:pt x="385802" y="215078"/>
                    </a:cubicBezTo>
                    <a:lnTo>
                      <a:pt x="385802" y="221774"/>
                    </a:lnTo>
                    <a:close/>
                  </a:path>
                </a:pathLst>
              </a:custGeom>
              <a:grpFill/>
              <a:ln w="833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sp>
        <p:nvSpPr>
          <p:cNvPr id="45" name="Slide Number Placeholder 3">
            <a:extLst>
              <a:ext uri="{FF2B5EF4-FFF2-40B4-BE49-F238E27FC236}">
                <a16:creationId xmlns:a16="http://schemas.microsoft.com/office/drawing/2014/main" id="{8D6EB61D-64D0-4CD6-BD09-56E70044B96B}"/>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90FD9CED-E7FB-8D46-98CB-B14C79F9677D}" type="slidenum">
              <a:rPr lang="en-US" altLang="en-US" sz="1400" smtClean="0">
                <a:solidFill>
                  <a:srgbClr val="0D336B"/>
                </a:solidFill>
              </a:rPr>
              <a:pPr>
                <a:spcBef>
                  <a:spcPct val="0"/>
                </a:spcBef>
                <a:buFontTx/>
                <a:buNone/>
              </a:pPr>
              <a:t>12</a:t>
            </a:fld>
            <a:endParaRPr lang="en-US" altLang="en-US" sz="1400" dirty="0">
              <a:solidFill>
                <a:srgbClr val="0D336B"/>
              </a:solidFill>
            </a:endParaRPr>
          </a:p>
        </p:txBody>
      </p:sp>
      <p:sp>
        <p:nvSpPr>
          <p:cNvPr id="47" name="Footer Placeholder 2">
            <a:extLst>
              <a:ext uri="{FF2B5EF4-FFF2-40B4-BE49-F238E27FC236}">
                <a16:creationId xmlns:a16="http://schemas.microsoft.com/office/drawing/2014/main" id="{74F1E0FD-3302-47FD-A607-4D36782272FB}"/>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Tree>
    <p:extLst>
      <p:ext uri="{BB962C8B-B14F-4D97-AF65-F5344CB8AC3E}">
        <p14:creationId xmlns:p14="http://schemas.microsoft.com/office/powerpoint/2010/main" val="91902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Does the PI at Your Site Review?</a:t>
            </a:r>
            <a:endParaRPr lang="en-US" dirty="0"/>
          </a:p>
        </p:txBody>
      </p:sp>
      <p:sp>
        <p:nvSpPr>
          <p:cNvPr id="11" name="TextBox 10">
            <a:extLst>
              <a:ext uri="{FF2B5EF4-FFF2-40B4-BE49-F238E27FC236}">
                <a16:creationId xmlns:a16="http://schemas.microsoft.com/office/drawing/2014/main" id="{C86101BD-A8F3-4F8E-ACF7-0A9EEE1C8A13}"/>
              </a:ext>
            </a:extLst>
          </p:cNvPr>
          <p:cNvSpPr txBox="1"/>
          <p:nvPr/>
        </p:nvSpPr>
        <p:spPr>
          <a:xfrm>
            <a:off x="1023384" y="1516465"/>
            <a:ext cx="797013" cy="600164"/>
          </a:xfrm>
          <a:prstGeom prst="rect">
            <a:avLst/>
          </a:prstGeom>
          <a:noFill/>
        </p:spPr>
        <p:txBody>
          <a:bodyPr wrap="none" rtlCol="0" anchor="b">
            <a:spAutoFit/>
          </a:bodyPr>
          <a:lstStyle/>
          <a:p>
            <a:pPr algn="ctr"/>
            <a:r>
              <a:rPr lang="en-US" sz="3300" b="1" dirty="0"/>
              <a:t>9%</a:t>
            </a:r>
          </a:p>
        </p:txBody>
      </p:sp>
      <p:sp>
        <p:nvSpPr>
          <p:cNvPr id="187" name="TextBox 186">
            <a:extLst>
              <a:ext uri="{FF2B5EF4-FFF2-40B4-BE49-F238E27FC236}">
                <a16:creationId xmlns:a16="http://schemas.microsoft.com/office/drawing/2014/main" id="{3860C86E-A857-469A-A371-8D5D9F12E653}"/>
              </a:ext>
            </a:extLst>
          </p:cNvPr>
          <p:cNvSpPr txBox="1"/>
          <p:nvPr/>
        </p:nvSpPr>
        <p:spPr>
          <a:xfrm>
            <a:off x="3005637" y="1516465"/>
            <a:ext cx="1032655" cy="600164"/>
          </a:xfrm>
          <a:prstGeom prst="rect">
            <a:avLst/>
          </a:prstGeom>
          <a:noFill/>
        </p:spPr>
        <p:txBody>
          <a:bodyPr wrap="none" rtlCol="0" anchor="b">
            <a:spAutoFit/>
          </a:bodyPr>
          <a:lstStyle/>
          <a:p>
            <a:pPr algn="ctr"/>
            <a:r>
              <a:rPr lang="en-US" sz="3300" b="1" dirty="0"/>
              <a:t>17%</a:t>
            </a:r>
          </a:p>
        </p:txBody>
      </p:sp>
      <p:sp>
        <p:nvSpPr>
          <p:cNvPr id="188" name="TextBox 187">
            <a:extLst>
              <a:ext uri="{FF2B5EF4-FFF2-40B4-BE49-F238E27FC236}">
                <a16:creationId xmlns:a16="http://schemas.microsoft.com/office/drawing/2014/main" id="{F99CF74F-0FED-4E6B-815B-A27E708288B2}"/>
              </a:ext>
            </a:extLst>
          </p:cNvPr>
          <p:cNvSpPr txBox="1"/>
          <p:nvPr/>
        </p:nvSpPr>
        <p:spPr>
          <a:xfrm>
            <a:off x="5105710" y="1516465"/>
            <a:ext cx="1032655" cy="600164"/>
          </a:xfrm>
          <a:prstGeom prst="rect">
            <a:avLst/>
          </a:prstGeom>
          <a:noFill/>
        </p:spPr>
        <p:txBody>
          <a:bodyPr wrap="none" rtlCol="0" anchor="b">
            <a:spAutoFit/>
          </a:bodyPr>
          <a:lstStyle/>
          <a:p>
            <a:pPr algn="ctr"/>
            <a:r>
              <a:rPr lang="en-US" sz="3300" b="1" dirty="0"/>
              <a:t>61%</a:t>
            </a:r>
          </a:p>
        </p:txBody>
      </p:sp>
      <p:sp>
        <p:nvSpPr>
          <p:cNvPr id="152" name="Rectangle: Rounded Corners 151">
            <a:extLst>
              <a:ext uri="{FF2B5EF4-FFF2-40B4-BE49-F238E27FC236}">
                <a16:creationId xmlns:a16="http://schemas.microsoft.com/office/drawing/2014/main" id="{7F5930BB-1CA0-4C85-9B37-C964158200CA}"/>
              </a:ext>
            </a:extLst>
          </p:cNvPr>
          <p:cNvSpPr/>
          <p:nvPr/>
        </p:nvSpPr>
        <p:spPr>
          <a:xfrm>
            <a:off x="2728723" y="4205848"/>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3" name="Rectangle: Rounded Corners 152">
            <a:extLst>
              <a:ext uri="{FF2B5EF4-FFF2-40B4-BE49-F238E27FC236}">
                <a16:creationId xmlns:a16="http://schemas.microsoft.com/office/drawing/2014/main" id="{33525C6C-C8DB-4E33-801C-12ACD6E51C04}"/>
              </a:ext>
            </a:extLst>
          </p:cNvPr>
          <p:cNvSpPr/>
          <p:nvPr/>
        </p:nvSpPr>
        <p:spPr>
          <a:xfrm>
            <a:off x="2728723" y="3980416"/>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6" name="Rectangle: Rounded Corners 155">
            <a:extLst>
              <a:ext uri="{FF2B5EF4-FFF2-40B4-BE49-F238E27FC236}">
                <a16:creationId xmlns:a16="http://schemas.microsoft.com/office/drawing/2014/main" id="{4201C545-E66A-4C0F-9912-35E243690D25}"/>
              </a:ext>
            </a:extLst>
          </p:cNvPr>
          <p:cNvSpPr/>
          <p:nvPr/>
        </p:nvSpPr>
        <p:spPr>
          <a:xfrm>
            <a:off x="2728723" y="307867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7" name="Rectangle: Rounded Corners 156">
            <a:extLst>
              <a:ext uri="{FF2B5EF4-FFF2-40B4-BE49-F238E27FC236}">
                <a16:creationId xmlns:a16="http://schemas.microsoft.com/office/drawing/2014/main" id="{FE8339A6-EF42-4990-A206-1E0E8826A605}"/>
              </a:ext>
            </a:extLst>
          </p:cNvPr>
          <p:cNvSpPr/>
          <p:nvPr/>
        </p:nvSpPr>
        <p:spPr>
          <a:xfrm>
            <a:off x="2728723" y="3304111"/>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8" name="Rectangle: Rounded Corners 157">
            <a:extLst>
              <a:ext uri="{FF2B5EF4-FFF2-40B4-BE49-F238E27FC236}">
                <a16:creationId xmlns:a16="http://schemas.microsoft.com/office/drawing/2014/main" id="{CC2769A8-A21B-48B6-BC58-48D2F0D19A67}"/>
              </a:ext>
            </a:extLst>
          </p:cNvPr>
          <p:cNvSpPr/>
          <p:nvPr/>
        </p:nvSpPr>
        <p:spPr>
          <a:xfrm>
            <a:off x="2728723" y="285324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9" name="Rectangle: Rounded Corners 158">
            <a:extLst>
              <a:ext uri="{FF2B5EF4-FFF2-40B4-BE49-F238E27FC236}">
                <a16:creationId xmlns:a16="http://schemas.microsoft.com/office/drawing/2014/main" id="{8927771C-7A22-4513-A959-BA7AA0D2EE55}"/>
              </a:ext>
            </a:extLst>
          </p:cNvPr>
          <p:cNvSpPr/>
          <p:nvPr/>
        </p:nvSpPr>
        <p:spPr>
          <a:xfrm>
            <a:off x="2728723" y="262780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0" name="Rectangle: Rounded Corners 159">
            <a:extLst>
              <a:ext uri="{FF2B5EF4-FFF2-40B4-BE49-F238E27FC236}">
                <a16:creationId xmlns:a16="http://schemas.microsoft.com/office/drawing/2014/main" id="{1F3576CB-885A-4971-9FBF-0331A0F7DBDB}"/>
              </a:ext>
            </a:extLst>
          </p:cNvPr>
          <p:cNvSpPr/>
          <p:nvPr/>
        </p:nvSpPr>
        <p:spPr>
          <a:xfrm>
            <a:off x="2728723" y="240237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1" name="Rectangle: Rounded Corners 160">
            <a:extLst>
              <a:ext uri="{FF2B5EF4-FFF2-40B4-BE49-F238E27FC236}">
                <a16:creationId xmlns:a16="http://schemas.microsoft.com/office/drawing/2014/main" id="{BDF2FC30-6C48-4244-89A3-354CD42DC2CD}"/>
              </a:ext>
            </a:extLst>
          </p:cNvPr>
          <p:cNvSpPr/>
          <p:nvPr/>
        </p:nvSpPr>
        <p:spPr>
          <a:xfrm>
            <a:off x="2728723" y="217693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141" name="Group 140">
            <a:extLst>
              <a:ext uri="{FF2B5EF4-FFF2-40B4-BE49-F238E27FC236}">
                <a16:creationId xmlns:a16="http://schemas.microsoft.com/office/drawing/2014/main" id="{D29D255A-CA2E-4FD0-9DDA-66026D846967}"/>
              </a:ext>
            </a:extLst>
          </p:cNvPr>
          <p:cNvGrpSpPr/>
          <p:nvPr/>
        </p:nvGrpSpPr>
        <p:grpSpPr>
          <a:xfrm>
            <a:off x="3521963" y="2176938"/>
            <a:ext cx="793242" cy="2202296"/>
            <a:chOff x="6096000" y="2444353"/>
            <a:chExt cx="1362365" cy="3402266"/>
          </a:xfrm>
          <a:gradFill>
            <a:gsLst>
              <a:gs pos="0">
                <a:schemeClr val="tx1">
                  <a:alpha val="0"/>
                </a:schemeClr>
              </a:gs>
              <a:gs pos="100000">
                <a:schemeClr val="tx1">
                  <a:alpha val="40000"/>
                </a:schemeClr>
              </a:gs>
            </a:gsLst>
          </a:gradFill>
        </p:grpSpPr>
        <p:sp>
          <p:nvSpPr>
            <p:cNvPr id="142" name="Freeform: Shape 141">
              <a:extLst>
                <a:ext uri="{FF2B5EF4-FFF2-40B4-BE49-F238E27FC236}">
                  <a16:creationId xmlns:a16="http://schemas.microsoft.com/office/drawing/2014/main" id="{89E211B2-0D2E-4DFF-A70E-229E44967010}"/>
                </a:ext>
              </a:extLst>
            </p:cNvPr>
            <p:cNvSpPr/>
            <p:nvPr/>
          </p:nvSpPr>
          <p:spPr>
            <a:xfrm>
              <a:off x="6096000" y="244435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3" name="Freeform: Shape 142">
              <a:extLst>
                <a:ext uri="{FF2B5EF4-FFF2-40B4-BE49-F238E27FC236}">
                  <a16:creationId xmlns:a16="http://schemas.microsoft.com/office/drawing/2014/main" id="{9147B22F-9FBE-4AFC-9B3C-33C4D5C29DA7}"/>
                </a:ext>
              </a:extLst>
            </p:cNvPr>
            <p:cNvSpPr/>
            <p:nvPr/>
          </p:nvSpPr>
          <p:spPr>
            <a:xfrm>
              <a:off x="6096000" y="279262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4" name="Freeform: Shape 143">
              <a:extLst>
                <a:ext uri="{FF2B5EF4-FFF2-40B4-BE49-F238E27FC236}">
                  <a16:creationId xmlns:a16="http://schemas.microsoft.com/office/drawing/2014/main" id="{9563DE4E-251D-4BF7-8C39-13BB7229BD2F}"/>
                </a:ext>
              </a:extLst>
            </p:cNvPr>
            <p:cNvSpPr/>
            <p:nvPr/>
          </p:nvSpPr>
          <p:spPr>
            <a:xfrm>
              <a:off x="6096000" y="314088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5" name="Freeform: Shape 144">
              <a:extLst>
                <a:ext uri="{FF2B5EF4-FFF2-40B4-BE49-F238E27FC236}">
                  <a16:creationId xmlns:a16="http://schemas.microsoft.com/office/drawing/2014/main" id="{0C230C7D-35A6-4F4D-BA73-B3A36B898E09}"/>
                </a:ext>
              </a:extLst>
            </p:cNvPr>
            <p:cNvSpPr/>
            <p:nvPr/>
          </p:nvSpPr>
          <p:spPr>
            <a:xfrm>
              <a:off x="6096000" y="348915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6" name="Freeform: Shape 145">
              <a:extLst>
                <a:ext uri="{FF2B5EF4-FFF2-40B4-BE49-F238E27FC236}">
                  <a16:creationId xmlns:a16="http://schemas.microsoft.com/office/drawing/2014/main" id="{B92063B6-03E1-4F3B-9947-E7185BC05567}"/>
                </a:ext>
              </a:extLst>
            </p:cNvPr>
            <p:cNvSpPr/>
            <p:nvPr/>
          </p:nvSpPr>
          <p:spPr>
            <a:xfrm>
              <a:off x="6096000" y="3837425"/>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7" name="Freeform: Shape 146">
              <a:extLst>
                <a:ext uri="{FF2B5EF4-FFF2-40B4-BE49-F238E27FC236}">
                  <a16:creationId xmlns:a16="http://schemas.microsoft.com/office/drawing/2014/main" id="{235257E3-653E-4A78-BED3-EA211094932A}"/>
                </a:ext>
              </a:extLst>
            </p:cNvPr>
            <p:cNvSpPr/>
            <p:nvPr/>
          </p:nvSpPr>
          <p:spPr>
            <a:xfrm>
              <a:off x="6096000" y="418569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8" name="Freeform: Shape 147">
              <a:extLst>
                <a:ext uri="{FF2B5EF4-FFF2-40B4-BE49-F238E27FC236}">
                  <a16:creationId xmlns:a16="http://schemas.microsoft.com/office/drawing/2014/main" id="{F7271565-E684-4753-BCB0-F9EB95B5BE6A}"/>
                </a:ext>
              </a:extLst>
            </p:cNvPr>
            <p:cNvSpPr/>
            <p:nvPr/>
          </p:nvSpPr>
          <p:spPr>
            <a:xfrm>
              <a:off x="6096000" y="45339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9" name="Freeform: Shape 148">
              <a:extLst>
                <a:ext uri="{FF2B5EF4-FFF2-40B4-BE49-F238E27FC236}">
                  <a16:creationId xmlns:a16="http://schemas.microsoft.com/office/drawing/2014/main" id="{0CBA89C4-323F-43EE-9695-369F2C0502E4}"/>
                </a:ext>
              </a:extLst>
            </p:cNvPr>
            <p:cNvSpPr/>
            <p:nvPr/>
          </p:nvSpPr>
          <p:spPr>
            <a:xfrm>
              <a:off x="6096000" y="488222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0" name="Freeform: Shape 149">
              <a:extLst>
                <a:ext uri="{FF2B5EF4-FFF2-40B4-BE49-F238E27FC236}">
                  <a16:creationId xmlns:a16="http://schemas.microsoft.com/office/drawing/2014/main" id="{19517FF6-2AB8-44E3-8532-F48CF93A2C6C}"/>
                </a:ext>
              </a:extLst>
            </p:cNvPr>
            <p:cNvSpPr/>
            <p:nvPr/>
          </p:nvSpPr>
          <p:spPr>
            <a:xfrm>
              <a:off x="6096000" y="523049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1" name="Freeform: Shape 150">
              <a:extLst>
                <a:ext uri="{FF2B5EF4-FFF2-40B4-BE49-F238E27FC236}">
                  <a16:creationId xmlns:a16="http://schemas.microsoft.com/office/drawing/2014/main" id="{2CB3BDDF-8714-4805-B988-8E8A55A7F993}"/>
                </a:ext>
              </a:extLst>
            </p:cNvPr>
            <p:cNvSpPr/>
            <p:nvPr/>
          </p:nvSpPr>
          <p:spPr>
            <a:xfrm>
              <a:off x="6096000" y="55787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sp>
        <p:nvSpPr>
          <p:cNvPr id="175" name="Rectangle: Rounded Corners 174">
            <a:extLst>
              <a:ext uri="{FF2B5EF4-FFF2-40B4-BE49-F238E27FC236}">
                <a16:creationId xmlns:a16="http://schemas.microsoft.com/office/drawing/2014/main" id="{FCC12C89-0083-4991-9B64-6967EF6C43DD}"/>
              </a:ext>
            </a:extLst>
          </p:cNvPr>
          <p:cNvSpPr/>
          <p:nvPr/>
        </p:nvSpPr>
        <p:spPr>
          <a:xfrm>
            <a:off x="4828795" y="4205848"/>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6" name="Rectangle: Rounded Corners 175">
            <a:extLst>
              <a:ext uri="{FF2B5EF4-FFF2-40B4-BE49-F238E27FC236}">
                <a16:creationId xmlns:a16="http://schemas.microsoft.com/office/drawing/2014/main" id="{6025BAA9-ED78-47A6-B095-06492995F11F}"/>
              </a:ext>
            </a:extLst>
          </p:cNvPr>
          <p:cNvSpPr/>
          <p:nvPr/>
        </p:nvSpPr>
        <p:spPr>
          <a:xfrm>
            <a:off x="4828795" y="3980416"/>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7" name="Rectangle: Rounded Corners 176">
            <a:extLst>
              <a:ext uri="{FF2B5EF4-FFF2-40B4-BE49-F238E27FC236}">
                <a16:creationId xmlns:a16="http://schemas.microsoft.com/office/drawing/2014/main" id="{E0888DCF-553F-437D-9076-218B8603AAD1}"/>
              </a:ext>
            </a:extLst>
          </p:cNvPr>
          <p:cNvSpPr/>
          <p:nvPr/>
        </p:nvSpPr>
        <p:spPr>
          <a:xfrm>
            <a:off x="4828795" y="3754981"/>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8" name="Rectangle: Rounded Corners 177">
            <a:extLst>
              <a:ext uri="{FF2B5EF4-FFF2-40B4-BE49-F238E27FC236}">
                <a16:creationId xmlns:a16="http://schemas.microsoft.com/office/drawing/2014/main" id="{D020CA7F-3DC8-47BC-AE3B-64979A746276}"/>
              </a:ext>
            </a:extLst>
          </p:cNvPr>
          <p:cNvSpPr/>
          <p:nvPr/>
        </p:nvSpPr>
        <p:spPr>
          <a:xfrm>
            <a:off x="4828795" y="3529546"/>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9" name="Rectangle: Rounded Corners 178">
            <a:extLst>
              <a:ext uri="{FF2B5EF4-FFF2-40B4-BE49-F238E27FC236}">
                <a16:creationId xmlns:a16="http://schemas.microsoft.com/office/drawing/2014/main" id="{DB13650E-CCE2-4C9C-8E7E-67295AC8D3B2}"/>
              </a:ext>
            </a:extLst>
          </p:cNvPr>
          <p:cNvSpPr/>
          <p:nvPr/>
        </p:nvSpPr>
        <p:spPr>
          <a:xfrm>
            <a:off x="4828795" y="3078677"/>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80" name="Rectangle: Rounded Corners 179">
            <a:extLst>
              <a:ext uri="{FF2B5EF4-FFF2-40B4-BE49-F238E27FC236}">
                <a16:creationId xmlns:a16="http://schemas.microsoft.com/office/drawing/2014/main" id="{785CDF96-F98D-46CB-8D26-C6E092F7BE00}"/>
              </a:ext>
            </a:extLst>
          </p:cNvPr>
          <p:cNvSpPr/>
          <p:nvPr/>
        </p:nvSpPr>
        <p:spPr>
          <a:xfrm>
            <a:off x="4828795" y="3304111"/>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81" name="Rectangle: Rounded Corners 180">
            <a:extLst>
              <a:ext uri="{FF2B5EF4-FFF2-40B4-BE49-F238E27FC236}">
                <a16:creationId xmlns:a16="http://schemas.microsoft.com/office/drawing/2014/main" id="{1F564AC6-E5B5-47D8-9B82-9FB4A6DBC733}"/>
              </a:ext>
            </a:extLst>
          </p:cNvPr>
          <p:cNvSpPr/>
          <p:nvPr/>
        </p:nvSpPr>
        <p:spPr>
          <a:xfrm>
            <a:off x="4828795" y="2853242"/>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82" name="Rectangle: Rounded Corners 181">
            <a:extLst>
              <a:ext uri="{FF2B5EF4-FFF2-40B4-BE49-F238E27FC236}">
                <a16:creationId xmlns:a16="http://schemas.microsoft.com/office/drawing/2014/main" id="{8349BF3A-4893-4AC3-A60C-3BA8C2BF3D69}"/>
              </a:ext>
            </a:extLst>
          </p:cNvPr>
          <p:cNvSpPr/>
          <p:nvPr/>
        </p:nvSpPr>
        <p:spPr>
          <a:xfrm>
            <a:off x="4828795" y="2627807"/>
            <a:ext cx="1586483" cy="17338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83" name="Rectangle: Rounded Corners 182">
            <a:extLst>
              <a:ext uri="{FF2B5EF4-FFF2-40B4-BE49-F238E27FC236}">
                <a16:creationId xmlns:a16="http://schemas.microsoft.com/office/drawing/2014/main" id="{D9EE571C-CD17-4BB2-ACB8-860EF7BC6BCE}"/>
              </a:ext>
            </a:extLst>
          </p:cNvPr>
          <p:cNvSpPr/>
          <p:nvPr/>
        </p:nvSpPr>
        <p:spPr>
          <a:xfrm>
            <a:off x="4828795" y="240237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84" name="Rectangle: Rounded Corners 183">
            <a:extLst>
              <a:ext uri="{FF2B5EF4-FFF2-40B4-BE49-F238E27FC236}">
                <a16:creationId xmlns:a16="http://schemas.microsoft.com/office/drawing/2014/main" id="{AB65383B-8AD7-4970-9DB5-75EDC70A1DE0}"/>
              </a:ext>
            </a:extLst>
          </p:cNvPr>
          <p:cNvSpPr/>
          <p:nvPr/>
        </p:nvSpPr>
        <p:spPr>
          <a:xfrm>
            <a:off x="4828795" y="217693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164" name="Group 163">
            <a:extLst>
              <a:ext uri="{FF2B5EF4-FFF2-40B4-BE49-F238E27FC236}">
                <a16:creationId xmlns:a16="http://schemas.microsoft.com/office/drawing/2014/main" id="{5521F027-0DA3-4E2E-A5D0-926B51B7D296}"/>
              </a:ext>
            </a:extLst>
          </p:cNvPr>
          <p:cNvGrpSpPr/>
          <p:nvPr/>
        </p:nvGrpSpPr>
        <p:grpSpPr>
          <a:xfrm>
            <a:off x="5622035" y="2176938"/>
            <a:ext cx="793242" cy="2202296"/>
            <a:chOff x="6096000" y="2444353"/>
            <a:chExt cx="1362365" cy="3402266"/>
          </a:xfrm>
          <a:gradFill>
            <a:gsLst>
              <a:gs pos="0">
                <a:schemeClr val="tx1">
                  <a:alpha val="0"/>
                </a:schemeClr>
              </a:gs>
              <a:gs pos="100000">
                <a:schemeClr val="tx1">
                  <a:alpha val="40000"/>
                </a:schemeClr>
              </a:gs>
            </a:gsLst>
          </a:gradFill>
        </p:grpSpPr>
        <p:sp>
          <p:nvSpPr>
            <p:cNvPr id="165" name="Freeform: Shape 164">
              <a:extLst>
                <a:ext uri="{FF2B5EF4-FFF2-40B4-BE49-F238E27FC236}">
                  <a16:creationId xmlns:a16="http://schemas.microsoft.com/office/drawing/2014/main" id="{80DE4957-7061-4F45-AAE7-0EEEC63036B0}"/>
                </a:ext>
              </a:extLst>
            </p:cNvPr>
            <p:cNvSpPr/>
            <p:nvPr/>
          </p:nvSpPr>
          <p:spPr>
            <a:xfrm>
              <a:off x="6096000" y="244435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6" name="Freeform: Shape 165">
              <a:extLst>
                <a:ext uri="{FF2B5EF4-FFF2-40B4-BE49-F238E27FC236}">
                  <a16:creationId xmlns:a16="http://schemas.microsoft.com/office/drawing/2014/main" id="{C5F66320-06AF-4083-BC21-446515104732}"/>
                </a:ext>
              </a:extLst>
            </p:cNvPr>
            <p:cNvSpPr/>
            <p:nvPr/>
          </p:nvSpPr>
          <p:spPr>
            <a:xfrm>
              <a:off x="6096000" y="279262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7" name="Freeform: Shape 166">
              <a:extLst>
                <a:ext uri="{FF2B5EF4-FFF2-40B4-BE49-F238E27FC236}">
                  <a16:creationId xmlns:a16="http://schemas.microsoft.com/office/drawing/2014/main" id="{5CB9EFB4-2A28-4920-A7F5-23F34858DD38}"/>
                </a:ext>
              </a:extLst>
            </p:cNvPr>
            <p:cNvSpPr/>
            <p:nvPr/>
          </p:nvSpPr>
          <p:spPr>
            <a:xfrm>
              <a:off x="6096000" y="314088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8" name="Freeform: Shape 167">
              <a:extLst>
                <a:ext uri="{FF2B5EF4-FFF2-40B4-BE49-F238E27FC236}">
                  <a16:creationId xmlns:a16="http://schemas.microsoft.com/office/drawing/2014/main" id="{8123FFC3-82FD-4140-B1D3-7ED087BD4B62}"/>
                </a:ext>
              </a:extLst>
            </p:cNvPr>
            <p:cNvSpPr/>
            <p:nvPr/>
          </p:nvSpPr>
          <p:spPr>
            <a:xfrm>
              <a:off x="6096000" y="348915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69" name="Freeform: Shape 168">
              <a:extLst>
                <a:ext uri="{FF2B5EF4-FFF2-40B4-BE49-F238E27FC236}">
                  <a16:creationId xmlns:a16="http://schemas.microsoft.com/office/drawing/2014/main" id="{447557A4-8B60-4C72-9F84-9CB9FEFC5604}"/>
                </a:ext>
              </a:extLst>
            </p:cNvPr>
            <p:cNvSpPr/>
            <p:nvPr/>
          </p:nvSpPr>
          <p:spPr>
            <a:xfrm>
              <a:off x="6096000" y="3837425"/>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0" name="Freeform: Shape 169">
              <a:extLst>
                <a:ext uri="{FF2B5EF4-FFF2-40B4-BE49-F238E27FC236}">
                  <a16:creationId xmlns:a16="http://schemas.microsoft.com/office/drawing/2014/main" id="{CE05BB7A-22B4-4E33-A009-BB12497327F6}"/>
                </a:ext>
              </a:extLst>
            </p:cNvPr>
            <p:cNvSpPr/>
            <p:nvPr/>
          </p:nvSpPr>
          <p:spPr>
            <a:xfrm>
              <a:off x="6096000" y="418569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1" name="Freeform: Shape 170">
              <a:extLst>
                <a:ext uri="{FF2B5EF4-FFF2-40B4-BE49-F238E27FC236}">
                  <a16:creationId xmlns:a16="http://schemas.microsoft.com/office/drawing/2014/main" id="{B187AF6F-C67B-4E72-849E-0A17C3252787}"/>
                </a:ext>
              </a:extLst>
            </p:cNvPr>
            <p:cNvSpPr/>
            <p:nvPr/>
          </p:nvSpPr>
          <p:spPr>
            <a:xfrm>
              <a:off x="6096000" y="45339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2" name="Freeform: Shape 171">
              <a:extLst>
                <a:ext uri="{FF2B5EF4-FFF2-40B4-BE49-F238E27FC236}">
                  <a16:creationId xmlns:a16="http://schemas.microsoft.com/office/drawing/2014/main" id="{6C4AA2DE-7E06-401C-B5EB-F3C945168557}"/>
                </a:ext>
              </a:extLst>
            </p:cNvPr>
            <p:cNvSpPr/>
            <p:nvPr/>
          </p:nvSpPr>
          <p:spPr>
            <a:xfrm>
              <a:off x="6096000" y="488222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3" name="Freeform: Shape 172">
              <a:extLst>
                <a:ext uri="{FF2B5EF4-FFF2-40B4-BE49-F238E27FC236}">
                  <a16:creationId xmlns:a16="http://schemas.microsoft.com/office/drawing/2014/main" id="{42DEB953-9419-4B94-B31A-15EE0F7A06B7}"/>
                </a:ext>
              </a:extLst>
            </p:cNvPr>
            <p:cNvSpPr/>
            <p:nvPr/>
          </p:nvSpPr>
          <p:spPr>
            <a:xfrm>
              <a:off x="6096000" y="523049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4" name="Freeform: Shape 173">
              <a:extLst>
                <a:ext uri="{FF2B5EF4-FFF2-40B4-BE49-F238E27FC236}">
                  <a16:creationId xmlns:a16="http://schemas.microsoft.com/office/drawing/2014/main" id="{243C3634-F743-44C3-AE1C-C91BE3868ABA}"/>
                </a:ext>
              </a:extLst>
            </p:cNvPr>
            <p:cNvSpPr/>
            <p:nvPr/>
          </p:nvSpPr>
          <p:spPr>
            <a:xfrm>
              <a:off x="6096000" y="55787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sp>
        <p:nvSpPr>
          <p:cNvPr id="123" name="Rectangle: Rounded Corners 122">
            <a:extLst>
              <a:ext uri="{FF2B5EF4-FFF2-40B4-BE49-F238E27FC236}">
                <a16:creationId xmlns:a16="http://schemas.microsoft.com/office/drawing/2014/main" id="{7C272F9E-6300-48C4-96C8-A6BAE7F6E384}"/>
              </a:ext>
            </a:extLst>
          </p:cNvPr>
          <p:cNvSpPr/>
          <p:nvPr/>
        </p:nvSpPr>
        <p:spPr>
          <a:xfrm>
            <a:off x="6928867" y="4205848"/>
            <a:ext cx="1586483" cy="17338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6" name="Rectangle: Rounded Corners 125">
            <a:extLst>
              <a:ext uri="{FF2B5EF4-FFF2-40B4-BE49-F238E27FC236}">
                <a16:creationId xmlns:a16="http://schemas.microsoft.com/office/drawing/2014/main" id="{A5F8A554-EF52-4270-A4CC-4F9931316DA4}"/>
              </a:ext>
            </a:extLst>
          </p:cNvPr>
          <p:cNvSpPr/>
          <p:nvPr/>
        </p:nvSpPr>
        <p:spPr>
          <a:xfrm>
            <a:off x="6928867" y="3529546"/>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7" name="Rectangle: Rounded Corners 126">
            <a:extLst>
              <a:ext uri="{FF2B5EF4-FFF2-40B4-BE49-F238E27FC236}">
                <a16:creationId xmlns:a16="http://schemas.microsoft.com/office/drawing/2014/main" id="{B1CE938B-85BF-43A9-953B-4E1E4DF32B10}"/>
              </a:ext>
            </a:extLst>
          </p:cNvPr>
          <p:cNvSpPr/>
          <p:nvPr/>
        </p:nvSpPr>
        <p:spPr>
          <a:xfrm>
            <a:off x="6928867" y="307867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8" name="Rectangle: Rounded Corners 127">
            <a:extLst>
              <a:ext uri="{FF2B5EF4-FFF2-40B4-BE49-F238E27FC236}">
                <a16:creationId xmlns:a16="http://schemas.microsoft.com/office/drawing/2014/main" id="{CE0BD204-BE12-4700-AB2F-714006FE918C}"/>
              </a:ext>
            </a:extLst>
          </p:cNvPr>
          <p:cNvSpPr/>
          <p:nvPr/>
        </p:nvSpPr>
        <p:spPr>
          <a:xfrm>
            <a:off x="6928867" y="3304111"/>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9" name="Rectangle: Rounded Corners 128">
            <a:extLst>
              <a:ext uri="{FF2B5EF4-FFF2-40B4-BE49-F238E27FC236}">
                <a16:creationId xmlns:a16="http://schemas.microsoft.com/office/drawing/2014/main" id="{548CACEC-C179-493E-BFD4-8EB6876031F8}"/>
              </a:ext>
            </a:extLst>
          </p:cNvPr>
          <p:cNvSpPr/>
          <p:nvPr/>
        </p:nvSpPr>
        <p:spPr>
          <a:xfrm>
            <a:off x="6928867" y="285324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0" name="Rectangle: Rounded Corners 129">
            <a:extLst>
              <a:ext uri="{FF2B5EF4-FFF2-40B4-BE49-F238E27FC236}">
                <a16:creationId xmlns:a16="http://schemas.microsoft.com/office/drawing/2014/main" id="{7C97B7CB-028F-4B1F-A1D7-0B244B77C352}"/>
              </a:ext>
            </a:extLst>
          </p:cNvPr>
          <p:cNvSpPr/>
          <p:nvPr/>
        </p:nvSpPr>
        <p:spPr>
          <a:xfrm>
            <a:off x="6928867" y="262780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1" name="Rectangle: Rounded Corners 130">
            <a:extLst>
              <a:ext uri="{FF2B5EF4-FFF2-40B4-BE49-F238E27FC236}">
                <a16:creationId xmlns:a16="http://schemas.microsoft.com/office/drawing/2014/main" id="{EAC8715D-B306-4BA9-BC96-E5DF93AD26EC}"/>
              </a:ext>
            </a:extLst>
          </p:cNvPr>
          <p:cNvSpPr/>
          <p:nvPr/>
        </p:nvSpPr>
        <p:spPr>
          <a:xfrm>
            <a:off x="6928867" y="240237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2" name="Rectangle: Rounded Corners 131">
            <a:extLst>
              <a:ext uri="{FF2B5EF4-FFF2-40B4-BE49-F238E27FC236}">
                <a16:creationId xmlns:a16="http://schemas.microsoft.com/office/drawing/2014/main" id="{27CB399F-4CFD-49D7-8BF0-92606D401799}"/>
              </a:ext>
            </a:extLst>
          </p:cNvPr>
          <p:cNvSpPr/>
          <p:nvPr/>
        </p:nvSpPr>
        <p:spPr>
          <a:xfrm>
            <a:off x="6928867" y="217693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79" name="Group 78">
            <a:extLst>
              <a:ext uri="{FF2B5EF4-FFF2-40B4-BE49-F238E27FC236}">
                <a16:creationId xmlns:a16="http://schemas.microsoft.com/office/drawing/2014/main" id="{F5C8F7A5-972A-45FF-95EA-4AB3396E4184}"/>
              </a:ext>
            </a:extLst>
          </p:cNvPr>
          <p:cNvGrpSpPr/>
          <p:nvPr/>
        </p:nvGrpSpPr>
        <p:grpSpPr>
          <a:xfrm>
            <a:off x="7722108" y="2176938"/>
            <a:ext cx="793242" cy="2202296"/>
            <a:chOff x="6096000" y="2444353"/>
            <a:chExt cx="1362365" cy="3402266"/>
          </a:xfrm>
          <a:gradFill>
            <a:gsLst>
              <a:gs pos="0">
                <a:schemeClr val="tx1">
                  <a:alpha val="0"/>
                </a:schemeClr>
              </a:gs>
              <a:gs pos="100000">
                <a:schemeClr val="tx1">
                  <a:alpha val="40000"/>
                </a:schemeClr>
              </a:gs>
            </a:gsLst>
          </a:gradFill>
        </p:grpSpPr>
        <p:sp>
          <p:nvSpPr>
            <p:cNvPr id="113" name="Freeform: Shape 112">
              <a:extLst>
                <a:ext uri="{FF2B5EF4-FFF2-40B4-BE49-F238E27FC236}">
                  <a16:creationId xmlns:a16="http://schemas.microsoft.com/office/drawing/2014/main" id="{1072DFBF-5296-46DC-92ED-1D8B877887CC}"/>
                </a:ext>
              </a:extLst>
            </p:cNvPr>
            <p:cNvSpPr/>
            <p:nvPr/>
          </p:nvSpPr>
          <p:spPr>
            <a:xfrm>
              <a:off x="6096000" y="244435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4" name="Freeform: Shape 113">
              <a:extLst>
                <a:ext uri="{FF2B5EF4-FFF2-40B4-BE49-F238E27FC236}">
                  <a16:creationId xmlns:a16="http://schemas.microsoft.com/office/drawing/2014/main" id="{8C4BE27A-C706-4603-8055-63451612BDDF}"/>
                </a:ext>
              </a:extLst>
            </p:cNvPr>
            <p:cNvSpPr/>
            <p:nvPr/>
          </p:nvSpPr>
          <p:spPr>
            <a:xfrm>
              <a:off x="6096000" y="279262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5" name="Freeform: Shape 114">
              <a:extLst>
                <a:ext uri="{FF2B5EF4-FFF2-40B4-BE49-F238E27FC236}">
                  <a16:creationId xmlns:a16="http://schemas.microsoft.com/office/drawing/2014/main" id="{613E2131-3E92-4066-AEB0-ED0C021E1E9E}"/>
                </a:ext>
              </a:extLst>
            </p:cNvPr>
            <p:cNvSpPr/>
            <p:nvPr/>
          </p:nvSpPr>
          <p:spPr>
            <a:xfrm>
              <a:off x="6096000" y="314088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6" name="Freeform: Shape 115">
              <a:extLst>
                <a:ext uri="{FF2B5EF4-FFF2-40B4-BE49-F238E27FC236}">
                  <a16:creationId xmlns:a16="http://schemas.microsoft.com/office/drawing/2014/main" id="{DAF5352D-56E8-42BE-8B7B-E3215CBF49A7}"/>
                </a:ext>
              </a:extLst>
            </p:cNvPr>
            <p:cNvSpPr/>
            <p:nvPr/>
          </p:nvSpPr>
          <p:spPr>
            <a:xfrm>
              <a:off x="6096000" y="348915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7" name="Freeform: Shape 116">
              <a:extLst>
                <a:ext uri="{FF2B5EF4-FFF2-40B4-BE49-F238E27FC236}">
                  <a16:creationId xmlns:a16="http://schemas.microsoft.com/office/drawing/2014/main" id="{518C0CA2-D3A7-42C9-A371-A78463B92675}"/>
                </a:ext>
              </a:extLst>
            </p:cNvPr>
            <p:cNvSpPr/>
            <p:nvPr/>
          </p:nvSpPr>
          <p:spPr>
            <a:xfrm>
              <a:off x="6096000" y="3837425"/>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8" name="Freeform: Shape 117">
              <a:extLst>
                <a:ext uri="{FF2B5EF4-FFF2-40B4-BE49-F238E27FC236}">
                  <a16:creationId xmlns:a16="http://schemas.microsoft.com/office/drawing/2014/main" id="{6F9CFFD5-1448-47E0-B0A0-80D83AA5953A}"/>
                </a:ext>
              </a:extLst>
            </p:cNvPr>
            <p:cNvSpPr/>
            <p:nvPr/>
          </p:nvSpPr>
          <p:spPr>
            <a:xfrm>
              <a:off x="6096000" y="418569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9" name="Freeform: Shape 118">
              <a:extLst>
                <a:ext uri="{FF2B5EF4-FFF2-40B4-BE49-F238E27FC236}">
                  <a16:creationId xmlns:a16="http://schemas.microsoft.com/office/drawing/2014/main" id="{1E6EC2AD-CD28-4F0A-93F4-D4557FFAF3B0}"/>
                </a:ext>
              </a:extLst>
            </p:cNvPr>
            <p:cNvSpPr/>
            <p:nvPr/>
          </p:nvSpPr>
          <p:spPr>
            <a:xfrm>
              <a:off x="6096000" y="45339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0" name="Freeform: Shape 119">
              <a:extLst>
                <a:ext uri="{FF2B5EF4-FFF2-40B4-BE49-F238E27FC236}">
                  <a16:creationId xmlns:a16="http://schemas.microsoft.com/office/drawing/2014/main" id="{3AEF6CF8-84F9-4189-A006-195282C16FA5}"/>
                </a:ext>
              </a:extLst>
            </p:cNvPr>
            <p:cNvSpPr/>
            <p:nvPr/>
          </p:nvSpPr>
          <p:spPr>
            <a:xfrm>
              <a:off x="6096000" y="488222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1" name="Freeform: Shape 120">
              <a:extLst>
                <a:ext uri="{FF2B5EF4-FFF2-40B4-BE49-F238E27FC236}">
                  <a16:creationId xmlns:a16="http://schemas.microsoft.com/office/drawing/2014/main" id="{839AF2F3-5E8C-42F9-A889-CC8DA1DC5B79}"/>
                </a:ext>
              </a:extLst>
            </p:cNvPr>
            <p:cNvSpPr/>
            <p:nvPr/>
          </p:nvSpPr>
          <p:spPr>
            <a:xfrm>
              <a:off x="6096000" y="523049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2" name="Freeform: Shape 121">
              <a:extLst>
                <a:ext uri="{FF2B5EF4-FFF2-40B4-BE49-F238E27FC236}">
                  <a16:creationId xmlns:a16="http://schemas.microsoft.com/office/drawing/2014/main" id="{C982F938-16A9-4FBF-B2D3-50760C90E236}"/>
                </a:ext>
              </a:extLst>
            </p:cNvPr>
            <p:cNvSpPr/>
            <p:nvPr/>
          </p:nvSpPr>
          <p:spPr>
            <a:xfrm>
              <a:off x="6096000" y="55787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sp>
        <p:nvSpPr>
          <p:cNvPr id="214" name="TextBox 213">
            <a:extLst>
              <a:ext uri="{FF2B5EF4-FFF2-40B4-BE49-F238E27FC236}">
                <a16:creationId xmlns:a16="http://schemas.microsoft.com/office/drawing/2014/main" id="{093AD312-7FC2-4F02-89CB-1D56605AC86D}"/>
              </a:ext>
            </a:extLst>
          </p:cNvPr>
          <p:cNvSpPr txBox="1"/>
          <p:nvPr/>
        </p:nvSpPr>
        <p:spPr>
          <a:xfrm>
            <a:off x="7205783" y="1516465"/>
            <a:ext cx="1032654" cy="600164"/>
          </a:xfrm>
          <a:prstGeom prst="rect">
            <a:avLst/>
          </a:prstGeom>
          <a:noFill/>
        </p:spPr>
        <p:txBody>
          <a:bodyPr wrap="none" rtlCol="0" anchor="b">
            <a:spAutoFit/>
          </a:bodyPr>
          <a:lstStyle/>
          <a:p>
            <a:pPr algn="ctr"/>
            <a:r>
              <a:rPr lang="en-US" sz="3300" b="1" dirty="0"/>
              <a:t>13%</a:t>
            </a:r>
          </a:p>
        </p:txBody>
      </p:sp>
      <p:sp>
        <p:nvSpPr>
          <p:cNvPr id="108" name="Rectangle: Rounded Corners 107">
            <a:extLst>
              <a:ext uri="{FF2B5EF4-FFF2-40B4-BE49-F238E27FC236}">
                <a16:creationId xmlns:a16="http://schemas.microsoft.com/office/drawing/2014/main" id="{16906E3D-3759-4111-B090-DA55D6E907D7}"/>
              </a:ext>
            </a:extLst>
          </p:cNvPr>
          <p:cNvSpPr/>
          <p:nvPr/>
        </p:nvSpPr>
        <p:spPr>
          <a:xfrm>
            <a:off x="628650" y="4214415"/>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9" name="Rectangle: Rounded Corners 108">
            <a:extLst>
              <a:ext uri="{FF2B5EF4-FFF2-40B4-BE49-F238E27FC236}">
                <a16:creationId xmlns:a16="http://schemas.microsoft.com/office/drawing/2014/main" id="{9904A5F7-B73D-492A-8DFD-2FAB0F776470}"/>
              </a:ext>
            </a:extLst>
          </p:cNvPr>
          <p:cNvSpPr/>
          <p:nvPr/>
        </p:nvSpPr>
        <p:spPr>
          <a:xfrm>
            <a:off x="628650" y="3988983"/>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0" name="Rectangle: Rounded Corners 109">
            <a:extLst>
              <a:ext uri="{FF2B5EF4-FFF2-40B4-BE49-F238E27FC236}">
                <a16:creationId xmlns:a16="http://schemas.microsoft.com/office/drawing/2014/main" id="{97279809-B079-4DB9-930B-48894BEC3C07}"/>
              </a:ext>
            </a:extLst>
          </p:cNvPr>
          <p:cNvSpPr/>
          <p:nvPr/>
        </p:nvSpPr>
        <p:spPr>
          <a:xfrm>
            <a:off x="628650" y="3763548"/>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1" name="Rectangle: Rounded Corners 110">
            <a:extLst>
              <a:ext uri="{FF2B5EF4-FFF2-40B4-BE49-F238E27FC236}">
                <a16:creationId xmlns:a16="http://schemas.microsoft.com/office/drawing/2014/main" id="{BDE0AD32-D357-4E33-BF91-508670D98D1E}"/>
              </a:ext>
            </a:extLst>
          </p:cNvPr>
          <p:cNvSpPr/>
          <p:nvPr/>
        </p:nvSpPr>
        <p:spPr>
          <a:xfrm>
            <a:off x="628650" y="3538113"/>
            <a:ext cx="1586483" cy="17338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2" name="Rectangle: Rounded Corners 111">
            <a:extLst>
              <a:ext uri="{FF2B5EF4-FFF2-40B4-BE49-F238E27FC236}">
                <a16:creationId xmlns:a16="http://schemas.microsoft.com/office/drawing/2014/main" id="{1113B0F4-60B0-4343-9691-B79749F256C0}"/>
              </a:ext>
            </a:extLst>
          </p:cNvPr>
          <p:cNvSpPr/>
          <p:nvPr/>
        </p:nvSpPr>
        <p:spPr>
          <a:xfrm>
            <a:off x="628650" y="3087244"/>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3" name="Rectangle: Rounded Corners 132">
            <a:extLst>
              <a:ext uri="{FF2B5EF4-FFF2-40B4-BE49-F238E27FC236}">
                <a16:creationId xmlns:a16="http://schemas.microsoft.com/office/drawing/2014/main" id="{E891BE19-4E80-4AC6-9F9C-AF3692A77D70}"/>
              </a:ext>
            </a:extLst>
          </p:cNvPr>
          <p:cNvSpPr/>
          <p:nvPr/>
        </p:nvSpPr>
        <p:spPr>
          <a:xfrm>
            <a:off x="628650" y="3312678"/>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4" name="Rectangle: Rounded Corners 133">
            <a:extLst>
              <a:ext uri="{FF2B5EF4-FFF2-40B4-BE49-F238E27FC236}">
                <a16:creationId xmlns:a16="http://schemas.microsoft.com/office/drawing/2014/main" id="{600381DF-1098-45BA-BCF9-7C7F9CC0EE3A}"/>
              </a:ext>
            </a:extLst>
          </p:cNvPr>
          <p:cNvSpPr/>
          <p:nvPr/>
        </p:nvSpPr>
        <p:spPr>
          <a:xfrm>
            <a:off x="628650" y="2861809"/>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5" name="Rectangle: Rounded Corners 134">
            <a:extLst>
              <a:ext uri="{FF2B5EF4-FFF2-40B4-BE49-F238E27FC236}">
                <a16:creationId xmlns:a16="http://schemas.microsoft.com/office/drawing/2014/main" id="{DA270997-0F30-4D03-8B5A-EF7793838B4F}"/>
              </a:ext>
            </a:extLst>
          </p:cNvPr>
          <p:cNvSpPr/>
          <p:nvPr/>
        </p:nvSpPr>
        <p:spPr>
          <a:xfrm>
            <a:off x="628650" y="2636374"/>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6" name="Rectangle: Rounded Corners 135">
            <a:extLst>
              <a:ext uri="{FF2B5EF4-FFF2-40B4-BE49-F238E27FC236}">
                <a16:creationId xmlns:a16="http://schemas.microsoft.com/office/drawing/2014/main" id="{58AC5BE5-A3E2-4AB9-83AF-7B1B3FD0D50B}"/>
              </a:ext>
            </a:extLst>
          </p:cNvPr>
          <p:cNvSpPr/>
          <p:nvPr/>
        </p:nvSpPr>
        <p:spPr>
          <a:xfrm>
            <a:off x="628650" y="2410939"/>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7" name="Rectangle: Rounded Corners 136">
            <a:extLst>
              <a:ext uri="{FF2B5EF4-FFF2-40B4-BE49-F238E27FC236}">
                <a16:creationId xmlns:a16="http://schemas.microsoft.com/office/drawing/2014/main" id="{0A0ACEB5-B07B-47A9-9778-1AD491B3B2FF}"/>
              </a:ext>
            </a:extLst>
          </p:cNvPr>
          <p:cNvSpPr/>
          <p:nvPr/>
        </p:nvSpPr>
        <p:spPr>
          <a:xfrm>
            <a:off x="628650" y="2185504"/>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19" name="Rectangle: Rounded Corners 218">
            <a:extLst>
              <a:ext uri="{FF2B5EF4-FFF2-40B4-BE49-F238E27FC236}">
                <a16:creationId xmlns:a16="http://schemas.microsoft.com/office/drawing/2014/main" id="{79C06CF4-C96E-4B08-B3D8-31DDA110ADB3}"/>
              </a:ext>
            </a:extLst>
          </p:cNvPr>
          <p:cNvSpPr/>
          <p:nvPr/>
        </p:nvSpPr>
        <p:spPr>
          <a:xfrm>
            <a:off x="6928867" y="3754977"/>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0" name="Rectangle: Rounded Corners 219">
            <a:extLst>
              <a:ext uri="{FF2B5EF4-FFF2-40B4-BE49-F238E27FC236}">
                <a16:creationId xmlns:a16="http://schemas.microsoft.com/office/drawing/2014/main" id="{7923489F-BC20-4AAD-8434-57994305E008}"/>
              </a:ext>
            </a:extLst>
          </p:cNvPr>
          <p:cNvSpPr/>
          <p:nvPr/>
        </p:nvSpPr>
        <p:spPr>
          <a:xfrm>
            <a:off x="6928867" y="3980416"/>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1" name="Rectangle: Rounded Corners 220">
            <a:extLst>
              <a:ext uri="{FF2B5EF4-FFF2-40B4-BE49-F238E27FC236}">
                <a16:creationId xmlns:a16="http://schemas.microsoft.com/office/drawing/2014/main" id="{26796FA2-D8BF-472A-9802-FA85F18A74D3}"/>
              </a:ext>
            </a:extLst>
          </p:cNvPr>
          <p:cNvSpPr/>
          <p:nvPr/>
        </p:nvSpPr>
        <p:spPr>
          <a:xfrm>
            <a:off x="4828792" y="2627803"/>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2" name="Rectangle: Rounded Corners 221">
            <a:extLst>
              <a:ext uri="{FF2B5EF4-FFF2-40B4-BE49-F238E27FC236}">
                <a16:creationId xmlns:a16="http://schemas.microsoft.com/office/drawing/2014/main" id="{761844C8-22EA-4231-BF03-D0716D2C819A}"/>
              </a:ext>
            </a:extLst>
          </p:cNvPr>
          <p:cNvSpPr/>
          <p:nvPr/>
        </p:nvSpPr>
        <p:spPr>
          <a:xfrm>
            <a:off x="4828791" y="2853242"/>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3" name="Rectangle: Rounded Corners 222">
            <a:extLst>
              <a:ext uri="{FF2B5EF4-FFF2-40B4-BE49-F238E27FC236}">
                <a16:creationId xmlns:a16="http://schemas.microsoft.com/office/drawing/2014/main" id="{7F4A6AD2-969C-45D8-8469-8B876F37869E}"/>
              </a:ext>
            </a:extLst>
          </p:cNvPr>
          <p:cNvSpPr/>
          <p:nvPr/>
        </p:nvSpPr>
        <p:spPr>
          <a:xfrm>
            <a:off x="628648" y="3538113"/>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4" name="Rectangle: Rounded Corners 223">
            <a:extLst>
              <a:ext uri="{FF2B5EF4-FFF2-40B4-BE49-F238E27FC236}">
                <a16:creationId xmlns:a16="http://schemas.microsoft.com/office/drawing/2014/main" id="{7227C221-A762-49F3-A8FE-C8DFB2868DCC}"/>
              </a:ext>
            </a:extLst>
          </p:cNvPr>
          <p:cNvSpPr/>
          <p:nvPr/>
        </p:nvSpPr>
        <p:spPr>
          <a:xfrm>
            <a:off x="628648" y="3763548"/>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5" name="Rectangle: Rounded Corners 224">
            <a:extLst>
              <a:ext uri="{FF2B5EF4-FFF2-40B4-BE49-F238E27FC236}">
                <a16:creationId xmlns:a16="http://schemas.microsoft.com/office/drawing/2014/main" id="{2ABF8B33-A07F-4062-8CD5-0D43AF48FAC7}"/>
              </a:ext>
            </a:extLst>
          </p:cNvPr>
          <p:cNvSpPr/>
          <p:nvPr/>
        </p:nvSpPr>
        <p:spPr>
          <a:xfrm>
            <a:off x="628647" y="3988983"/>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6" name="Rectangle: Rounded Corners 225">
            <a:extLst>
              <a:ext uri="{FF2B5EF4-FFF2-40B4-BE49-F238E27FC236}">
                <a16:creationId xmlns:a16="http://schemas.microsoft.com/office/drawing/2014/main" id="{7961CED9-E758-49F0-8C6D-225A6B68833B}"/>
              </a:ext>
            </a:extLst>
          </p:cNvPr>
          <p:cNvSpPr/>
          <p:nvPr/>
        </p:nvSpPr>
        <p:spPr>
          <a:xfrm>
            <a:off x="2728719" y="3526166"/>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7" name="Rectangle: Rounded Corners 226">
            <a:extLst>
              <a:ext uri="{FF2B5EF4-FFF2-40B4-BE49-F238E27FC236}">
                <a16:creationId xmlns:a16="http://schemas.microsoft.com/office/drawing/2014/main" id="{D6641195-CB04-4570-AC88-136677821F0A}"/>
              </a:ext>
            </a:extLst>
          </p:cNvPr>
          <p:cNvSpPr/>
          <p:nvPr/>
        </p:nvSpPr>
        <p:spPr>
          <a:xfrm>
            <a:off x="2728719" y="3748220"/>
            <a:ext cx="1586483" cy="17338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8" name="TextBox 227">
            <a:extLst>
              <a:ext uri="{FF2B5EF4-FFF2-40B4-BE49-F238E27FC236}">
                <a16:creationId xmlns:a16="http://schemas.microsoft.com/office/drawing/2014/main" id="{3CC5AEAF-2C8B-4F63-817E-D35EC2543A44}"/>
              </a:ext>
            </a:extLst>
          </p:cNvPr>
          <p:cNvSpPr txBox="1"/>
          <p:nvPr/>
        </p:nvSpPr>
        <p:spPr>
          <a:xfrm>
            <a:off x="325906" y="4066459"/>
            <a:ext cx="2224034" cy="1508105"/>
          </a:xfrm>
          <a:prstGeom prst="rect">
            <a:avLst/>
          </a:prstGeom>
          <a:noFill/>
        </p:spPr>
        <p:txBody>
          <a:bodyPr wrap="square" lIns="0" rIns="0" rtlCol="0" anchor="b">
            <a:spAutoFit/>
          </a:bodyPr>
          <a:lstStyle/>
          <a:p>
            <a:pPr algn="ctr"/>
            <a:endParaRPr lang="en-US" sz="2000" b="1" cap="all" noProof="1"/>
          </a:p>
          <a:p>
            <a:pPr algn="ctr"/>
            <a:r>
              <a:rPr lang="en-US" b="1" cap="all" noProof="1">
                <a:latin typeface="Calibri" panose="020F0502020204030204" pitchFamily="34" charset="0"/>
                <a:cs typeface="Calibri" panose="020F0502020204030204" pitchFamily="34" charset="0"/>
              </a:rPr>
              <a:t>Protocol or consent changes</a:t>
            </a:r>
          </a:p>
        </p:txBody>
      </p:sp>
      <p:sp>
        <p:nvSpPr>
          <p:cNvPr id="229" name="TextBox 228">
            <a:extLst>
              <a:ext uri="{FF2B5EF4-FFF2-40B4-BE49-F238E27FC236}">
                <a16:creationId xmlns:a16="http://schemas.microsoft.com/office/drawing/2014/main" id="{02ED6DFD-54DB-49E2-88A5-858FD0818FE1}"/>
              </a:ext>
            </a:extLst>
          </p:cNvPr>
          <p:cNvSpPr txBox="1"/>
          <p:nvPr/>
        </p:nvSpPr>
        <p:spPr>
          <a:xfrm>
            <a:off x="2448953" y="4080573"/>
            <a:ext cx="2224034" cy="1138773"/>
          </a:xfrm>
          <a:prstGeom prst="rect">
            <a:avLst/>
          </a:prstGeom>
          <a:noFill/>
        </p:spPr>
        <p:txBody>
          <a:bodyPr wrap="square" lIns="0" rIns="0" rtlCol="0" anchor="b">
            <a:spAutoFit/>
          </a:bodyPr>
          <a:lstStyle/>
          <a:p>
            <a:pPr algn="ctr"/>
            <a:endParaRPr lang="en-US" sz="2000" b="1" cap="all" noProof="1"/>
          </a:p>
          <a:p>
            <a:pPr algn="ctr"/>
            <a:r>
              <a:rPr lang="en-US" b="1" cap="all" noProof="1">
                <a:latin typeface="Calibri" panose="020F0502020204030204" pitchFamily="34" charset="0"/>
                <a:cs typeface="Calibri" panose="020F0502020204030204" pitchFamily="34" charset="0"/>
              </a:rPr>
              <a:t>URGENT OR LIFE-threatening</a:t>
            </a:r>
          </a:p>
        </p:txBody>
      </p:sp>
      <p:sp>
        <p:nvSpPr>
          <p:cNvPr id="230" name="TextBox 229">
            <a:extLst>
              <a:ext uri="{FF2B5EF4-FFF2-40B4-BE49-F238E27FC236}">
                <a16:creationId xmlns:a16="http://schemas.microsoft.com/office/drawing/2014/main" id="{E6C7E108-AA4C-44A7-834C-E0D4894C6B1F}"/>
              </a:ext>
            </a:extLst>
          </p:cNvPr>
          <p:cNvSpPr txBox="1"/>
          <p:nvPr/>
        </p:nvSpPr>
        <p:spPr>
          <a:xfrm>
            <a:off x="4572000" y="4431279"/>
            <a:ext cx="2224034" cy="707886"/>
          </a:xfrm>
          <a:prstGeom prst="rect">
            <a:avLst/>
          </a:prstGeom>
          <a:noFill/>
        </p:spPr>
        <p:txBody>
          <a:bodyPr wrap="square" lIns="0" rIns="0" rtlCol="0" anchor="b">
            <a:spAutoFit/>
          </a:bodyPr>
          <a:lstStyle/>
          <a:p>
            <a:pPr algn="ctr"/>
            <a:r>
              <a:rPr lang="en-US" sz="2000" b="1" cap="all" noProof="1"/>
              <a:t>ALL SAFETY REPORTS</a:t>
            </a:r>
            <a:endParaRPr lang="en-US" b="1" cap="all" noProof="1">
              <a:latin typeface="Calibri" panose="020F0502020204030204" pitchFamily="34" charset="0"/>
              <a:cs typeface="Calibri" panose="020F0502020204030204" pitchFamily="34" charset="0"/>
            </a:endParaRPr>
          </a:p>
        </p:txBody>
      </p:sp>
      <p:sp>
        <p:nvSpPr>
          <p:cNvPr id="231" name="TextBox 230">
            <a:extLst>
              <a:ext uri="{FF2B5EF4-FFF2-40B4-BE49-F238E27FC236}">
                <a16:creationId xmlns:a16="http://schemas.microsoft.com/office/drawing/2014/main" id="{47A9E3B3-CB40-41EB-A9CA-9D04AC421C1A}"/>
              </a:ext>
            </a:extLst>
          </p:cNvPr>
          <p:cNvSpPr txBox="1"/>
          <p:nvPr/>
        </p:nvSpPr>
        <p:spPr>
          <a:xfrm>
            <a:off x="6538966" y="4460491"/>
            <a:ext cx="2224034" cy="400110"/>
          </a:xfrm>
          <a:prstGeom prst="rect">
            <a:avLst/>
          </a:prstGeom>
          <a:noFill/>
        </p:spPr>
        <p:txBody>
          <a:bodyPr wrap="square" lIns="0" rIns="0" rtlCol="0" anchor="b">
            <a:spAutoFit/>
          </a:bodyPr>
          <a:lstStyle/>
          <a:p>
            <a:pPr algn="ctr"/>
            <a:r>
              <a:rPr lang="en-US" sz="2000" b="1" cap="all" noProof="1">
                <a:latin typeface="Calibri" panose="020F0502020204030204" pitchFamily="34" charset="0"/>
                <a:cs typeface="Calibri" panose="020F0502020204030204" pitchFamily="34" charset="0"/>
              </a:rPr>
              <a:t>AD-HOC</a:t>
            </a:r>
            <a:endParaRPr lang="en-US" b="1" cap="all" noProof="1">
              <a:latin typeface="Calibri" panose="020F0502020204030204" pitchFamily="34" charset="0"/>
              <a:cs typeface="Calibri" panose="020F0502020204030204" pitchFamily="34" charset="0"/>
            </a:endParaRPr>
          </a:p>
        </p:txBody>
      </p:sp>
      <p:sp>
        <p:nvSpPr>
          <p:cNvPr id="232" name="Slide Number Placeholder 3">
            <a:extLst>
              <a:ext uri="{FF2B5EF4-FFF2-40B4-BE49-F238E27FC236}">
                <a16:creationId xmlns:a16="http://schemas.microsoft.com/office/drawing/2014/main" id="{2447AD76-2413-4043-88FD-9BBECDD363F7}"/>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90FD9CED-E7FB-8D46-98CB-B14C79F9677D}" type="slidenum">
              <a:rPr lang="en-US" altLang="en-US" sz="1400" smtClean="0">
                <a:solidFill>
                  <a:srgbClr val="0D336B"/>
                </a:solidFill>
              </a:rPr>
              <a:pPr>
                <a:spcBef>
                  <a:spcPct val="0"/>
                </a:spcBef>
                <a:buFontTx/>
                <a:buNone/>
              </a:pPr>
              <a:t>13</a:t>
            </a:fld>
            <a:endParaRPr lang="en-US" altLang="en-US" sz="1400" dirty="0">
              <a:solidFill>
                <a:srgbClr val="0D336B"/>
              </a:solidFill>
            </a:endParaRPr>
          </a:p>
        </p:txBody>
      </p:sp>
      <p:sp>
        <p:nvSpPr>
          <p:cNvPr id="233" name="Footer Placeholder 2">
            <a:extLst>
              <a:ext uri="{FF2B5EF4-FFF2-40B4-BE49-F238E27FC236}">
                <a16:creationId xmlns:a16="http://schemas.microsoft.com/office/drawing/2014/main" id="{3DCA19AC-C1F1-41BB-8B4B-3E4838F5078F}"/>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Tree>
    <p:extLst>
      <p:ext uri="{BB962C8B-B14F-4D97-AF65-F5344CB8AC3E}">
        <p14:creationId xmlns:p14="http://schemas.microsoft.com/office/powerpoint/2010/main" val="214211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object 157"/>
          <p:cNvSpPr/>
          <p:nvPr/>
        </p:nvSpPr>
        <p:spPr>
          <a:xfrm>
            <a:off x="4567043" y="997469"/>
            <a:ext cx="4097512" cy="4758612"/>
          </a:xfrm>
          <a:custGeom>
            <a:avLst/>
            <a:gdLst/>
            <a:ahLst/>
            <a:cxnLst/>
            <a:rect l="l" t="t" r="r" b="b"/>
            <a:pathLst>
              <a:path w="3255264" h="3166872">
                <a:moveTo>
                  <a:pt x="0" y="0"/>
                </a:moveTo>
                <a:lnTo>
                  <a:pt x="9144" y="0"/>
                </a:lnTo>
                <a:lnTo>
                  <a:pt x="9144" y="3166872"/>
                </a:lnTo>
                <a:lnTo>
                  <a:pt x="0" y="3166872"/>
                </a:lnTo>
                <a:lnTo>
                  <a:pt x="0" y="0"/>
                </a:lnTo>
                <a:close/>
                <a:moveTo>
                  <a:pt x="1082040" y="0"/>
                </a:moveTo>
                <a:lnTo>
                  <a:pt x="1091184" y="0"/>
                </a:lnTo>
                <a:lnTo>
                  <a:pt x="1091184" y="3166872"/>
                </a:lnTo>
                <a:lnTo>
                  <a:pt x="1082040" y="3166872"/>
                </a:lnTo>
                <a:lnTo>
                  <a:pt x="1082040" y="0"/>
                </a:lnTo>
                <a:moveTo>
                  <a:pt x="2164080" y="0"/>
                </a:moveTo>
                <a:lnTo>
                  <a:pt x="2173223" y="0"/>
                </a:lnTo>
                <a:lnTo>
                  <a:pt x="2173223" y="3166872"/>
                </a:lnTo>
                <a:lnTo>
                  <a:pt x="2164080" y="3166872"/>
                </a:lnTo>
                <a:lnTo>
                  <a:pt x="2164080" y="0"/>
                </a:lnTo>
                <a:moveTo>
                  <a:pt x="3246120" y="0"/>
                </a:moveTo>
                <a:lnTo>
                  <a:pt x="3255264" y="0"/>
                </a:lnTo>
                <a:lnTo>
                  <a:pt x="3255264" y="3166872"/>
                </a:lnTo>
                <a:lnTo>
                  <a:pt x="3246120" y="3166872"/>
                </a:lnTo>
                <a:lnTo>
                  <a:pt x="3246120" y="0"/>
                </a:lnTo>
              </a:path>
            </a:pathLst>
          </a:custGeom>
          <a:solidFill>
            <a:srgbClr val="859DA5"/>
          </a:solidFill>
        </p:spPr>
        <p:txBody>
          <a:bodyPr wrap="square" lIns="0" tIns="0" rIns="0" bIns="0" rtlCol="0">
            <a:noAutofit/>
          </a:bodyPr>
          <a:lstStyle/>
          <a:p>
            <a:endParaRPr sz="2118" dirty="0"/>
          </a:p>
        </p:txBody>
      </p:sp>
      <p:pic>
        <p:nvPicPr>
          <p:cNvPr id="19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290" y="1169221"/>
            <a:ext cx="2768122" cy="4484957"/>
          </a:xfrm>
          <a:prstGeom prst="rect">
            <a:avLst/>
          </a:prstGeom>
        </p:spPr>
      </p:pic>
      <p:sp>
        <p:nvSpPr>
          <p:cNvPr id="159" name="object 159"/>
          <p:cNvSpPr/>
          <p:nvPr/>
        </p:nvSpPr>
        <p:spPr>
          <a:xfrm>
            <a:off x="3205043" y="997469"/>
            <a:ext cx="11510" cy="4758612"/>
          </a:xfrm>
          <a:custGeom>
            <a:avLst/>
            <a:gdLst/>
            <a:ahLst/>
            <a:cxnLst/>
            <a:rect l="l" t="t" r="r" b="b"/>
            <a:pathLst>
              <a:path w="9144" h="3166872">
                <a:moveTo>
                  <a:pt x="0" y="0"/>
                </a:moveTo>
                <a:lnTo>
                  <a:pt x="9144" y="0"/>
                </a:lnTo>
                <a:lnTo>
                  <a:pt x="9144" y="3166872"/>
                </a:lnTo>
                <a:lnTo>
                  <a:pt x="0" y="3166872"/>
                </a:lnTo>
                <a:lnTo>
                  <a:pt x="0" y="0"/>
                </a:lnTo>
                <a:close/>
              </a:path>
            </a:pathLst>
          </a:custGeom>
          <a:solidFill>
            <a:srgbClr val="859DA5"/>
          </a:solidFill>
        </p:spPr>
        <p:txBody>
          <a:bodyPr wrap="square" lIns="0" tIns="0" rIns="0" bIns="0" rtlCol="0">
            <a:noAutofit/>
          </a:bodyPr>
          <a:lstStyle/>
          <a:p>
            <a:endParaRPr sz="2118" dirty="0"/>
          </a:p>
        </p:txBody>
      </p:sp>
      <p:sp>
        <p:nvSpPr>
          <p:cNvPr id="4" name="text 1"/>
          <p:cNvSpPr txBox="1"/>
          <p:nvPr/>
        </p:nvSpPr>
        <p:spPr>
          <a:xfrm>
            <a:off x="3599256" y="5176559"/>
            <a:ext cx="521938"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5.36%</a:t>
            </a:r>
          </a:p>
        </p:txBody>
      </p:sp>
      <p:sp>
        <p:nvSpPr>
          <p:cNvPr id="5" name="text 1"/>
          <p:cNvSpPr txBox="1"/>
          <p:nvPr/>
        </p:nvSpPr>
        <p:spPr>
          <a:xfrm>
            <a:off x="3404480" y="4225074"/>
            <a:ext cx="521938"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1.79%</a:t>
            </a:r>
          </a:p>
        </p:txBody>
      </p:sp>
      <p:sp>
        <p:nvSpPr>
          <p:cNvPr id="6" name="text 1"/>
          <p:cNvSpPr txBox="1"/>
          <p:nvPr/>
        </p:nvSpPr>
        <p:spPr>
          <a:xfrm>
            <a:off x="3404480" y="3273590"/>
            <a:ext cx="588080" cy="246221"/>
          </a:xfrm>
          <a:prstGeom prst="rect">
            <a:avLst/>
          </a:prstGeom>
        </p:spPr>
        <p:txBody>
          <a:bodyPr vert="horz" wrap="squar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1.79%</a:t>
            </a:r>
          </a:p>
        </p:txBody>
      </p:sp>
      <p:sp>
        <p:nvSpPr>
          <p:cNvPr id="7" name="text 1"/>
          <p:cNvSpPr txBox="1"/>
          <p:nvPr/>
        </p:nvSpPr>
        <p:spPr>
          <a:xfrm>
            <a:off x="5957732" y="2320957"/>
            <a:ext cx="627288"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48.66%</a:t>
            </a:r>
          </a:p>
        </p:txBody>
      </p:sp>
      <p:sp>
        <p:nvSpPr>
          <p:cNvPr id="8" name="text 1"/>
          <p:cNvSpPr txBox="1"/>
          <p:nvPr/>
        </p:nvSpPr>
        <p:spPr>
          <a:xfrm>
            <a:off x="5617191" y="1369473"/>
            <a:ext cx="622478"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42.41%</a:t>
            </a:r>
            <a:endParaRPr sz="1600" b="1" dirty="0">
              <a:latin typeface="Calibri" panose="020F0502020204030204" pitchFamily="34" charset="0"/>
              <a:cs typeface="Calibri" panose="020F0502020204030204" pitchFamily="34" charset="0"/>
            </a:endParaRPr>
          </a:p>
        </p:txBody>
      </p:sp>
      <p:sp>
        <p:nvSpPr>
          <p:cNvPr id="10" name="text 1"/>
          <p:cNvSpPr txBox="1"/>
          <p:nvPr/>
        </p:nvSpPr>
        <p:spPr>
          <a:xfrm>
            <a:off x="3074848" y="5894629"/>
            <a:ext cx="389359" cy="246221"/>
          </a:xfrm>
          <a:prstGeom prst="rect">
            <a:avLst/>
          </a:prstGeom>
        </p:spPr>
        <p:txBody>
          <a:bodyPr vert="horz" wrap="squar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0%</a:t>
            </a:r>
          </a:p>
        </p:txBody>
      </p:sp>
      <p:sp>
        <p:nvSpPr>
          <p:cNvPr id="11" name="text 1"/>
          <p:cNvSpPr txBox="1"/>
          <p:nvPr/>
        </p:nvSpPr>
        <p:spPr>
          <a:xfrm>
            <a:off x="4382503" y="5894629"/>
            <a:ext cx="360933"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25%</a:t>
            </a:r>
          </a:p>
        </p:txBody>
      </p:sp>
      <p:sp>
        <p:nvSpPr>
          <p:cNvPr id="12" name="text 1"/>
          <p:cNvSpPr txBox="1"/>
          <p:nvPr/>
        </p:nvSpPr>
        <p:spPr>
          <a:xfrm>
            <a:off x="5744120" y="5894629"/>
            <a:ext cx="360933"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50%</a:t>
            </a:r>
          </a:p>
        </p:txBody>
      </p:sp>
      <p:sp>
        <p:nvSpPr>
          <p:cNvPr id="13" name="text 1"/>
          <p:cNvSpPr txBox="1"/>
          <p:nvPr/>
        </p:nvSpPr>
        <p:spPr>
          <a:xfrm>
            <a:off x="7105353" y="5894629"/>
            <a:ext cx="360933"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75%</a:t>
            </a:r>
          </a:p>
        </p:txBody>
      </p:sp>
      <p:sp>
        <p:nvSpPr>
          <p:cNvPr id="14" name="text 1"/>
          <p:cNvSpPr txBox="1"/>
          <p:nvPr/>
        </p:nvSpPr>
        <p:spPr>
          <a:xfrm>
            <a:off x="8414868" y="5894629"/>
            <a:ext cx="466281" cy="246221"/>
          </a:xfrm>
          <a:prstGeom prst="rect">
            <a:avLst/>
          </a:prstGeom>
        </p:spPr>
        <p:txBody>
          <a:bodyPr vert="horz" wrap="none" lIns="0" tIns="0" rIns="0" bIns="0" rtlCol="0">
            <a:spAutoFit/>
          </a:bodyPr>
          <a:lstStyle/>
          <a:p>
            <a:r>
              <a:rPr sz="1600" b="1" spc="9" dirty="0">
                <a:solidFill>
                  <a:srgbClr val="006879"/>
                </a:solidFill>
                <a:latin typeface="Calibri" panose="020F0502020204030204" pitchFamily="34" charset="0"/>
                <a:cs typeface="Calibri" panose="020F0502020204030204" pitchFamily="34" charset="0"/>
              </a:rPr>
              <a:t>100%</a:t>
            </a:r>
          </a:p>
        </p:txBody>
      </p:sp>
      <p:sp>
        <p:nvSpPr>
          <p:cNvPr id="15" name="text 1"/>
          <p:cNvSpPr txBox="1"/>
          <p:nvPr/>
        </p:nvSpPr>
        <p:spPr>
          <a:xfrm>
            <a:off x="2352353" y="5100415"/>
            <a:ext cx="692305" cy="369332"/>
          </a:xfrm>
          <a:prstGeom prst="rect">
            <a:avLst/>
          </a:prstGeom>
        </p:spPr>
        <p:txBody>
          <a:bodyPr vert="horz" wrap="none" lIns="0" tIns="0" rIns="0" bIns="0" rtlCol="0">
            <a:spAutoFit/>
          </a:bodyPr>
          <a:lstStyle/>
          <a:p>
            <a:r>
              <a:rPr lang="en-US" b="1" spc="9" dirty="0">
                <a:solidFill>
                  <a:srgbClr val="6C6C6C"/>
                </a:solidFill>
                <a:latin typeface="Calibri" panose="020F0502020204030204" pitchFamily="34" charset="0"/>
                <a:cs typeface="Calibri" panose="020F0502020204030204" pitchFamily="34" charset="0"/>
              </a:rPr>
              <a:t>None</a:t>
            </a:r>
            <a:endParaRPr b="1" spc="9" dirty="0">
              <a:solidFill>
                <a:srgbClr val="6C6C6C"/>
              </a:solidFill>
              <a:latin typeface="Calibri" panose="020F0502020204030204" pitchFamily="34" charset="0"/>
              <a:cs typeface="Calibri" panose="020F0502020204030204" pitchFamily="34" charset="0"/>
            </a:endParaRPr>
          </a:p>
        </p:txBody>
      </p:sp>
      <p:sp>
        <p:nvSpPr>
          <p:cNvPr id="16" name="text 1"/>
          <p:cNvSpPr txBox="1"/>
          <p:nvPr/>
        </p:nvSpPr>
        <p:spPr>
          <a:xfrm>
            <a:off x="816810" y="4137095"/>
            <a:ext cx="2252771" cy="369332"/>
          </a:xfrm>
          <a:prstGeom prst="rect">
            <a:avLst/>
          </a:prstGeom>
        </p:spPr>
        <p:txBody>
          <a:bodyPr vert="horz" wrap="none" lIns="0" tIns="0" rIns="0" bIns="0" rtlCol="0">
            <a:spAutoFit/>
          </a:bodyPr>
          <a:lstStyle/>
          <a:p>
            <a:r>
              <a:rPr b="1" spc="9" dirty="0">
                <a:solidFill>
                  <a:srgbClr val="6C6C6C"/>
                </a:solidFill>
                <a:latin typeface="Calibri" panose="020F0502020204030204" pitchFamily="34" charset="0"/>
                <a:cs typeface="Calibri" panose="020F0502020204030204" pitchFamily="34" charset="0"/>
              </a:rPr>
              <a:t>Other</a:t>
            </a:r>
            <a:r>
              <a:rPr sz="1412" spc="9" dirty="0">
                <a:solidFill>
                  <a:srgbClr val="6C6C6C"/>
                </a:solidFill>
                <a:latin typeface="Arial"/>
                <a:cs typeface="Arial"/>
              </a:rPr>
              <a:t> </a:t>
            </a:r>
            <a:r>
              <a:rPr b="1" spc="9" dirty="0">
                <a:solidFill>
                  <a:srgbClr val="6C6C6C"/>
                </a:solidFill>
                <a:latin typeface="Calibri" panose="020F0502020204030204" pitchFamily="34" charset="0"/>
                <a:cs typeface="Calibri" panose="020F0502020204030204" pitchFamily="34" charset="0"/>
              </a:rPr>
              <a:t>Investigator</a:t>
            </a:r>
          </a:p>
        </p:txBody>
      </p:sp>
      <p:sp>
        <p:nvSpPr>
          <p:cNvPr id="17" name="text 1"/>
          <p:cNvSpPr txBox="1"/>
          <p:nvPr/>
        </p:nvSpPr>
        <p:spPr>
          <a:xfrm>
            <a:off x="685800" y="3192109"/>
            <a:ext cx="2355482" cy="369332"/>
          </a:xfrm>
          <a:prstGeom prst="rect">
            <a:avLst/>
          </a:prstGeom>
        </p:spPr>
        <p:txBody>
          <a:bodyPr vert="horz" wrap="none" lIns="0" tIns="0" rIns="0" bIns="0" rtlCol="0">
            <a:spAutoFit/>
          </a:bodyPr>
          <a:lstStyle/>
          <a:p>
            <a:r>
              <a:rPr b="1" spc="9" dirty="0">
                <a:solidFill>
                  <a:srgbClr val="6C6C6C"/>
                </a:solidFill>
                <a:latin typeface="Calibri" panose="020F0502020204030204" pitchFamily="34" charset="0"/>
                <a:cs typeface="Calibri" panose="020F0502020204030204" pitchFamily="34" charset="0"/>
              </a:rPr>
              <a:t>Compliance</a:t>
            </a:r>
            <a:r>
              <a:rPr sz="1412" spc="9" dirty="0">
                <a:solidFill>
                  <a:srgbClr val="6C6C6C"/>
                </a:solidFill>
                <a:latin typeface="Arial"/>
                <a:cs typeface="Arial"/>
              </a:rPr>
              <a:t> </a:t>
            </a:r>
            <a:r>
              <a:rPr b="1" spc="9" dirty="0">
                <a:solidFill>
                  <a:srgbClr val="6C6C6C"/>
                </a:solidFill>
                <a:latin typeface="Calibri" panose="020F0502020204030204" pitchFamily="34" charset="0"/>
                <a:cs typeface="Calibri" panose="020F0502020204030204" pitchFamily="34" charset="0"/>
              </a:rPr>
              <a:t>Officer</a:t>
            </a:r>
          </a:p>
        </p:txBody>
      </p:sp>
      <p:sp>
        <p:nvSpPr>
          <p:cNvPr id="18" name="text 1"/>
          <p:cNvSpPr txBox="1"/>
          <p:nvPr/>
        </p:nvSpPr>
        <p:spPr>
          <a:xfrm>
            <a:off x="152400" y="2248749"/>
            <a:ext cx="2916330" cy="369332"/>
          </a:xfrm>
          <a:prstGeom prst="rect">
            <a:avLst/>
          </a:prstGeom>
        </p:spPr>
        <p:txBody>
          <a:bodyPr vert="horz" wrap="none" lIns="0" tIns="0" rIns="0" bIns="0" rtlCol="0">
            <a:spAutoFit/>
          </a:bodyPr>
          <a:lstStyle/>
          <a:p>
            <a:r>
              <a:rPr b="1" spc="9" dirty="0">
                <a:solidFill>
                  <a:srgbClr val="6C6C6C"/>
                </a:solidFill>
                <a:latin typeface="Calibri" panose="020F0502020204030204" pitchFamily="34" charset="0"/>
                <a:cs typeface="Calibri" panose="020F0502020204030204" pitchFamily="34" charset="0"/>
              </a:rPr>
              <a:t>Regulatory</a:t>
            </a:r>
            <a:r>
              <a:rPr sz="1412" spc="9" dirty="0">
                <a:solidFill>
                  <a:srgbClr val="6C6C6C"/>
                </a:solidFill>
                <a:latin typeface="Arial"/>
                <a:cs typeface="Arial"/>
              </a:rPr>
              <a:t> </a:t>
            </a:r>
            <a:r>
              <a:rPr b="1" spc="9" dirty="0">
                <a:solidFill>
                  <a:srgbClr val="6C6C6C"/>
                </a:solidFill>
                <a:latin typeface="Calibri" panose="020F0502020204030204" pitchFamily="34" charset="0"/>
                <a:cs typeface="Calibri" panose="020F0502020204030204" pitchFamily="34" charset="0"/>
              </a:rPr>
              <a:t>Coordinator</a:t>
            </a:r>
          </a:p>
        </p:txBody>
      </p:sp>
      <p:sp>
        <p:nvSpPr>
          <p:cNvPr id="19" name="text 1"/>
          <p:cNvSpPr txBox="1"/>
          <p:nvPr/>
        </p:nvSpPr>
        <p:spPr>
          <a:xfrm>
            <a:off x="152400" y="1323722"/>
            <a:ext cx="2909334" cy="369332"/>
          </a:xfrm>
          <a:prstGeom prst="rect">
            <a:avLst/>
          </a:prstGeom>
        </p:spPr>
        <p:txBody>
          <a:bodyPr vert="horz" wrap="none" lIns="0" tIns="0" rIns="0" bIns="0" rtlCol="0">
            <a:spAutoFit/>
          </a:bodyPr>
          <a:lstStyle/>
          <a:p>
            <a:r>
              <a:rPr b="1" spc="9" dirty="0">
                <a:solidFill>
                  <a:srgbClr val="6C6C6C"/>
                </a:solidFill>
                <a:latin typeface="Calibri" panose="020F0502020204030204" pitchFamily="34" charset="0"/>
                <a:cs typeface="Calibri" panose="020F0502020204030204" pitchFamily="34" charset="0"/>
              </a:rPr>
              <a:t>Study Coordinator/CRC</a:t>
            </a:r>
            <a:endParaRPr b="1" dirty="0">
              <a:latin typeface="Calibri" panose="020F0502020204030204" pitchFamily="34" charset="0"/>
              <a:cs typeface="Calibri" panose="020F0502020204030204" pitchFamily="34" charset="0"/>
            </a:endParaRPr>
          </a:p>
        </p:txBody>
      </p:sp>
      <p:sp>
        <p:nvSpPr>
          <p:cNvPr id="25" name="Title 1">
            <a:extLst>
              <a:ext uri="{FF2B5EF4-FFF2-40B4-BE49-F238E27FC236}">
                <a16:creationId xmlns:a16="http://schemas.microsoft.com/office/drawing/2014/main" id="{30DA3FE1-693A-4AE5-A6AE-D41D5C3289FA}"/>
              </a:ext>
            </a:extLst>
          </p:cNvPr>
          <p:cNvSpPr txBox="1">
            <a:spLocks noChangeArrowheads="1"/>
          </p:cNvSpPr>
          <p:nvPr/>
        </p:nvSpPr>
        <p:spPr bwMode="auto">
          <a:xfrm>
            <a:off x="381000" y="1524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2pPr>
            <a:lvl3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3pPr>
            <a:lvl4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4pPr>
            <a:lvl5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5pPr>
            <a:lvl6pPr marL="457200" algn="r" rtl="0" fontAlgn="base">
              <a:spcBef>
                <a:spcPct val="0"/>
              </a:spcBef>
              <a:spcAft>
                <a:spcPct val="0"/>
              </a:spcAft>
              <a:defRPr sz="3000" b="1">
                <a:solidFill>
                  <a:schemeClr val="bg1"/>
                </a:solidFill>
                <a:latin typeface="Palatino" pitchFamily="16" charset="0"/>
                <a:ea typeface="ＭＳ Ｐゴシック" pitchFamily="16" charset="-128"/>
              </a:defRPr>
            </a:lvl6pPr>
            <a:lvl7pPr marL="914400" algn="r" rtl="0" fontAlgn="base">
              <a:spcBef>
                <a:spcPct val="0"/>
              </a:spcBef>
              <a:spcAft>
                <a:spcPct val="0"/>
              </a:spcAft>
              <a:defRPr sz="3000" b="1">
                <a:solidFill>
                  <a:schemeClr val="bg1"/>
                </a:solidFill>
                <a:latin typeface="Palatino" pitchFamily="16" charset="0"/>
                <a:ea typeface="ＭＳ Ｐゴシック" pitchFamily="16" charset="-128"/>
              </a:defRPr>
            </a:lvl7pPr>
            <a:lvl8pPr marL="1371600" algn="r" rtl="0" fontAlgn="base">
              <a:spcBef>
                <a:spcPct val="0"/>
              </a:spcBef>
              <a:spcAft>
                <a:spcPct val="0"/>
              </a:spcAft>
              <a:defRPr sz="3000" b="1">
                <a:solidFill>
                  <a:schemeClr val="bg1"/>
                </a:solidFill>
                <a:latin typeface="Palatino" pitchFamily="16" charset="0"/>
                <a:ea typeface="ＭＳ Ｐゴシック" pitchFamily="16" charset="-128"/>
              </a:defRPr>
            </a:lvl8pPr>
            <a:lvl9pPr marL="1828800" algn="r" rtl="0" fontAlgn="base">
              <a:spcBef>
                <a:spcPct val="0"/>
              </a:spcBef>
              <a:spcAft>
                <a:spcPct val="0"/>
              </a:spcAft>
              <a:defRPr sz="3000" b="1">
                <a:solidFill>
                  <a:schemeClr val="bg1"/>
                </a:solidFill>
                <a:latin typeface="Palatino" pitchFamily="16" charset="0"/>
                <a:ea typeface="ＭＳ Ｐゴシック" pitchFamily="16" charset="-128"/>
              </a:defRPr>
            </a:lvl9pPr>
          </a:lstStyle>
          <a:p>
            <a:r>
              <a:rPr lang="en-US" altLang="en-US" kern="0" dirty="0"/>
              <a:t>Who Reviews Before the PI?</a:t>
            </a:r>
          </a:p>
        </p:txBody>
      </p:sp>
      <p:sp>
        <p:nvSpPr>
          <p:cNvPr id="27" name="Footer Placeholder 2">
            <a:extLst>
              <a:ext uri="{FF2B5EF4-FFF2-40B4-BE49-F238E27FC236}">
                <a16:creationId xmlns:a16="http://schemas.microsoft.com/office/drawing/2014/main" id="{5C91FA25-8F26-43FA-A389-6C65492530DC}"/>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28" name="Slide Number Placeholder 3">
            <a:extLst>
              <a:ext uri="{FF2B5EF4-FFF2-40B4-BE49-F238E27FC236}">
                <a16:creationId xmlns:a16="http://schemas.microsoft.com/office/drawing/2014/main" id="{327ADFC1-ABC8-48C1-BF62-CF812A04DFD1}"/>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90FD9CED-E7FB-8D46-98CB-B14C79F9677D}" type="slidenum">
              <a:rPr lang="en-US" altLang="en-US" sz="1400" smtClean="0">
                <a:solidFill>
                  <a:srgbClr val="0D336B"/>
                </a:solidFill>
              </a:rPr>
              <a:pPr>
                <a:spcBef>
                  <a:spcPct val="0"/>
                </a:spcBef>
                <a:buFontTx/>
                <a:buNone/>
              </a:pPr>
              <a:t>14</a:t>
            </a:fld>
            <a:endParaRPr lang="en-US" altLang="en-US" sz="1400" dirty="0">
              <a:solidFill>
                <a:srgbClr val="0D336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Placeholder 2">
            <a:extLst>
              <a:ext uri="{FF2B5EF4-FFF2-40B4-BE49-F238E27FC236}">
                <a16:creationId xmlns:a16="http://schemas.microsoft.com/office/drawing/2014/main" id="{0824AE00-70F0-674D-841E-07A7F85ACA68}"/>
              </a:ext>
            </a:extLst>
          </p:cNvPr>
          <p:cNvSpPr>
            <a:spLocks noGrp="1" noChangeArrowheads="1"/>
          </p:cNvSpPr>
          <p:nvPr>
            <p:ph type="body" idx="1"/>
          </p:nvPr>
        </p:nvSpPr>
        <p:spPr>
          <a:xfrm>
            <a:off x="381000" y="762000"/>
            <a:ext cx="8305800" cy="1500188"/>
          </a:xfrm>
        </p:spPr>
        <p:txBody>
          <a:bodyPr/>
          <a:lstStyle/>
          <a:p>
            <a:pPr algn="ctr" eaLnBrk="1" hangingPunct="1"/>
            <a:r>
              <a:rPr lang="en-US" altLang="en-US" sz="4000" dirty="0">
                <a:latin typeface="Calibri" panose="020F0502020204030204" pitchFamily="34" charset="0"/>
                <a:cs typeface="Calibri" panose="020F0502020204030204" pitchFamily="34" charset="0"/>
              </a:rPr>
              <a:t>Site Burden</a:t>
            </a:r>
          </a:p>
          <a:p>
            <a:endParaRPr lang="en-US" altLang="en-US" dirty="0"/>
          </a:p>
        </p:txBody>
      </p:sp>
      <p:sp>
        <p:nvSpPr>
          <p:cNvPr id="4" name="Footer Placeholder 3">
            <a:extLst>
              <a:ext uri="{FF2B5EF4-FFF2-40B4-BE49-F238E27FC236}">
                <a16:creationId xmlns:a16="http://schemas.microsoft.com/office/drawing/2014/main" id="{C5E6F060-7F13-FA4D-8E2B-508E006A5A00}"/>
              </a:ext>
            </a:extLst>
          </p:cNvPr>
          <p:cNvSpPr>
            <a:spLocks noGrp="1"/>
          </p:cNvSpPr>
          <p:nvPr>
            <p:ph type="ftr" sz="quarter" idx="10"/>
          </p:nvPr>
        </p:nvSpPr>
        <p:spPr/>
        <p:txBody>
          <a:bodyPr/>
          <a:lstStyle/>
          <a:p>
            <a:pPr>
              <a:defRPr/>
            </a:pPr>
            <a:r>
              <a:rPr lang="en-US" dirty="0"/>
              <a:t>MAGI's Clinical Research Conference</a:t>
            </a:r>
          </a:p>
        </p:txBody>
      </p:sp>
      <p:sp>
        <p:nvSpPr>
          <p:cNvPr id="28675" name="Slide Number Placeholder 4">
            <a:extLst>
              <a:ext uri="{FF2B5EF4-FFF2-40B4-BE49-F238E27FC236}">
                <a16:creationId xmlns:a16="http://schemas.microsoft.com/office/drawing/2014/main" id="{F9D94086-E544-C04D-A1A9-21CA954ADC8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D56E7D51-3FD8-4C4E-8FD2-0C4AA37E5663}" type="slidenum">
              <a:rPr lang="en-US" altLang="en-US" sz="1400" smtClean="0">
                <a:solidFill>
                  <a:srgbClr val="0D336B"/>
                </a:solidFill>
              </a:rPr>
              <a:pPr>
                <a:spcBef>
                  <a:spcPct val="0"/>
                </a:spcBef>
                <a:buFontTx/>
                <a:buNone/>
              </a:pPr>
              <a:t>15</a:t>
            </a:fld>
            <a:endParaRPr lang="en-US" altLang="en-US" sz="1400" dirty="0">
              <a:solidFill>
                <a:srgbClr val="0D336B"/>
              </a:solidFill>
            </a:endParaRPr>
          </a:p>
        </p:txBody>
      </p:sp>
      <p:pic>
        <p:nvPicPr>
          <p:cNvPr id="28676" name="Picture 2">
            <a:extLst>
              <a:ext uri="{FF2B5EF4-FFF2-40B4-BE49-F238E27FC236}">
                <a16:creationId xmlns:a16="http://schemas.microsoft.com/office/drawing/2014/main" id="{8C4A5540-6AA6-314A-8E9F-012E76987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370" y="2057400"/>
            <a:ext cx="7033260" cy="39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 </a:t>
            </a:r>
            <a:br>
              <a:rPr lang="en-US" altLang="en-US" dirty="0"/>
            </a:br>
            <a:r>
              <a:rPr lang="en-US" altLang="en-US" dirty="0"/>
              <a:t>Site Resource Statistics</a:t>
            </a:r>
            <a:br>
              <a:rPr lang="en-US" altLang="en-US" dirty="0"/>
            </a:br>
            <a:endParaRPr lang="en-US" noProof="1"/>
          </a:p>
        </p:txBody>
      </p:sp>
      <p:grpSp>
        <p:nvGrpSpPr>
          <p:cNvPr id="18" name="Group 17">
            <a:extLst>
              <a:ext uri="{FF2B5EF4-FFF2-40B4-BE49-F238E27FC236}">
                <a16:creationId xmlns:a16="http://schemas.microsoft.com/office/drawing/2014/main" id="{31D12326-BBD4-4A79-B519-C866D6C0A59B}"/>
              </a:ext>
            </a:extLst>
          </p:cNvPr>
          <p:cNvGrpSpPr/>
          <p:nvPr/>
        </p:nvGrpSpPr>
        <p:grpSpPr>
          <a:xfrm>
            <a:off x="465024" y="1711239"/>
            <a:ext cx="2455409" cy="4537161"/>
            <a:chOff x="3531357" y="-6126227"/>
            <a:chExt cx="5129285" cy="10751449"/>
          </a:xfrm>
        </p:grpSpPr>
        <p:sp>
          <p:nvSpPr>
            <p:cNvPr id="19" name="Shape">
              <a:extLst>
                <a:ext uri="{FF2B5EF4-FFF2-40B4-BE49-F238E27FC236}">
                  <a16:creationId xmlns:a16="http://schemas.microsoft.com/office/drawing/2014/main" id="{E3FA0399-4A10-4C11-88B8-E14B9EDDB5BD}"/>
                </a:ext>
              </a:extLst>
            </p:cNvPr>
            <p:cNvSpPr/>
            <p:nvPr/>
          </p:nvSpPr>
          <p:spPr>
            <a:xfrm>
              <a:off x="4420358" y="-6126227"/>
              <a:ext cx="3364105" cy="8431787"/>
            </a:xfrm>
            <a:custGeom>
              <a:avLst/>
              <a:gdLst/>
              <a:ahLst/>
              <a:cxnLst>
                <a:cxn ang="0">
                  <a:pos x="wd2" y="hd2"/>
                </a:cxn>
                <a:cxn ang="5400000">
                  <a:pos x="wd2" y="hd2"/>
                </a:cxn>
                <a:cxn ang="10800000">
                  <a:pos x="wd2" y="hd2"/>
                </a:cxn>
                <a:cxn ang="16200000">
                  <a:pos x="wd2" y="hd2"/>
                </a:cxn>
              </a:cxnLst>
              <a:rect l="0" t="0" r="r" b="b"/>
              <a:pathLst>
                <a:path w="21600" h="21600" extrusionOk="0">
                  <a:moveTo>
                    <a:pt x="21600" y="19426"/>
                  </a:moveTo>
                  <a:cubicBezTo>
                    <a:pt x="21600" y="20627"/>
                    <a:pt x="19340" y="21600"/>
                    <a:pt x="16552" y="21600"/>
                  </a:cubicBezTo>
                  <a:lnTo>
                    <a:pt x="5048" y="21600"/>
                  </a:lnTo>
                  <a:cubicBezTo>
                    <a:pt x="2260" y="21600"/>
                    <a:pt x="0" y="20627"/>
                    <a:pt x="0" y="19426"/>
                  </a:cubicBezTo>
                  <a:lnTo>
                    <a:pt x="0" y="2174"/>
                  </a:lnTo>
                  <a:cubicBezTo>
                    <a:pt x="0" y="973"/>
                    <a:pt x="2260" y="0"/>
                    <a:pt x="5048" y="0"/>
                  </a:cubicBezTo>
                  <a:lnTo>
                    <a:pt x="16552" y="0"/>
                  </a:lnTo>
                  <a:cubicBezTo>
                    <a:pt x="19340" y="0"/>
                    <a:pt x="21600" y="973"/>
                    <a:pt x="21600" y="2174"/>
                  </a:cubicBezTo>
                  <a:lnTo>
                    <a:pt x="21600" y="19426"/>
                  </a:ln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0" name="Circle">
              <a:extLst>
                <a:ext uri="{FF2B5EF4-FFF2-40B4-BE49-F238E27FC236}">
                  <a16:creationId xmlns:a16="http://schemas.microsoft.com/office/drawing/2014/main" id="{26DCABB5-1EC3-4F57-80E5-D05CE6AFF82D}"/>
                </a:ext>
              </a:extLst>
            </p:cNvPr>
            <p:cNvSpPr/>
            <p:nvPr/>
          </p:nvSpPr>
          <p:spPr>
            <a:xfrm>
              <a:off x="5080757" y="-5427726"/>
              <a:ext cx="2035793" cy="2035791"/>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1" name="Circle">
              <a:extLst>
                <a:ext uri="{FF2B5EF4-FFF2-40B4-BE49-F238E27FC236}">
                  <a16:creationId xmlns:a16="http://schemas.microsoft.com/office/drawing/2014/main" id="{136C7023-5493-4C5E-B361-27F21EDDC910}"/>
                </a:ext>
              </a:extLst>
            </p:cNvPr>
            <p:cNvSpPr/>
            <p:nvPr/>
          </p:nvSpPr>
          <p:spPr>
            <a:xfrm>
              <a:off x="5080758" y="-29766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2" name="Circle">
              <a:extLst>
                <a:ext uri="{FF2B5EF4-FFF2-40B4-BE49-F238E27FC236}">
                  <a16:creationId xmlns:a16="http://schemas.microsoft.com/office/drawing/2014/main" id="{6F855920-298A-428C-AE34-0BAA475CBB26}"/>
                </a:ext>
              </a:extLst>
            </p:cNvPr>
            <p:cNvSpPr/>
            <p:nvPr/>
          </p:nvSpPr>
          <p:spPr>
            <a:xfrm>
              <a:off x="5080758" y="-5128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3" name="Shape">
              <a:extLst>
                <a:ext uri="{FF2B5EF4-FFF2-40B4-BE49-F238E27FC236}">
                  <a16:creationId xmlns:a16="http://schemas.microsoft.com/office/drawing/2014/main" id="{B275AA3C-AB3B-4D2F-A381-C53482D4D9F8}"/>
                </a:ext>
              </a:extLst>
            </p:cNvPr>
            <p:cNvSpPr/>
            <p:nvPr/>
          </p:nvSpPr>
          <p:spPr>
            <a:xfrm>
              <a:off x="5195058" y="-5313426"/>
              <a:ext cx="1803520" cy="1803559"/>
            </a:xfrm>
            <a:custGeom>
              <a:avLst/>
              <a:gdLst/>
              <a:ahLst/>
              <a:cxnLst>
                <a:cxn ang="0">
                  <a:pos x="wd2" y="hd2"/>
                </a:cxn>
                <a:cxn ang="5400000">
                  <a:pos x="wd2" y="hd2"/>
                </a:cxn>
                <a:cxn ang="10800000">
                  <a:pos x="wd2" y="hd2"/>
                </a:cxn>
                <a:cxn ang="16200000">
                  <a:pos x="wd2" y="hd2"/>
                </a:cxn>
              </a:cxnLst>
              <a:rect l="0" t="0" r="r" b="b"/>
              <a:pathLst>
                <a:path w="20390" h="19875" extrusionOk="0">
                  <a:moveTo>
                    <a:pt x="19847" y="13222"/>
                  </a:moveTo>
                  <a:cubicBezTo>
                    <a:pt x="18871" y="16173"/>
                    <a:pt x="16446" y="18486"/>
                    <a:pt x="13405" y="19396"/>
                  </a:cubicBezTo>
                  <a:cubicBezTo>
                    <a:pt x="9678" y="20511"/>
                    <a:pt x="6114" y="19596"/>
                    <a:pt x="3601" y="17517"/>
                  </a:cubicBezTo>
                  <a:cubicBezTo>
                    <a:pt x="3461" y="17401"/>
                    <a:pt x="3326" y="17282"/>
                    <a:pt x="3192" y="17159"/>
                  </a:cubicBezTo>
                  <a:cubicBezTo>
                    <a:pt x="499" y="14681"/>
                    <a:pt x="-805" y="10784"/>
                    <a:pt x="526" y="6696"/>
                  </a:cubicBezTo>
                  <a:cubicBezTo>
                    <a:pt x="1469" y="3797"/>
                    <a:pt x="3807" y="1487"/>
                    <a:pt x="6773" y="543"/>
                  </a:cubicBezTo>
                  <a:cubicBezTo>
                    <a:pt x="11900" y="-1089"/>
                    <a:pt x="16743" y="1125"/>
                    <a:pt x="19022" y="4967"/>
                  </a:cubicBezTo>
                  <a:cubicBezTo>
                    <a:pt x="19091" y="5084"/>
                    <a:pt x="19160" y="5203"/>
                    <a:pt x="19223" y="5324"/>
                  </a:cubicBezTo>
                  <a:cubicBezTo>
                    <a:pt x="20445" y="7581"/>
                    <a:pt x="20795" y="10360"/>
                    <a:pt x="19847" y="13222"/>
                  </a:cubicBezTo>
                  <a:close/>
                </a:path>
              </a:pathLst>
            </a:custGeom>
            <a:solidFill>
              <a:schemeClr val="accent5">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4" name="Shape">
              <a:extLst>
                <a:ext uri="{FF2B5EF4-FFF2-40B4-BE49-F238E27FC236}">
                  <a16:creationId xmlns:a16="http://schemas.microsoft.com/office/drawing/2014/main" id="{5CA82D9C-C6AC-4B93-A191-2192BF597C15}"/>
                </a:ext>
              </a:extLst>
            </p:cNvPr>
            <p:cNvSpPr/>
            <p:nvPr/>
          </p:nvSpPr>
          <p:spPr>
            <a:xfrm>
              <a:off x="5410958" y="-50467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5" name="Shape">
              <a:extLst>
                <a:ext uri="{FF2B5EF4-FFF2-40B4-BE49-F238E27FC236}">
                  <a16:creationId xmlns:a16="http://schemas.microsoft.com/office/drawing/2014/main" id="{D2660CF9-DBAE-4AB4-860A-92262292F8F2}"/>
                </a:ext>
              </a:extLst>
            </p:cNvPr>
            <p:cNvSpPr/>
            <p:nvPr/>
          </p:nvSpPr>
          <p:spPr>
            <a:xfrm>
              <a:off x="5195058" y="-28496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4">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6" name="Shape">
              <a:extLst>
                <a:ext uri="{FF2B5EF4-FFF2-40B4-BE49-F238E27FC236}">
                  <a16:creationId xmlns:a16="http://schemas.microsoft.com/office/drawing/2014/main" id="{D9418608-B3E7-4D51-A4A9-362A4A188077}"/>
                </a:ext>
              </a:extLst>
            </p:cNvPr>
            <p:cNvSpPr/>
            <p:nvPr/>
          </p:nvSpPr>
          <p:spPr>
            <a:xfrm>
              <a:off x="5410958" y="-25829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4"/>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7" name="Shape">
              <a:extLst>
                <a:ext uri="{FF2B5EF4-FFF2-40B4-BE49-F238E27FC236}">
                  <a16:creationId xmlns:a16="http://schemas.microsoft.com/office/drawing/2014/main" id="{8147B25E-B4CF-4120-8315-65DA0A259155}"/>
                </a:ext>
              </a:extLst>
            </p:cNvPr>
            <p:cNvSpPr/>
            <p:nvPr/>
          </p:nvSpPr>
          <p:spPr>
            <a:xfrm>
              <a:off x="5195058" y="-3985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6">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8" name="Shape">
              <a:extLst>
                <a:ext uri="{FF2B5EF4-FFF2-40B4-BE49-F238E27FC236}">
                  <a16:creationId xmlns:a16="http://schemas.microsoft.com/office/drawing/2014/main" id="{0A695091-CC67-472D-B89E-F45729C6EFF0}"/>
                </a:ext>
              </a:extLst>
            </p:cNvPr>
            <p:cNvSpPr/>
            <p:nvPr/>
          </p:nvSpPr>
          <p:spPr>
            <a:xfrm>
              <a:off x="5410958" y="-1318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29" name="Shape">
              <a:extLst>
                <a:ext uri="{FF2B5EF4-FFF2-40B4-BE49-F238E27FC236}">
                  <a16:creationId xmlns:a16="http://schemas.microsoft.com/office/drawing/2014/main" id="{49F561C7-8284-4933-AB49-B092B27F710A}"/>
                </a:ext>
              </a:extLst>
            </p:cNvPr>
            <p:cNvSpPr/>
            <p:nvPr/>
          </p:nvSpPr>
          <p:spPr>
            <a:xfrm>
              <a:off x="7887458" y="-52753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1" name="Shape">
              <a:extLst>
                <a:ext uri="{FF2B5EF4-FFF2-40B4-BE49-F238E27FC236}">
                  <a16:creationId xmlns:a16="http://schemas.microsoft.com/office/drawing/2014/main" id="{0705B6DD-7E26-4B08-BFD8-9930ACD0CD04}"/>
                </a:ext>
              </a:extLst>
            </p:cNvPr>
            <p:cNvSpPr/>
            <p:nvPr/>
          </p:nvSpPr>
          <p:spPr>
            <a:xfrm>
              <a:off x="7887458" y="-28242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2" name="Shape">
              <a:extLst>
                <a:ext uri="{FF2B5EF4-FFF2-40B4-BE49-F238E27FC236}">
                  <a16:creationId xmlns:a16="http://schemas.microsoft.com/office/drawing/2014/main" id="{3997AD42-DC06-4F3D-8536-E9F091786425}"/>
                </a:ext>
              </a:extLst>
            </p:cNvPr>
            <p:cNvSpPr/>
            <p:nvPr/>
          </p:nvSpPr>
          <p:spPr>
            <a:xfrm>
              <a:off x="7887458" y="-3604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3" name="Shape">
              <a:extLst>
                <a:ext uri="{FF2B5EF4-FFF2-40B4-BE49-F238E27FC236}">
                  <a16:creationId xmlns:a16="http://schemas.microsoft.com/office/drawing/2014/main" id="{2EE42D31-972B-4505-B30A-995BBFD0C627}"/>
                </a:ext>
              </a:extLst>
            </p:cNvPr>
            <p:cNvSpPr/>
            <p:nvPr/>
          </p:nvSpPr>
          <p:spPr>
            <a:xfrm>
              <a:off x="3531357" y="-5288026"/>
              <a:ext cx="773185" cy="1739265"/>
            </a:xfrm>
            <a:custGeom>
              <a:avLst/>
              <a:gdLst/>
              <a:ahLst/>
              <a:cxnLst>
                <a:cxn ang="0">
                  <a:pos x="wd2" y="hd2"/>
                </a:cxn>
                <a:cxn ang="5400000">
                  <a:pos x="wd2" y="hd2"/>
                </a:cxn>
                <a:cxn ang="10800000">
                  <a:pos x="wd2" y="hd2"/>
                </a:cxn>
                <a:cxn ang="16200000">
                  <a:pos x="wd2" y="hd2"/>
                </a:cxn>
              </a:cxnLst>
              <a:rect l="0" t="0" r="r" b="b"/>
              <a:pathLst>
                <a:path w="20284" h="21600" extrusionOk="0">
                  <a:moveTo>
                    <a:pt x="353" y="5591"/>
                  </a:moveTo>
                  <a:lnTo>
                    <a:pt x="7963" y="18392"/>
                  </a:lnTo>
                  <a:cubicBezTo>
                    <a:pt x="9093" y="20289"/>
                    <a:pt x="12747" y="21600"/>
                    <a:pt x="16909" y="21600"/>
                  </a:cubicBezTo>
                  <a:lnTo>
                    <a:pt x="20284" y="21600"/>
                  </a:lnTo>
                  <a:lnTo>
                    <a:pt x="20284" y="0"/>
                  </a:lnTo>
                  <a:lnTo>
                    <a:pt x="9296" y="0"/>
                  </a:lnTo>
                  <a:cubicBezTo>
                    <a:pt x="3139" y="0"/>
                    <a:pt x="-1316" y="2784"/>
                    <a:pt x="353"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4" name="Shape">
              <a:extLst>
                <a:ext uri="{FF2B5EF4-FFF2-40B4-BE49-F238E27FC236}">
                  <a16:creationId xmlns:a16="http://schemas.microsoft.com/office/drawing/2014/main" id="{3144311B-814F-4222-A19D-A77C7341D60B}"/>
                </a:ext>
              </a:extLst>
            </p:cNvPr>
            <p:cNvSpPr/>
            <p:nvPr/>
          </p:nvSpPr>
          <p:spPr>
            <a:xfrm>
              <a:off x="3531357" y="-2824226"/>
              <a:ext cx="773185" cy="1739265"/>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5" name="Shape">
              <a:extLst>
                <a:ext uri="{FF2B5EF4-FFF2-40B4-BE49-F238E27FC236}">
                  <a16:creationId xmlns:a16="http://schemas.microsoft.com/office/drawing/2014/main" id="{6DFA576F-0471-4AD4-A07A-BE55D51D4CB7}"/>
                </a:ext>
              </a:extLst>
            </p:cNvPr>
            <p:cNvSpPr/>
            <p:nvPr/>
          </p:nvSpPr>
          <p:spPr>
            <a:xfrm>
              <a:off x="3531357" y="-360427"/>
              <a:ext cx="773185" cy="1739267"/>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sp>
          <p:nvSpPr>
            <p:cNvPr id="46" name="Rectangle">
              <a:extLst>
                <a:ext uri="{FF2B5EF4-FFF2-40B4-BE49-F238E27FC236}">
                  <a16:creationId xmlns:a16="http://schemas.microsoft.com/office/drawing/2014/main" id="{939F4A25-03C7-4C78-9252-052A691717AA}"/>
                </a:ext>
              </a:extLst>
            </p:cNvPr>
            <p:cNvSpPr/>
            <p:nvPr/>
          </p:nvSpPr>
          <p:spPr>
            <a:xfrm>
              <a:off x="5576057" y="2433575"/>
              <a:ext cx="1052323" cy="2191647"/>
            </a:xfrm>
            <a:prstGeom prst="rect">
              <a:avLst/>
            </a:prstGeom>
            <a:solidFill>
              <a:srgbClr val="93949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lang="en-US" sz="2250" b="0" i="0" u="none" strike="noStrike" kern="1200" cap="none" spc="0" normalizeH="0" baseline="0" noProof="1">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sym typeface="Gill Sans"/>
              </a:endParaRPr>
            </a:p>
          </p:txBody>
        </p:sp>
      </p:grpSp>
      <p:sp>
        <p:nvSpPr>
          <p:cNvPr id="3" name="TextBox 2">
            <a:extLst>
              <a:ext uri="{FF2B5EF4-FFF2-40B4-BE49-F238E27FC236}">
                <a16:creationId xmlns:a16="http://schemas.microsoft.com/office/drawing/2014/main" id="{F8997B26-187E-48A0-AC13-82EAB2AC412B}"/>
              </a:ext>
            </a:extLst>
          </p:cNvPr>
          <p:cNvSpPr txBox="1"/>
          <p:nvPr/>
        </p:nvSpPr>
        <p:spPr>
          <a:xfrm>
            <a:off x="1441996" y="1959648"/>
            <a:ext cx="535724" cy="92333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1</a:t>
            </a:r>
          </a:p>
        </p:txBody>
      </p:sp>
      <p:sp>
        <p:nvSpPr>
          <p:cNvPr id="47" name="TextBox 46">
            <a:extLst>
              <a:ext uri="{FF2B5EF4-FFF2-40B4-BE49-F238E27FC236}">
                <a16:creationId xmlns:a16="http://schemas.microsoft.com/office/drawing/2014/main" id="{08CEE876-074B-4AA9-8DA4-A08F624BE9CF}"/>
              </a:ext>
            </a:extLst>
          </p:cNvPr>
          <p:cNvSpPr txBox="1"/>
          <p:nvPr/>
        </p:nvSpPr>
        <p:spPr>
          <a:xfrm>
            <a:off x="1399684" y="3027618"/>
            <a:ext cx="535724" cy="92333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2</a:t>
            </a:r>
          </a:p>
        </p:txBody>
      </p:sp>
      <p:sp>
        <p:nvSpPr>
          <p:cNvPr id="48" name="TextBox 47">
            <a:extLst>
              <a:ext uri="{FF2B5EF4-FFF2-40B4-BE49-F238E27FC236}">
                <a16:creationId xmlns:a16="http://schemas.microsoft.com/office/drawing/2014/main" id="{40BEF0D5-8716-4D10-B351-C00E99D25A2C}"/>
              </a:ext>
            </a:extLst>
          </p:cNvPr>
          <p:cNvSpPr txBox="1"/>
          <p:nvPr/>
        </p:nvSpPr>
        <p:spPr>
          <a:xfrm>
            <a:off x="1424536" y="4113097"/>
            <a:ext cx="535724" cy="92333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3</a:t>
            </a:r>
          </a:p>
        </p:txBody>
      </p:sp>
      <p:grpSp>
        <p:nvGrpSpPr>
          <p:cNvPr id="4" name="Group 3">
            <a:extLst>
              <a:ext uri="{FF2B5EF4-FFF2-40B4-BE49-F238E27FC236}">
                <a16:creationId xmlns:a16="http://schemas.microsoft.com/office/drawing/2014/main" id="{0C5871DA-946F-4F7F-A4AA-1F418DA6E3F8}"/>
              </a:ext>
            </a:extLst>
          </p:cNvPr>
          <p:cNvGrpSpPr/>
          <p:nvPr/>
        </p:nvGrpSpPr>
        <p:grpSpPr>
          <a:xfrm>
            <a:off x="4040920" y="2003722"/>
            <a:ext cx="4733925" cy="627240"/>
            <a:chOff x="4838699" y="1213356"/>
            <a:chExt cx="7069878" cy="836320"/>
          </a:xfrm>
        </p:grpSpPr>
        <p:sp>
          <p:nvSpPr>
            <p:cNvPr id="49" name="Rectangle 48">
              <a:extLst>
                <a:ext uri="{FF2B5EF4-FFF2-40B4-BE49-F238E27FC236}">
                  <a16:creationId xmlns:a16="http://schemas.microsoft.com/office/drawing/2014/main" id="{65D0AE6B-44A3-4421-9479-B2B9E69EEBF4}"/>
                </a:ext>
              </a:extLst>
            </p:cNvPr>
            <p:cNvSpPr/>
            <p:nvPr/>
          </p:nvSpPr>
          <p:spPr>
            <a:xfrm>
              <a:off x="4838700" y="1649566"/>
              <a:ext cx="6515099" cy="40011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1">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4C26B99-001A-4248-B2C8-AF9B240067F3}"/>
                </a:ext>
              </a:extLst>
            </p:cNvPr>
            <p:cNvSpPr/>
            <p:nvPr/>
          </p:nvSpPr>
          <p:spPr>
            <a:xfrm>
              <a:off x="4838699" y="1213356"/>
              <a:ext cx="7069878" cy="492443"/>
            </a:xfrm>
            <a:prstGeom prst="rect">
              <a:avLst/>
            </a:prstGeom>
          </p:spPr>
          <p:txBody>
            <a:bodyPr wrap="square" anchor="b">
              <a:spAutoFit/>
            </a:bodyPr>
            <a:lstStyle/>
            <a:p>
              <a:pPr lvl="0" eaLnBrk="1" fontAlgn="auto" hangingPunct="1">
                <a:spcBef>
                  <a:spcPts val="0"/>
                </a:spcBef>
                <a:spcAft>
                  <a:spcPts val="0"/>
                </a:spcAft>
                <a:defRPr/>
              </a:pPr>
              <a:r>
                <a:rPr lang="en-US" sz="1800" b="1" cap="all" noProof="1">
                  <a:solidFill>
                    <a:prstClr val="black"/>
                  </a:solidFill>
                  <a:latin typeface="Calibri" panose="020F0502020204030204"/>
                  <a:ea typeface="+mn-ea"/>
                </a:rPr>
                <a:t>61% SITES &gt; 80 hours/month staff time</a:t>
              </a:r>
              <a:endParaRPr kumimoji="0" lang="en-US" sz="1800" b="1" i="0" u="none" strike="noStrike" kern="1200" cap="all" spc="0" normalizeH="0" baseline="0" noProof="1">
                <a:ln>
                  <a:noFill/>
                </a:ln>
                <a:solidFill>
                  <a:prstClr val="black"/>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id="{BF6C1E4F-5287-47DC-AAC6-C5F6C76CCD6D}"/>
              </a:ext>
            </a:extLst>
          </p:cNvPr>
          <p:cNvGrpSpPr/>
          <p:nvPr/>
        </p:nvGrpSpPr>
        <p:grpSpPr>
          <a:xfrm>
            <a:off x="4029075" y="3282498"/>
            <a:ext cx="4362451" cy="911933"/>
            <a:chOff x="4838699" y="1213355"/>
            <a:chExt cx="6515100" cy="1215911"/>
          </a:xfrm>
        </p:grpSpPr>
        <p:sp>
          <p:nvSpPr>
            <p:cNvPr id="52" name="Rectangle 51">
              <a:extLst>
                <a:ext uri="{FF2B5EF4-FFF2-40B4-BE49-F238E27FC236}">
                  <a16:creationId xmlns:a16="http://schemas.microsoft.com/office/drawing/2014/main" id="{DC6F276E-E1BD-43BA-81B4-7C8011317873}"/>
                </a:ext>
              </a:extLst>
            </p:cNvPr>
            <p:cNvSpPr/>
            <p:nvPr/>
          </p:nvSpPr>
          <p:spPr>
            <a:xfrm>
              <a:off x="4838700" y="1649566"/>
              <a:ext cx="6515099" cy="7797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prstClr val="black"/>
                  </a:solidFill>
                  <a:effectLst/>
                  <a:uLnTx/>
                  <a:uFillTx/>
                  <a:latin typeface="Calibri" panose="020F0502020204030204"/>
                  <a:ea typeface="+mn-ea"/>
                  <a:cs typeface="+mn-cs"/>
                </a:rPr>
                <a:t>Range from $17-$39, not including monitoring and annual archiving costs</a:t>
              </a:r>
            </a:p>
          </p:txBody>
        </p:sp>
        <p:sp>
          <p:nvSpPr>
            <p:cNvPr id="57" name="Rectangle 56">
              <a:extLst>
                <a:ext uri="{FF2B5EF4-FFF2-40B4-BE49-F238E27FC236}">
                  <a16:creationId xmlns:a16="http://schemas.microsoft.com/office/drawing/2014/main" id="{8A906AC9-5452-4825-BC25-AC97F8410A13}"/>
                </a:ext>
              </a:extLst>
            </p:cNvPr>
            <p:cNvSpPr/>
            <p:nvPr/>
          </p:nvSpPr>
          <p:spPr>
            <a:xfrm>
              <a:off x="4838699" y="1213355"/>
              <a:ext cx="5836695" cy="492443"/>
            </a:xfrm>
            <a:prstGeom prst="rect">
              <a:avLst/>
            </a:prstGeom>
          </p:spPr>
          <p:txBody>
            <a:bodyPr wrap="square"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1">
                  <a:ln>
                    <a:noFill/>
                  </a:ln>
                  <a:solidFill>
                    <a:prstClr val="black"/>
                  </a:solidFill>
                  <a:effectLst/>
                  <a:uLnTx/>
                  <a:uFillTx/>
                  <a:latin typeface="Calibri" panose="020F0502020204030204"/>
                  <a:ea typeface="+mn-ea"/>
                  <a:cs typeface="+mn-cs"/>
                </a:rPr>
                <a:t>$22 - ACTUAL SITE COSTS PER REPORT</a:t>
              </a:r>
            </a:p>
          </p:txBody>
        </p:sp>
      </p:grpSp>
      <p:grpSp>
        <p:nvGrpSpPr>
          <p:cNvPr id="58" name="Group 57">
            <a:extLst>
              <a:ext uri="{FF2B5EF4-FFF2-40B4-BE49-F238E27FC236}">
                <a16:creationId xmlns:a16="http://schemas.microsoft.com/office/drawing/2014/main" id="{FE9163C6-A753-4941-B6CB-DA8580E7FA18}"/>
              </a:ext>
            </a:extLst>
          </p:cNvPr>
          <p:cNvGrpSpPr/>
          <p:nvPr/>
        </p:nvGrpSpPr>
        <p:grpSpPr>
          <a:xfrm>
            <a:off x="4029075" y="4551500"/>
            <a:ext cx="4362451" cy="665712"/>
            <a:chOff x="4838699" y="1213355"/>
            <a:chExt cx="6515100" cy="887616"/>
          </a:xfrm>
        </p:grpSpPr>
        <p:sp>
          <p:nvSpPr>
            <p:cNvPr id="59" name="Rectangle 58">
              <a:extLst>
                <a:ext uri="{FF2B5EF4-FFF2-40B4-BE49-F238E27FC236}">
                  <a16:creationId xmlns:a16="http://schemas.microsoft.com/office/drawing/2014/main" id="{65C3FC58-0A44-4725-85BE-04EFF23C6E04}"/>
                </a:ext>
              </a:extLst>
            </p:cNvPr>
            <p:cNvSpPr/>
            <p:nvPr/>
          </p:nvSpPr>
          <p:spPr>
            <a:xfrm>
              <a:off x="4838700" y="1649566"/>
              <a:ext cx="6515099" cy="4514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prstClr val="black"/>
                  </a:solidFill>
                  <a:effectLst/>
                  <a:uLnTx/>
                  <a:uFillTx/>
                  <a:latin typeface="Calibri" panose="020F0502020204030204"/>
                  <a:ea typeface="+mn-ea"/>
                  <a:cs typeface="+mn-cs"/>
                </a:rPr>
                <a:t>51% Gross Margin per Safety Report </a:t>
              </a:r>
            </a:p>
          </p:txBody>
        </p:sp>
        <p:sp>
          <p:nvSpPr>
            <p:cNvPr id="60" name="Rectangle 59">
              <a:extLst>
                <a:ext uri="{FF2B5EF4-FFF2-40B4-BE49-F238E27FC236}">
                  <a16:creationId xmlns:a16="http://schemas.microsoft.com/office/drawing/2014/main" id="{9C5DFC20-4BB0-4840-B850-5BC0BD80CE46}"/>
                </a:ext>
              </a:extLst>
            </p:cNvPr>
            <p:cNvSpPr/>
            <p:nvPr/>
          </p:nvSpPr>
          <p:spPr>
            <a:xfrm>
              <a:off x="4838699" y="1213355"/>
              <a:ext cx="6308828" cy="492443"/>
            </a:xfrm>
            <a:prstGeom prst="rect">
              <a:avLst/>
            </a:prstGeom>
          </p:spPr>
          <p:txBody>
            <a:bodyPr wrap="square"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1">
                  <a:ln>
                    <a:noFill/>
                  </a:ln>
                  <a:solidFill>
                    <a:prstClr val="black"/>
                  </a:solidFill>
                  <a:effectLst/>
                  <a:uLnTx/>
                  <a:uFillTx/>
                  <a:latin typeface="Calibri" panose="020F0502020204030204"/>
                  <a:ea typeface="+mn-ea"/>
                  <a:cs typeface="+mn-cs"/>
                </a:rPr>
                <a:t>$45 – AVERAGE SITE BUDGET PER REPORT</a:t>
              </a:r>
            </a:p>
          </p:txBody>
        </p:sp>
      </p:grpSp>
      <p:sp>
        <p:nvSpPr>
          <p:cNvPr id="7" name="Oval 6">
            <a:extLst>
              <a:ext uri="{FF2B5EF4-FFF2-40B4-BE49-F238E27FC236}">
                <a16:creationId xmlns:a16="http://schemas.microsoft.com/office/drawing/2014/main" id="{443504E1-2841-480E-9B5B-8285AA86AA78}"/>
              </a:ext>
            </a:extLst>
          </p:cNvPr>
          <p:cNvSpPr/>
          <p:nvPr/>
        </p:nvSpPr>
        <p:spPr>
          <a:xfrm>
            <a:off x="3609644" y="2000153"/>
            <a:ext cx="419100" cy="419100"/>
          </a:xfrm>
          <a:prstGeom prst="ellipse">
            <a:avLst/>
          </a:prstGeom>
          <a:solidFill>
            <a:schemeClr val="accent5"/>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1</a:t>
            </a:r>
          </a:p>
        </p:txBody>
      </p:sp>
      <p:sp>
        <p:nvSpPr>
          <p:cNvPr id="61" name="Oval 60">
            <a:extLst>
              <a:ext uri="{FF2B5EF4-FFF2-40B4-BE49-F238E27FC236}">
                <a16:creationId xmlns:a16="http://schemas.microsoft.com/office/drawing/2014/main" id="{F6F83667-428A-42D5-AE1A-F0FF08449630}"/>
              </a:ext>
            </a:extLst>
          </p:cNvPr>
          <p:cNvSpPr/>
          <p:nvPr/>
        </p:nvSpPr>
        <p:spPr>
          <a:xfrm>
            <a:off x="3609644" y="3279733"/>
            <a:ext cx="419100" cy="419100"/>
          </a:xfrm>
          <a:prstGeom prst="ellipse">
            <a:avLst/>
          </a:prstGeom>
          <a:solidFill>
            <a:schemeClr val="accent4"/>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2</a:t>
            </a:r>
          </a:p>
        </p:txBody>
      </p:sp>
      <p:sp>
        <p:nvSpPr>
          <p:cNvPr id="62" name="Oval 61">
            <a:extLst>
              <a:ext uri="{FF2B5EF4-FFF2-40B4-BE49-F238E27FC236}">
                <a16:creationId xmlns:a16="http://schemas.microsoft.com/office/drawing/2014/main" id="{28425AAC-40BA-4782-8126-DA36F237E4AE}"/>
              </a:ext>
            </a:extLst>
          </p:cNvPr>
          <p:cNvSpPr/>
          <p:nvPr/>
        </p:nvSpPr>
        <p:spPr>
          <a:xfrm>
            <a:off x="3609644" y="4559313"/>
            <a:ext cx="419100" cy="419100"/>
          </a:xfrm>
          <a:prstGeom prst="ellipse">
            <a:avLst/>
          </a:prstGeom>
          <a:solidFill>
            <a:schemeClr val="accent6"/>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3</a:t>
            </a:r>
          </a:p>
        </p:txBody>
      </p:sp>
      <p:sp>
        <p:nvSpPr>
          <p:cNvPr id="5" name="Rectangle 4">
            <a:extLst>
              <a:ext uri="{FF2B5EF4-FFF2-40B4-BE49-F238E27FC236}">
                <a16:creationId xmlns:a16="http://schemas.microsoft.com/office/drawing/2014/main" id="{99974F7E-4120-487C-91FD-21AF39A879C7}"/>
              </a:ext>
            </a:extLst>
          </p:cNvPr>
          <p:cNvSpPr/>
          <p:nvPr/>
        </p:nvSpPr>
        <p:spPr>
          <a:xfrm>
            <a:off x="4028745" y="2346352"/>
            <a:ext cx="3908198" cy="584775"/>
          </a:xfrm>
          <a:prstGeom prst="rect">
            <a:avLst/>
          </a:prstGeom>
        </p:spPr>
        <p:txBody>
          <a:bodyPr wrap="square">
            <a:spAutoFit/>
          </a:bodyPr>
          <a:lstStyle/>
          <a:p>
            <a:r>
              <a:rPr lang="en-US" sz="1600" noProof="1">
                <a:solidFill>
                  <a:prstClr val="black"/>
                </a:solidFill>
                <a:latin typeface="Calibri" panose="020F0502020204030204"/>
              </a:rPr>
              <a:t>Including triage, review, forwarding, archiving and monitoring</a:t>
            </a:r>
            <a:endParaRPr lang="en-US" sz="1600" dirty="0"/>
          </a:p>
        </p:txBody>
      </p:sp>
      <p:sp>
        <p:nvSpPr>
          <p:cNvPr id="37" name="Slide Number Placeholder 3">
            <a:extLst>
              <a:ext uri="{FF2B5EF4-FFF2-40B4-BE49-F238E27FC236}">
                <a16:creationId xmlns:a16="http://schemas.microsoft.com/office/drawing/2014/main" id="{A4684E28-35DB-48C7-8736-0B5F2F935D91}"/>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90FD9CED-E7FB-8D46-98CB-B14C79F9677D}" type="slidenum">
              <a:rPr lang="en-US" altLang="en-US" sz="1400" smtClean="0">
                <a:solidFill>
                  <a:srgbClr val="0D336B"/>
                </a:solidFill>
              </a:rPr>
              <a:pPr>
                <a:spcBef>
                  <a:spcPct val="0"/>
                </a:spcBef>
                <a:buFontTx/>
                <a:buNone/>
              </a:pPr>
              <a:t>16</a:t>
            </a:fld>
            <a:endParaRPr lang="en-US" altLang="en-US" sz="1400" dirty="0">
              <a:solidFill>
                <a:srgbClr val="0D336B"/>
              </a:solidFill>
            </a:endParaRPr>
          </a:p>
        </p:txBody>
      </p:sp>
      <p:sp>
        <p:nvSpPr>
          <p:cNvPr id="38" name="Footer Placeholder 2">
            <a:extLst>
              <a:ext uri="{FF2B5EF4-FFF2-40B4-BE49-F238E27FC236}">
                <a16:creationId xmlns:a16="http://schemas.microsoft.com/office/drawing/2014/main" id="{65CF8A79-62E8-40BA-B301-AAC1A92E4084}"/>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Tree>
    <p:extLst>
      <p:ext uri="{BB962C8B-B14F-4D97-AF65-F5344CB8AC3E}">
        <p14:creationId xmlns:p14="http://schemas.microsoft.com/office/powerpoint/2010/main" val="387645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270C082-7A07-C04E-85B6-C985F530782B}"/>
              </a:ext>
            </a:extLst>
          </p:cNvPr>
          <p:cNvSpPr>
            <a:spLocks noGrp="1" noChangeArrowheads="1"/>
          </p:cNvSpPr>
          <p:nvPr>
            <p:ph type="title" idx="4294967295"/>
          </p:nvPr>
        </p:nvSpPr>
        <p:spPr>
          <a:xfrm>
            <a:off x="0" y="304800"/>
            <a:ext cx="9144000" cy="762000"/>
          </a:xfrm>
        </p:spPr>
        <p:txBody>
          <a:bodyPr/>
          <a:lstStyle/>
          <a:p>
            <a:pPr eaLnBrk="1" hangingPunct="1"/>
            <a:r>
              <a:rPr lang="en-US" altLang="en-US" dirty="0"/>
              <a:t>Number of Safety Reports by Compound</a:t>
            </a:r>
          </a:p>
        </p:txBody>
      </p:sp>
      <p:sp>
        <p:nvSpPr>
          <p:cNvPr id="6" name="Footer Placeholder 4">
            <a:extLst>
              <a:ext uri="{FF2B5EF4-FFF2-40B4-BE49-F238E27FC236}">
                <a16:creationId xmlns:a16="http://schemas.microsoft.com/office/drawing/2014/main" id="{EB3E0FFE-7432-4D4B-978D-C6C0F9547962}"/>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7" name="Slide Number Placeholder 5">
            <a:extLst>
              <a:ext uri="{FF2B5EF4-FFF2-40B4-BE49-F238E27FC236}">
                <a16:creationId xmlns:a16="http://schemas.microsoft.com/office/drawing/2014/main" id="{06446FAD-9F1E-E241-A307-124DB68F339D}"/>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45299D18-0C11-424C-8D86-D733B1F1C935}" type="slidenum">
              <a:rPr lang="en-US" altLang="en-US" sz="1400" smtClean="0">
                <a:solidFill>
                  <a:srgbClr val="0D336B"/>
                </a:solidFill>
              </a:rPr>
              <a:pPr>
                <a:spcBef>
                  <a:spcPct val="0"/>
                </a:spcBef>
                <a:buFontTx/>
                <a:buNone/>
              </a:pPr>
              <a:t>17</a:t>
            </a:fld>
            <a:endParaRPr lang="en-US" altLang="en-US" sz="1400" dirty="0">
              <a:solidFill>
                <a:srgbClr val="0D336B"/>
              </a:solidFill>
            </a:endParaRPr>
          </a:p>
        </p:txBody>
      </p:sp>
      <p:graphicFrame>
        <p:nvGraphicFramePr>
          <p:cNvPr id="5" name="Chart 4">
            <a:extLst>
              <a:ext uri="{FF2B5EF4-FFF2-40B4-BE49-F238E27FC236}">
                <a16:creationId xmlns:a16="http://schemas.microsoft.com/office/drawing/2014/main" id="{4F70BB02-51D8-450E-8876-7399FD391AED}"/>
              </a:ext>
            </a:extLst>
          </p:cNvPr>
          <p:cNvGraphicFramePr/>
          <p:nvPr>
            <p:extLst>
              <p:ext uri="{D42A27DB-BD31-4B8C-83A1-F6EECF244321}">
                <p14:modId xmlns:p14="http://schemas.microsoft.com/office/powerpoint/2010/main" val="4279355282"/>
              </p:ext>
            </p:extLst>
          </p:nvPr>
        </p:nvGraphicFramePr>
        <p:xfrm>
          <a:off x="457200" y="1143000"/>
          <a:ext cx="80772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altLang="en-US" dirty="0"/>
              <a:t>What Would Sites Prefer?</a:t>
            </a:r>
            <a:endParaRPr lang="en-US" dirty="0"/>
          </a:p>
        </p:txBody>
      </p:sp>
      <p:grpSp>
        <p:nvGrpSpPr>
          <p:cNvPr id="25" name="Group 24">
            <a:extLst>
              <a:ext uri="{FF2B5EF4-FFF2-40B4-BE49-F238E27FC236}">
                <a16:creationId xmlns:a16="http://schemas.microsoft.com/office/drawing/2014/main" id="{C6F872EE-4189-4F42-B057-AABAA7D166B9}"/>
              </a:ext>
            </a:extLst>
          </p:cNvPr>
          <p:cNvGrpSpPr/>
          <p:nvPr/>
        </p:nvGrpSpPr>
        <p:grpSpPr>
          <a:xfrm>
            <a:off x="2586694" y="1831710"/>
            <a:ext cx="3970612" cy="4217251"/>
            <a:chOff x="4086661" y="1282430"/>
            <a:chExt cx="4042063" cy="4293139"/>
          </a:xfrm>
        </p:grpSpPr>
        <p:sp>
          <p:nvSpPr>
            <p:cNvPr id="34" name="Shape">
              <a:extLst>
                <a:ext uri="{FF2B5EF4-FFF2-40B4-BE49-F238E27FC236}">
                  <a16:creationId xmlns:a16="http://schemas.microsoft.com/office/drawing/2014/main" id="{33C437CC-6BF1-4BBD-A43E-AED398B752D7}"/>
                </a:ext>
              </a:extLst>
            </p:cNvPr>
            <p:cNvSpPr/>
            <p:nvPr/>
          </p:nvSpPr>
          <p:spPr>
            <a:xfrm>
              <a:off x="5342749" y="1309734"/>
              <a:ext cx="355292" cy="593753"/>
            </a:xfrm>
            <a:custGeom>
              <a:avLst/>
              <a:gdLst/>
              <a:ahLst/>
              <a:cxnLst>
                <a:cxn ang="0">
                  <a:pos x="wd2" y="hd2"/>
                </a:cxn>
                <a:cxn ang="5400000">
                  <a:pos x="wd2" y="hd2"/>
                </a:cxn>
                <a:cxn ang="10800000">
                  <a:pos x="wd2" y="hd2"/>
                </a:cxn>
                <a:cxn ang="16200000">
                  <a:pos x="wd2" y="hd2"/>
                </a:cxn>
              </a:cxnLst>
              <a:rect l="0" t="0" r="r" b="b"/>
              <a:pathLst>
                <a:path w="19834" h="20123" extrusionOk="0">
                  <a:moveTo>
                    <a:pt x="19674" y="15017"/>
                  </a:moveTo>
                  <a:cubicBezTo>
                    <a:pt x="17723" y="12009"/>
                    <a:pt x="16229" y="8927"/>
                    <a:pt x="15299" y="5744"/>
                  </a:cubicBezTo>
                  <a:cubicBezTo>
                    <a:pt x="14689" y="3624"/>
                    <a:pt x="15192" y="959"/>
                    <a:pt x="11137" y="228"/>
                  </a:cubicBezTo>
                  <a:cubicBezTo>
                    <a:pt x="4674" y="-938"/>
                    <a:pt x="-600" y="2569"/>
                    <a:pt x="56" y="6206"/>
                  </a:cubicBezTo>
                  <a:cubicBezTo>
                    <a:pt x="665" y="9547"/>
                    <a:pt x="2052" y="12888"/>
                    <a:pt x="3882" y="16053"/>
                  </a:cubicBezTo>
                  <a:cubicBezTo>
                    <a:pt x="4903" y="17812"/>
                    <a:pt x="5741" y="19561"/>
                    <a:pt x="9049" y="20014"/>
                  </a:cubicBezTo>
                  <a:cubicBezTo>
                    <a:pt x="13790" y="20662"/>
                    <a:pt x="21000" y="18348"/>
                    <a:pt x="19674" y="15017"/>
                  </a:cubicBezTo>
                  <a:cubicBezTo>
                    <a:pt x="19140" y="15220"/>
                    <a:pt x="18607" y="15424"/>
                    <a:pt x="18088" y="15628"/>
                  </a:cubicBezTo>
                  <a:cubicBezTo>
                    <a:pt x="18088" y="15628"/>
                    <a:pt x="18088" y="15628"/>
                    <a:pt x="18088" y="15628"/>
                  </a:cubicBezTo>
                  <a:cubicBezTo>
                    <a:pt x="19003" y="15628"/>
                    <a:pt x="20512" y="14785"/>
                    <a:pt x="18957" y="14785"/>
                  </a:cubicBezTo>
                  <a:cubicBezTo>
                    <a:pt x="18957" y="14785"/>
                    <a:pt x="18957" y="14785"/>
                    <a:pt x="18957" y="14785"/>
                  </a:cubicBezTo>
                  <a:cubicBezTo>
                    <a:pt x="18485" y="14785"/>
                    <a:pt x="17189" y="14952"/>
                    <a:pt x="17372" y="15396"/>
                  </a:cubicBezTo>
                  <a:cubicBezTo>
                    <a:pt x="18470" y="18099"/>
                    <a:pt x="15345" y="19061"/>
                    <a:pt x="7982" y="18284"/>
                  </a:cubicBezTo>
                  <a:cubicBezTo>
                    <a:pt x="7281" y="17441"/>
                    <a:pt x="6686" y="16572"/>
                    <a:pt x="6199" y="15683"/>
                  </a:cubicBezTo>
                  <a:cubicBezTo>
                    <a:pt x="5574" y="14637"/>
                    <a:pt x="5040" y="13573"/>
                    <a:pt x="4552" y="12500"/>
                  </a:cubicBezTo>
                  <a:cubicBezTo>
                    <a:pt x="3500" y="10177"/>
                    <a:pt x="1885" y="7261"/>
                    <a:pt x="2281" y="4855"/>
                  </a:cubicBezTo>
                  <a:cubicBezTo>
                    <a:pt x="1519" y="2199"/>
                    <a:pt x="4827" y="1524"/>
                    <a:pt x="12220" y="2829"/>
                  </a:cubicBezTo>
                  <a:cubicBezTo>
                    <a:pt x="12357" y="3569"/>
                    <a:pt x="12509" y="4309"/>
                    <a:pt x="12692" y="5040"/>
                  </a:cubicBezTo>
                  <a:cubicBezTo>
                    <a:pt x="12967" y="6123"/>
                    <a:pt x="13287" y="7197"/>
                    <a:pt x="13683" y="8261"/>
                  </a:cubicBezTo>
                  <a:cubicBezTo>
                    <a:pt x="14582" y="10704"/>
                    <a:pt x="15848" y="13073"/>
                    <a:pt x="17357" y="15405"/>
                  </a:cubicBezTo>
                  <a:cubicBezTo>
                    <a:pt x="17707" y="15914"/>
                    <a:pt x="19979" y="15498"/>
                    <a:pt x="19674" y="15017"/>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35" name="Shape">
              <a:extLst>
                <a:ext uri="{FF2B5EF4-FFF2-40B4-BE49-F238E27FC236}">
                  <a16:creationId xmlns:a16="http://schemas.microsoft.com/office/drawing/2014/main" id="{FA86EEFE-6B51-4BED-B92F-6CF8592E901F}"/>
                </a:ext>
              </a:extLst>
            </p:cNvPr>
            <p:cNvSpPr/>
            <p:nvPr/>
          </p:nvSpPr>
          <p:spPr>
            <a:xfrm>
              <a:off x="4414335" y="1855860"/>
              <a:ext cx="488710" cy="535253"/>
            </a:xfrm>
            <a:custGeom>
              <a:avLst/>
              <a:gdLst/>
              <a:ahLst/>
              <a:cxnLst>
                <a:cxn ang="0">
                  <a:pos x="wd2" y="hd2"/>
                </a:cxn>
                <a:cxn ang="5400000">
                  <a:pos x="wd2" y="hd2"/>
                </a:cxn>
                <a:cxn ang="10800000">
                  <a:pos x="wd2" y="hd2"/>
                </a:cxn>
                <a:cxn ang="16200000">
                  <a:pos x="wd2" y="hd2"/>
                </a:cxn>
              </a:cxnLst>
              <a:rect l="0" t="0" r="r" b="b"/>
              <a:pathLst>
                <a:path w="19100" h="19149" extrusionOk="0">
                  <a:moveTo>
                    <a:pt x="10381" y="18430"/>
                  </a:moveTo>
                  <a:cubicBezTo>
                    <a:pt x="13657" y="20306"/>
                    <a:pt x="18097" y="18303"/>
                    <a:pt x="18993" y="14845"/>
                  </a:cubicBezTo>
                  <a:cubicBezTo>
                    <a:pt x="19676" y="12217"/>
                    <a:pt x="16912" y="10839"/>
                    <a:pt x="15183" y="9130"/>
                  </a:cubicBezTo>
                  <a:cubicBezTo>
                    <a:pt x="13924" y="7879"/>
                    <a:pt x="12739" y="6570"/>
                    <a:pt x="11629" y="5203"/>
                  </a:cubicBezTo>
                  <a:cubicBezTo>
                    <a:pt x="10551" y="3884"/>
                    <a:pt x="9559" y="1686"/>
                    <a:pt x="8150" y="670"/>
                  </a:cubicBezTo>
                  <a:cubicBezTo>
                    <a:pt x="5408" y="-1294"/>
                    <a:pt x="1288" y="1451"/>
                    <a:pt x="296" y="3884"/>
                  </a:cubicBezTo>
                  <a:cubicBezTo>
                    <a:pt x="-782" y="6521"/>
                    <a:pt x="1310" y="8651"/>
                    <a:pt x="2910" y="10693"/>
                  </a:cubicBezTo>
                  <a:cubicBezTo>
                    <a:pt x="5109" y="13507"/>
                    <a:pt x="7617" y="16066"/>
                    <a:pt x="10381" y="18430"/>
                  </a:cubicBezTo>
                  <a:cubicBezTo>
                    <a:pt x="10765" y="18762"/>
                    <a:pt x="12270" y="18206"/>
                    <a:pt x="11885" y="17873"/>
                  </a:cubicBezTo>
                  <a:cubicBezTo>
                    <a:pt x="8727" y="15158"/>
                    <a:pt x="-1924" y="6336"/>
                    <a:pt x="2878" y="2223"/>
                  </a:cubicBezTo>
                  <a:cubicBezTo>
                    <a:pt x="6496" y="-874"/>
                    <a:pt x="8033" y="3093"/>
                    <a:pt x="9378" y="4831"/>
                  </a:cubicBezTo>
                  <a:cubicBezTo>
                    <a:pt x="10338" y="6072"/>
                    <a:pt x="11363" y="7274"/>
                    <a:pt x="12440" y="8427"/>
                  </a:cubicBezTo>
                  <a:cubicBezTo>
                    <a:pt x="13508" y="9570"/>
                    <a:pt x="14756" y="10566"/>
                    <a:pt x="15823" y="11699"/>
                  </a:cubicBezTo>
                  <a:cubicBezTo>
                    <a:pt x="16634" y="12227"/>
                    <a:pt x="17189" y="12940"/>
                    <a:pt x="17488" y="13819"/>
                  </a:cubicBezTo>
                  <a:cubicBezTo>
                    <a:pt x="17627" y="16496"/>
                    <a:pt x="15749" y="17854"/>
                    <a:pt x="11875" y="17874"/>
                  </a:cubicBezTo>
                  <a:cubicBezTo>
                    <a:pt x="11427" y="17619"/>
                    <a:pt x="9997" y="18215"/>
                    <a:pt x="10381" y="18430"/>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36" name="Shape">
              <a:extLst>
                <a:ext uri="{FF2B5EF4-FFF2-40B4-BE49-F238E27FC236}">
                  <a16:creationId xmlns:a16="http://schemas.microsoft.com/office/drawing/2014/main" id="{E30462B9-48FF-4E4A-8F8F-CAE3D9D6B03B}"/>
                </a:ext>
              </a:extLst>
            </p:cNvPr>
            <p:cNvSpPr/>
            <p:nvPr/>
          </p:nvSpPr>
          <p:spPr>
            <a:xfrm>
              <a:off x="4086661" y="2811583"/>
              <a:ext cx="604977" cy="312047"/>
            </a:xfrm>
            <a:custGeom>
              <a:avLst/>
              <a:gdLst/>
              <a:ahLst/>
              <a:cxnLst>
                <a:cxn ang="0">
                  <a:pos x="wd2" y="hd2"/>
                </a:cxn>
                <a:cxn ang="5400000">
                  <a:pos x="wd2" y="hd2"/>
                </a:cxn>
                <a:cxn ang="10800000">
                  <a:pos x="wd2" y="hd2"/>
                </a:cxn>
                <a:cxn ang="16200000">
                  <a:pos x="wd2" y="hd2"/>
                </a:cxn>
              </a:cxnLst>
              <a:rect l="0" t="0" r="r" b="b"/>
              <a:pathLst>
                <a:path w="19669" h="21243" extrusionOk="0">
                  <a:moveTo>
                    <a:pt x="15930" y="21205"/>
                  </a:moveTo>
                  <a:cubicBezTo>
                    <a:pt x="19242" y="20257"/>
                    <a:pt x="20884" y="11557"/>
                    <a:pt x="18629" y="5962"/>
                  </a:cubicBezTo>
                  <a:cubicBezTo>
                    <a:pt x="17200" y="2430"/>
                    <a:pt x="14519" y="3750"/>
                    <a:pt x="12548" y="3397"/>
                  </a:cubicBezTo>
                  <a:cubicBezTo>
                    <a:pt x="10532" y="3044"/>
                    <a:pt x="8535" y="2356"/>
                    <a:pt x="6564" y="1426"/>
                  </a:cubicBezTo>
                  <a:cubicBezTo>
                    <a:pt x="5552" y="943"/>
                    <a:pt x="4380" y="-135"/>
                    <a:pt x="3315" y="14"/>
                  </a:cubicBezTo>
                  <a:cubicBezTo>
                    <a:pt x="234" y="423"/>
                    <a:pt x="-716" y="8453"/>
                    <a:pt x="536" y="13509"/>
                  </a:cubicBezTo>
                  <a:cubicBezTo>
                    <a:pt x="1690" y="18175"/>
                    <a:pt x="4620" y="18602"/>
                    <a:pt x="6821" y="19495"/>
                  </a:cubicBezTo>
                  <a:cubicBezTo>
                    <a:pt x="9769" y="20666"/>
                    <a:pt x="12761" y="21261"/>
                    <a:pt x="15770" y="21242"/>
                  </a:cubicBezTo>
                  <a:cubicBezTo>
                    <a:pt x="16303" y="21242"/>
                    <a:pt x="17191" y="19550"/>
                    <a:pt x="16285" y="19569"/>
                  </a:cubicBezTo>
                  <a:cubicBezTo>
                    <a:pt x="13196" y="19588"/>
                    <a:pt x="10106" y="18956"/>
                    <a:pt x="7070" y="17673"/>
                  </a:cubicBezTo>
                  <a:cubicBezTo>
                    <a:pt x="5472" y="16985"/>
                    <a:pt x="3181" y="16576"/>
                    <a:pt x="2152" y="13658"/>
                  </a:cubicBezTo>
                  <a:cubicBezTo>
                    <a:pt x="997" y="10405"/>
                    <a:pt x="1113" y="5980"/>
                    <a:pt x="2533" y="3527"/>
                  </a:cubicBezTo>
                  <a:cubicBezTo>
                    <a:pt x="3750" y="1426"/>
                    <a:pt x="3838" y="2058"/>
                    <a:pt x="5206" y="2746"/>
                  </a:cubicBezTo>
                  <a:cubicBezTo>
                    <a:pt x="5951" y="3118"/>
                    <a:pt x="6697" y="3471"/>
                    <a:pt x="7452" y="3768"/>
                  </a:cubicBezTo>
                  <a:cubicBezTo>
                    <a:pt x="8606" y="4233"/>
                    <a:pt x="9778" y="4586"/>
                    <a:pt x="10950" y="4865"/>
                  </a:cubicBezTo>
                  <a:cubicBezTo>
                    <a:pt x="13036" y="5348"/>
                    <a:pt x="14554" y="5032"/>
                    <a:pt x="16418" y="7319"/>
                  </a:cubicBezTo>
                  <a:cubicBezTo>
                    <a:pt x="18034" y="9289"/>
                    <a:pt x="18203" y="9178"/>
                    <a:pt x="18194" y="12654"/>
                  </a:cubicBezTo>
                  <a:cubicBezTo>
                    <a:pt x="18185" y="15479"/>
                    <a:pt x="17892" y="19085"/>
                    <a:pt x="16134" y="19587"/>
                  </a:cubicBezTo>
                  <a:cubicBezTo>
                    <a:pt x="15433" y="19736"/>
                    <a:pt x="14998" y="21465"/>
                    <a:pt x="15930" y="21205"/>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39" name="Shape">
              <a:extLst>
                <a:ext uri="{FF2B5EF4-FFF2-40B4-BE49-F238E27FC236}">
                  <a16:creationId xmlns:a16="http://schemas.microsoft.com/office/drawing/2014/main" id="{F0AECF13-E767-4D24-BB77-65D590936046}"/>
                </a:ext>
              </a:extLst>
            </p:cNvPr>
            <p:cNvSpPr/>
            <p:nvPr/>
          </p:nvSpPr>
          <p:spPr>
            <a:xfrm>
              <a:off x="7281499" y="1855860"/>
              <a:ext cx="489026" cy="532206"/>
            </a:xfrm>
            <a:custGeom>
              <a:avLst/>
              <a:gdLst/>
              <a:ahLst/>
              <a:cxnLst>
                <a:cxn ang="0">
                  <a:pos x="wd2" y="hd2"/>
                </a:cxn>
                <a:cxn ang="5400000">
                  <a:pos x="wd2" y="hd2"/>
                </a:cxn>
                <a:cxn ang="10800000">
                  <a:pos x="wd2" y="hd2"/>
                </a:cxn>
                <a:cxn ang="16200000">
                  <a:pos x="wd2" y="hd2"/>
                </a:cxn>
              </a:cxnLst>
              <a:rect l="0" t="0" r="r" b="b"/>
              <a:pathLst>
                <a:path w="20446" h="21284" extrusionOk="0">
                  <a:moveTo>
                    <a:pt x="6134" y="21240"/>
                  </a:moveTo>
                  <a:cubicBezTo>
                    <a:pt x="11009" y="20388"/>
                    <a:pt x="14685" y="14939"/>
                    <a:pt x="17402" y="11313"/>
                  </a:cubicBezTo>
                  <a:cubicBezTo>
                    <a:pt x="19240" y="8856"/>
                    <a:pt x="21489" y="6475"/>
                    <a:pt x="19914" y="3385"/>
                  </a:cubicBezTo>
                  <a:cubicBezTo>
                    <a:pt x="18989" y="1561"/>
                    <a:pt x="17037" y="33"/>
                    <a:pt x="14856" y="0"/>
                  </a:cubicBezTo>
                  <a:cubicBezTo>
                    <a:pt x="13840" y="-11"/>
                    <a:pt x="12573" y="360"/>
                    <a:pt x="11774" y="972"/>
                  </a:cubicBezTo>
                  <a:cubicBezTo>
                    <a:pt x="9296" y="2905"/>
                    <a:pt x="7606" y="6738"/>
                    <a:pt x="5483" y="9086"/>
                  </a:cubicBezTo>
                  <a:cubicBezTo>
                    <a:pt x="3828" y="10931"/>
                    <a:pt x="106" y="13104"/>
                    <a:pt x="3" y="15758"/>
                  </a:cubicBezTo>
                  <a:cubicBezTo>
                    <a:pt x="-111" y="18608"/>
                    <a:pt x="2892" y="20923"/>
                    <a:pt x="5586" y="21262"/>
                  </a:cubicBezTo>
                  <a:cubicBezTo>
                    <a:pt x="5985" y="21305"/>
                    <a:pt x="7424" y="20694"/>
                    <a:pt x="7013" y="20650"/>
                  </a:cubicBezTo>
                  <a:cubicBezTo>
                    <a:pt x="4570" y="20344"/>
                    <a:pt x="1967" y="18280"/>
                    <a:pt x="1727" y="15802"/>
                  </a:cubicBezTo>
                  <a:cubicBezTo>
                    <a:pt x="1510" y="13508"/>
                    <a:pt x="4341" y="11772"/>
                    <a:pt x="5791" y="10265"/>
                  </a:cubicBezTo>
                  <a:cubicBezTo>
                    <a:pt x="6864" y="9151"/>
                    <a:pt x="7892" y="8005"/>
                    <a:pt x="8862" y="6814"/>
                  </a:cubicBezTo>
                  <a:cubicBezTo>
                    <a:pt x="9936" y="5504"/>
                    <a:pt x="11317" y="2391"/>
                    <a:pt x="12721" y="1474"/>
                  </a:cubicBezTo>
                  <a:cubicBezTo>
                    <a:pt x="15198" y="-142"/>
                    <a:pt x="18041" y="2621"/>
                    <a:pt x="18566" y="4739"/>
                  </a:cubicBezTo>
                  <a:cubicBezTo>
                    <a:pt x="19080" y="6825"/>
                    <a:pt x="17984" y="8409"/>
                    <a:pt x="16808" y="10079"/>
                  </a:cubicBezTo>
                  <a:cubicBezTo>
                    <a:pt x="15610" y="11783"/>
                    <a:pt x="14331" y="13432"/>
                    <a:pt x="12949" y="15004"/>
                  </a:cubicBezTo>
                  <a:cubicBezTo>
                    <a:pt x="11500" y="16664"/>
                    <a:pt x="8828" y="20257"/>
                    <a:pt x="6465" y="20672"/>
                  </a:cubicBezTo>
                  <a:cubicBezTo>
                    <a:pt x="5791" y="20792"/>
                    <a:pt x="4912" y="21458"/>
                    <a:pt x="6134" y="21240"/>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40" name="Shape">
              <a:extLst>
                <a:ext uri="{FF2B5EF4-FFF2-40B4-BE49-F238E27FC236}">
                  <a16:creationId xmlns:a16="http://schemas.microsoft.com/office/drawing/2014/main" id="{C7910ED3-5754-4205-A24F-87B5F7F01895}"/>
                </a:ext>
              </a:extLst>
            </p:cNvPr>
            <p:cNvSpPr/>
            <p:nvPr/>
          </p:nvSpPr>
          <p:spPr>
            <a:xfrm>
              <a:off x="6380389" y="1282430"/>
              <a:ext cx="361740" cy="589406"/>
            </a:xfrm>
            <a:custGeom>
              <a:avLst/>
              <a:gdLst/>
              <a:ahLst/>
              <a:cxnLst>
                <a:cxn ang="0">
                  <a:pos x="wd2" y="hd2"/>
                </a:cxn>
                <a:cxn ang="5400000">
                  <a:pos x="wd2" y="hd2"/>
                </a:cxn>
                <a:cxn ang="10800000">
                  <a:pos x="wd2" y="hd2"/>
                </a:cxn>
                <a:cxn ang="16200000">
                  <a:pos x="wd2" y="hd2"/>
                </a:cxn>
              </a:cxnLst>
              <a:rect l="0" t="0" r="r" b="b"/>
              <a:pathLst>
                <a:path w="19282" h="19933" extrusionOk="0">
                  <a:moveTo>
                    <a:pt x="16598" y="1160"/>
                  </a:moveTo>
                  <a:cubicBezTo>
                    <a:pt x="11402" y="-899"/>
                    <a:pt x="6279" y="-308"/>
                    <a:pt x="5129" y="3663"/>
                  </a:cubicBezTo>
                  <a:cubicBezTo>
                    <a:pt x="4212" y="6867"/>
                    <a:pt x="3149" y="9998"/>
                    <a:pt x="1359" y="13064"/>
                  </a:cubicBezTo>
                  <a:cubicBezTo>
                    <a:pt x="166" y="15105"/>
                    <a:pt x="-1159" y="16693"/>
                    <a:pt x="1767" y="18411"/>
                  </a:cubicBezTo>
                  <a:cubicBezTo>
                    <a:pt x="5667" y="20701"/>
                    <a:pt x="11839" y="20452"/>
                    <a:pt x="14139" y="17358"/>
                  </a:cubicBezTo>
                  <a:cubicBezTo>
                    <a:pt x="16147" y="14661"/>
                    <a:pt x="17370" y="11633"/>
                    <a:pt x="18316" y="8724"/>
                  </a:cubicBezTo>
                  <a:cubicBezTo>
                    <a:pt x="19277" y="5787"/>
                    <a:pt x="20441" y="3441"/>
                    <a:pt x="16758" y="1234"/>
                  </a:cubicBezTo>
                  <a:cubicBezTo>
                    <a:pt x="16147" y="874"/>
                    <a:pt x="14066" y="1410"/>
                    <a:pt x="14721" y="1798"/>
                  </a:cubicBezTo>
                  <a:cubicBezTo>
                    <a:pt x="18840" y="4263"/>
                    <a:pt x="16365" y="8576"/>
                    <a:pt x="15085" y="11605"/>
                  </a:cubicBezTo>
                  <a:cubicBezTo>
                    <a:pt x="14488" y="13036"/>
                    <a:pt x="13775" y="14449"/>
                    <a:pt x="12960" y="15834"/>
                  </a:cubicBezTo>
                  <a:cubicBezTo>
                    <a:pt x="12377" y="18448"/>
                    <a:pt x="9626" y="19251"/>
                    <a:pt x="4736" y="18272"/>
                  </a:cubicBezTo>
                  <a:cubicBezTo>
                    <a:pt x="3615" y="17912"/>
                    <a:pt x="2873" y="17377"/>
                    <a:pt x="2509" y="16665"/>
                  </a:cubicBezTo>
                  <a:cubicBezTo>
                    <a:pt x="1286" y="14708"/>
                    <a:pt x="4750" y="10848"/>
                    <a:pt x="5609" y="8834"/>
                  </a:cubicBezTo>
                  <a:cubicBezTo>
                    <a:pt x="6206" y="7440"/>
                    <a:pt x="6686" y="6018"/>
                    <a:pt x="7065" y="4596"/>
                  </a:cubicBezTo>
                  <a:cubicBezTo>
                    <a:pt x="7268" y="3866"/>
                    <a:pt x="7428" y="3127"/>
                    <a:pt x="7574" y="2398"/>
                  </a:cubicBezTo>
                  <a:cubicBezTo>
                    <a:pt x="10296" y="893"/>
                    <a:pt x="12726" y="717"/>
                    <a:pt x="14852" y="1872"/>
                  </a:cubicBezTo>
                  <a:cubicBezTo>
                    <a:pt x="15521" y="2139"/>
                    <a:pt x="17530" y="1530"/>
                    <a:pt x="16598" y="1160"/>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41" name="Shape">
              <a:extLst>
                <a:ext uri="{FF2B5EF4-FFF2-40B4-BE49-F238E27FC236}">
                  <a16:creationId xmlns:a16="http://schemas.microsoft.com/office/drawing/2014/main" id="{E01786A4-5EB5-4488-98DC-2F28370426FA}"/>
                </a:ext>
              </a:extLst>
            </p:cNvPr>
            <p:cNvSpPr/>
            <p:nvPr/>
          </p:nvSpPr>
          <p:spPr>
            <a:xfrm>
              <a:off x="7527254" y="2811581"/>
              <a:ext cx="601470" cy="319206"/>
            </a:xfrm>
            <a:custGeom>
              <a:avLst/>
              <a:gdLst/>
              <a:ahLst/>
              <a:cxnLst>
                <a:cxn ang="0">
                  <a:pos x="wd2" y="hd2"/>
                </a:cxn>
                <a:cxn ang="5400000">
                  <a:pos x="wd2" y="hd2"/>
                </a:cxn>
                <a:cxn ang="10800000">
                  <a:pos x="wd2" y="hd2"/>
                </a:cxn>
                <a:cxn ang="16200000">
                  <a:pos x="wd2" y="hd2"/>
                </a:cxn>
              </a:cxnLst>
              <a:rect l="0" t="0" r="r" b="b"/>
              <a:pathLst>
                <a:path w="20411" h="18192" extrusionOk="0">
                  <a:moveTo>
                    <a:pt x="20239" y="4158"/>
                  </a:moveTo>
                  <a:cubicBezTo>
                    <a:pt x="19692" y="1777"/>
                    <a:pt x="18849" y="97"/>
                    <a:pt x="17255" y="3"/>
                  </a:cubicBezTo>
                  <a:cubicBezTo>
                    <a:pt x="16152" y="-59"/>
                    <a:pt x="14975" y="828"/>
                    <a:pt x="13919" y="1233"/>
                  </a:cubicBezTo>
                  <a:cubicBezTo>
                    <a:pt x="11871" y="2011"/>
                    <a:pt x="9795" y="2571"/>
                    <a:pt x="7701" y="2867"/>
                  </a:cubicBezTo>
                  <a:cubicBezTo>
                    <a:pt x="5848" y="3131"/>
                    <a:pt x="2966" y="2182"/>
                    <a:pt x="1382" y="4625"/>
                  </a:cubicBezTo>
                  <a:cubicBezTo>
                    <a:pt x="-110" y="6897"/>
                    <a:pt x="-342" y="11302"/>
                    <a:pt x="436" y="14258"/>
                  </a:cubicBezTo>
                  <a:cubicBezTo>
                    <a:pt x="2243" y="21090"/>
                    <a:pt x="10305" y="17168"/>
                    <a:pt x="13409" y="16126"/>
                  </a:cubicBezTo>
                  <a:cubicBezTo>
                    <a:pt x="17589" y="14694"/>
                    <a:pt x="21258" y="12655"/>
                    <a:pt x="20239" y="4158"/>
                  </a:cubicBezTo>
                  <a:cubicBezTo>
                    <a:pt x="20137" y="3318"/>
                    <a:pt x="18728" y="3909"/>
                    <a:pt x="18839" y="4797"/>
                  </a:cubicBezTo>
                  <a:cubicBezTo>
                    <a:pt x="19896" y="13620"/>
                    <a:pt x="13947" y="14927"/>
                    <a:pt x="10027" y="15768"/>
                  </a:cubicBezTo>
                  <a:cubicBezTo>
                    <a:pt x="6691" y="16484"/>
                    <a:pt x="1400" y="18227"/>
                    <a:pt x="1483" y="10119"/>
                  </a:cubicBezTo>
                  <a:cubicBezTo>
                    <a:pt x="1558" y="3163"/>
                    <a:pt x="6265" y="4548"/>
                    <a:pt x="9258" y="3925"/>
                  </a:cubicBezTo>
                  <a:cubicBezTo>
                    <a:pt x="11936" y="3365"/>
                    <a:pt x="17616" y="-510"/>
                    <a:pt x="18830" y="4797"/>
                  </a:cubicBezTo>
                  <a:cubicBezTo>
                    <a:pt x="19034" y="5621"/>
                    <a:pt x="20415" y="4937"/>
                    <a:pt x="20239" y="4158"/>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grpSp>
          <p:nvGrpSpPr>
            <p:cNvPr id="24" name="Group 23">
              <a:extLst>
                <a:ext uri="{FF2B5EF4-FFF2-40B4-BE49-F238E27FC236}">
                  <a16:creationId xmlns:a16="http://schemas.microsoft.com/office/drawing/2014/main" id="{126F4632-62FE-4A0B-8666-36649FEE5571}"/>
                </a:ext>
              </a:extLst>
            </p:cNvPr>
            <p:cNvGrpSpPr/>
            <p:nvPr/>
          </p:nvGrpSpPr>
          <p:grpSpPr>
            <a:xfrm>
              <a:off x="4851236" y="1937781"/>
              <a:ext cx="2511473" cy="3637788"/>
              <a:chOff x="4851236" y="1937781"/>
              <a:chExt cx="2511473" cy="3637788"/>
            </a:xfrm>
          </p:grpSpPr>
          <p:sp>
            <p:nvSpPr>
              <p:cNvPr id="74" name="Shape">
                <a:extLst>
                  <a:ext uri="{FF2B5EF4-FFF2-40B4-BE49-F238E27FC236}">
                    <a16:creationId xmlns:a16="http://schemas.microsoft.com/office/drawing/2014/main" id="{592D0571-0DA8-4738-B7CD-278F39C479D8}"/>
                  </a:ext>
                </a:extLst>
              </p:cNvPr>
              <p:cNvSpPr/>
              <p:nvPr/>
            </p:nvSpPr>
            <p:spPr>
              <a:xfrm>
                <a:off x="4905848" y="1992394"/>
                <a:ext cx="2366640" cy="3517319"/>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5" y="0"/>
                      <a:pt x="0" y="3262"/>
                      <a:pt x="0" y="7283"/>
                    </a:cubicBezTo>
                    <a:cubicBezTo>
                      <a:pt x="0" y="9310"/>
                      <a:pt x="1229" y="11145"/>
                      <a:pt x="3212" y="12464"/>
                    </a:cubicBezTo>
                    <a:cubicBezTo>
                      <a:pt x="4855" y="13558"/>
                      <a:pt x="5799" y="14944"/>
                      <a:pt x="5799" y="16395"/>
                    </a:cubicBezTo>
                    <a:cubicBezTo>
                      <a:pt x="5799" y="16848"/>
                      <a:pt x="6288" y="17235"/>
                      <a:pt x="6976" y="17391"/>
                    </a:cubicBezTo>
                    <a:cubicBezTo>
                      <a:pt x="6692" y="17473"/>
                      <a:pt x="6492" y="17663"/>
                      <a:pt x="6492" y="17882"/>
                    </a:cubicBezTo>
                    <a:cubicBezTo>
                      <a:pt x="6492" y="18178"/>
                      <a:pt x="6849" y="18417"/>
                      <a:pt x="7287" y="18417"/>
                    </a:cubicBezTo>
                    <a:cubicBezTo>
                      <a:pt x="6849" y="18417"/>
                      <a:pt x="6492" y="18657"/>
                      <a:pt x="6492" y="18952"/>
                    </a:cubicBezTo>
                    <a:cubicBezTo>
                      <a:pt x="6492" y="19247"/>
                      <a:pt x="6849" y="19487"/>
                      <a:pt x="7287" y="19487"/>
                    </a:cubicBezTo>
                    <a:cubicBezTo>
                      <a:pt x="6849" y="19487"/>
                      <a:pt x="6492" y="19727"/>
                      <a:pt x="6492" y="20022"/>
                    </a:cubicBezTo>
                    <a:cubicBezTo>
                      <a:pt x="6492" y="20317"/>
                      <a:pt x="6849" y="20557"/>
                      <a:pt x="7287" y="20557"/>
                    </a:cubicBezTo>
                    <a:lnTo>
                      <a:pt x="8282" y="20557"/>
                    </a:lnTo>
                    <a:cubicBezTo>
                      <a:pt x="8282" y="21132"/>
                      <a:pt x="8974" y="21600"/>
                      <a:pt x="9832" y="21600"/>
                    </a:cubicBezTo>
                    <a:lnTo>
                      <a:pt x="11768" y="21600"/>
                    </a:lnTo>
                    <a:cubicBezTo>
                      <a:pt x="12623" y="21600"/>
                      <a:pt x="13318" y="21134"/>
                      <a:pt x="13318" y="20557"/>
                    </a:cubicBezTo>
                    <a:lnTo>
                      <a:pt x="14313" y="20557"/>
                    </a:lnTo>
                    <a:cubicBezTo>
                      <a:pt x="14751" y="20557"/>
                      <a:pt x="15108" y="20317"/>
                      <a:pt x="15108" y="20022"/>
                    </a:cubicBezTo>
                    <a:cubicBezTo>
                      <a:pt x="15108" y="19727"/>
                      <a:pt x="14751" y="19487"/>
                      <a:pt x="14313" y="19487"/>
                    </a:cubicBezTo>
                    <a:cubicBezTo>
                      <a:pt x="14751" y="19487"/>
                      <a:pt x="15108" y="19247"/>
                      <a:pt x="15108" y="18952"/>
                    </a:cubicBezTo>
                    <a:cubicBezTo>
                      <a:pt x="15108" y="18657"/>
                      <a:pt x="14751" y="18417"/>
                      <a:pt x="14313" y="18417"/>
                    </a:cubicBezTo>
                    <a:cubicBezTo>
                      <a:pt x="14751" y="18417"/>
                      <a:pt x="15108" y="18177"/>
                      <a:pt x="15108" y="17882"/>
                    </a:cubicBezTo>
                    <a:cubicBezTo>
                      <a:pt x="15108" y="17661"/>
                      <a:pt x="14908" y="17472"/>
                      <a:pt x="14624" y="17391"/>
                    </a:cubicBezTo>
                    <a:cubicBezTo>
                      <a:pt x="15312" y="17235"/>
                      <a:pt x="15801" y="16849"/>
                      <a:pt x="15801" y="16395"/>
                    </a:cubicBezTo>
                    <a:cubicBezTo>
                      <a:pt x="15801" y="14944"/>
                      <a:pt x="16745" y="13558"/>
                      <a:pt x="18388" y="12464"/>
                    </a:cubicBezTo>
                    <a:cubicBezTo>
                      <a:pt x="20371" y="11145"/>
                      <a:pt x="21600" y="9310"/>
                      <a:pt x="21600" y="7283"/>
                    </a:cubicBezTo>
                    <a:cubicBezTo>
                      <a:pt x="21598" y="3260"/>
                      <a:pt x="16763" y="0"/>
                      <a:pt x="10799" y="0"/>
                    </a:cubicBezTo>
                    <a:close/>
                  </a:path>
                </a:pathLst>
              </a:custGeom>
              <a:solidFill>
                <a:srgbClr val="00A6C8"/>
              </a:solidFill>
              <a:ln w="12700">
                <a:miter lim="400000"/>
              </a:ln>
            </p:spPr>
            <p:txBody>
              <a:bodyPr lIns="28575" tIns="28575" rIns="28575" bIns="28575" anchor="ctr"/>
              <a:lstStyle/>
              <a:p>
                <a:pPr>
                  <a:defRPr sz="3000">
                    <a:solidFill>
                      <a:srgbClr val="FFFFFF"/>
                    </a:solidFill>
                  </a:defRPr>
                </a:pPr>
                <a:endParaRPr sz="2250" dirty="0"/>
              </a:p>
            </p:txBody>
          </p:sp>
          <p:sp>
            <p:nvSpPr>
              <p:cNvPr id="75" name="Shape">
                <a:extLst>
                  <a:ext uri="{FF2B5EF4-FFF2-40B4-BE49-F238E27FC236}">
                    <a16:creationId xmlns:a16="http://schemas.microsoft.com/office/drawing/2014/main" id="{74245582-B741-40A0-ADB1-CFE6C12AAB91}"/>
                  </a:ext>
                </a:extLst>
              </p:cNvPr>
              <p:cNvSpPr/>
              <p:nvPr/>
            </p:nvSpPr>
            <p:spPr>
              <a:xfrm>
                <a:off x="4851236" y="1937781"/>
                <a:ext cx="2511473" cy="3637788"/>
              </a:xfrm>
              <a:custGeom>
                <a:avLst/>
                <a:gdLst/>
                <a:ahLst/>
                <a:cxnLst>
                  <a:cxn ang="0">
                    <a:pos x="wd2" y="hd2"/>
                  </a:cxn>
                  <a:cxn ang="5400000">
                    <a:pos x="wd2" y="hd2"/>
                  </a:cxn>
                  <a:cxn ang="10800000">
                    <a:pos x="wd2" y="hd2"/>
                  </a:cxn>
                  <a:cxn ang="16200000">
                    <a:pos x="wd2" y="hd2"/>
                  </a:cxn>
                </a:cxnLst>
                <a:rect l="0" t="0" r="r" b="b"/>
                <a:pathLst>
                  <a:path w="19912" h="20662" extrusionOk="0">
                    <a:moveTo>
                      <a:pt x="10952" y="20503"/>
                    </a:moveTo>
                    <a:cubicBezTo>
                      <a:pt x="9681" y="20503"/>
                      <a:pt x="8111" y="20682"/>
                      <a:pt x="7667" y="19565"/>
                    </a:cubicBezTo>
                    <a:cubicBezTo>
                      <a:pt x="7659" y="19545"/>
                      <a:pt x="7611" y="19539"/>
                      <a:pt x="7590" y="19539"/>
                    </a:cubicBezTo>
                    <a:cubicBezTo>
                      <a:pt x="7224" y="19539"/>
                      <a:pt x="6836" y="19570"/>
                      <a:pt x="6514" y="19410"/>
                    </a:cubicBezTo>
                    <a:cubicBezTo>
                      <a:pt x="5983" y="19148"/>
                      <a:pt x="5974" y="18672"/>
                      <a:pt x="6323" y="18321"/>
                    </a:cubicBezTo>
                    <a:cubicBezTo>
                      <a:pt x="6323" y="18316"/>
                      <a:pt x="6325" y="18310"/>
                      <a:pt x="6325" y="18306"/>
                    </a:cubicBezTo>
                    <a:cubicBezTo>
                      <a:pt x="6009" y="17988"/>
                      <a:pt x="5998" y="17657"/>
                      <a:pt x="6323" y="17332"/>
                    </a:cubicBezTo>
                    <a:cubicBezTo>
                      <a:pt x="6323" y="17327"/>
                      <a:pt x="6325" y="17321"/>
                      <a:pt x="6325" y="17316"/>
                    </a:cubicBezTo>
                    <a:cubicBezTo>
                      <a:pt x="6048" y="17038"/>
                      <a:pt x="6005" y="16766"/>
                      <a:pt x="6217" y="16448"/>
                    </a:cubicBezTo>
                    <a:cubicBezTo>
                      <a:pt x="6223" y="16437"/>
                      <a:pt x="6221" y="16426"/>
                      <a:pt x="6206" y="16420"/>
                    </a:cubicBezTo>
                    <a:cubicBezTo>
                      <a:pt x="5297" y="15903"/>
                      <a:pt x="5546" y="15207"/>
                      <a:pt x="5316" y="14481"/>
                    </a:cubicBezTo>
                    <a:cubicBezTo>
                      <a:pt x="5109" y="13822"/>
                      <a:pt x="4689" y="13203"/>
                      <a:pt x="4130" y="12660"/>
                    </a:cubicBezTo>
                    <a:cubicBezTo>
                      <a:pt x="3489" y="12038"/>
                      <a:pt x="2664" y="11542"/>
                      <a:pt x="2060" y="10895"/>
                    </a:cubicBezTo>
                    <a:cubicBezTo>
                      <a:pt x="1497" y="10297"/>
                      <a:pt x="1075" y="9630"/>
                      <a:pt x="800" y="8936"/>
                    </a:cubicBezTo>
                    <a:cubicBezTo>
                      <a:pt x="-226" y="6331"/>
                      <a:pt x="978" y="3472"/>
                      <a:pt x="3853" y="1717"/>
                    </a:cubicBezTo>
                    <a:cubicBezTo>
                      <a:pt x="6940" y="-169"/>
                      <a:pt x="11450" y="-372"/>
                      <a:pt x="14883" y="1154"/>
                    </a:cubicBezTo>
                    <a:cubicBezTo>
                      <a:pt x="17947" y="2515"/>
                      <a:pt x="19746" y="5037"/>
                      <a:pt x="19484" y="7615"/>
                    </a:cubicBezTo>
                    <a:cubicBezTo>
                      <a:pt x="19306" y="9360"/>
                      <a:pt x="18215" y="10872"/>
                      <a:pt x="16540" y="12119"/>
                    </a:cubicBezTo>
                    <a:cubicBezTo>
                      <a:pt x="15784" y="12680"/>
                      <a:pt x="15171" y="13336"/>
                      <a:pt x="14816" y="14078"/>
                    </a:cubicBezTo>
                    <a:cubicBezTo>
                      <a:pt x="14442" y="14861"/>
                      <a:pt x="14747" y="15912"/>
                      <a:pt x="13773" y="16466"/>
                    </a:cubicBezTo>
                    <a:cubicBezTo>
                      <a:pt x="13762" y="16472"/>
                      <a:pt x="13710" y="16497"/>
                      <a:pt x="13723" y="16516"/>
                    </a:cubicBezTo>
                    <a:cubicBezTo>
                      <a:pt x="13926" y="16820"/>
                      <a:pt x="13896" y="17107"/>
                      <a:pt x="13621" y="17384"/>
                    </a:cubicBezTo>
                    <a:cubicBezTo>
                      <a:pt x="13621" y="17389"/>
                      <a:pt x="13619" y="17395"/>
                      <a:pt x="13619" y="17400"/>
                    </a:cubicBezTo>
                    <a:cubicBezTo>
                      <a:pt x="13935" y="17718"/>
                      <a:pt x="13946" y="18048"/>
                      <a:pt x="13621" y="18374"/>
                    </a:cubicBezTo>
                    <a:cubicBezTo>
                      <a:pt x="13621" y="18378"/>
                      <a:pt x="13619" y="18385"/>
                      <a:pt x="13619" y="18389"/>
                    </a:cubicBezTo>
                    <a:cubicBezTo>
                      <a:pt x="13853" y="18625"/>
                      <a:pt x="14007" y="18994"/>
                      <a:pt x="13729" y="19253"/>
                    </a:cubicBezTo>
                    <a:cubicBezTo>
                      <a:pt x="13448" y="19515"/>
                      <a:pt x="13041" y="19539"/>
                      <a:pt x="12636" y="19539"/>
                    </a:cubicBezTo>
                    <a:cubicBezTo>
                      <a:pt x="12550" y="19539"/>
                      <a:pt x="12311" y="19554"/>
                      <a:pt x="12281" y="19632"/>
                    </a:cubicBezTo>
                    <a:cubicBezTo>
                      <a:pt x="12099" y="20091"/>
                      <a:pt x="11688" y="20469"/>
                      <a:pt x="10908" y="20502"/>
                    </a:cubicBezTo>
                    <a:cubicBezTo>
                      <a:pt x="10785" y="20506"/>
                      <a:pt x="10434" y="20649"/>
                      <a:pt x="10722" y="20637"/>
                    </a:cubicBezTo>
                    <a:cubicBezTo>
                      <a:pt x="11658" y="20598"/>
                      <a:pt x="12448" y="20246"/>
                      <a:pt x="12712" y="19579"/>
                    </a:cubicBezTo>
                    <a:cubicBezTo>
                      <a:pt x="12593" y="19610"/>
                      <a:pt x="12474" y="19641"/>
                      <a:pt x="12357" y="19672"/>
                    </a:cubicBezTo>
                    <a:cubicBezTo>
                      <a:pt x="13021" y="19672"/>
                      <a:pt x="13784" y="19674"/>
                      <a:pt x="14162" y="19199"/>
                    </a:cubicBezTo>
                    <a:cubicBezTo>
                      <a:pt x="14292" y="19038"/>
                      <a:pt x="14340" y="18842"/>
                      <a:pt x="14292" y="18659"/>
                    </a:cubicBezTo>
                    <a:cubicBezTo>
                      <a:pt x="14273" y="18580"/>
                      <a:pt x="14175" y="18485"/>
                      <a:pt x="14162" y="18409"/>
                    </a:cubicBezTo>
                    <a:cubicBezTo>
                      <a:pt x="14130" y="18217"/>
                      <a:pt x="14223" y="18189"/>
                      <a:pt x="14264" y="18026"/>
                    </a:cubicBezTo>
                    <a:cubicBezTo>
                      <a:pt x="14307" y="17851"/>
                      <a:pt x="14286" y="17713"/>
                      <a:pt x="14243" y="17539"/>
                    </a:cubicBezTo>
                    <a:cubicBezTo>
                      <a:pt x="14195" y="17355"/>
                      <a:pt x="14195" y="17285"/>
                      <a:pt x="14240" y="17102"/>
                    </a:cubicBezTo>
                    <a:cubicBezTo>
                      <a:pt x="14266" y="16997"/>
                      <a:pt x="14310" y="16931"/>
                      <a:pt x="14310" y="16818"/>
                    </a:cubicBezTo>
                    <a:cubicBezTo>
                      <a:pt x="14310" y="16747"/>
                      <a:pt x="14232" y="16620"/>
                      <a:pt x="14243" y="16550"/>
                    </a:cubicBezTo>
                    <a:cubicBezTo>
                      <a:pt x="14288" y="16251"/>
                      <a:pt x="14258" y="16486"/>
                      <a:pt x="14455" y="16263"/>
                    </a:cubicBezTo>
                    <a:cubicBezTo>
                      <a:pt x="14569" y="16133"/>
                      <a:pt x="14712" y="16027"/>
                      <a:pt x="14795" y="15880"/>
                    </a:cubicBezTo>
                    <a:cubicBezTo>
                      <a:pt x="15087" y="15354"/>
                      <a:pt x="14944" y="14729"/>
                      <a:pt x="15180" y="14179"/>
                    </a:cubicBezTo>
                    <a:cubicBezTo>
                      <a:pt x="15682" y="12994"/>
                      <a:pt x="16873" y="12277"/>
                      <a:pt x="17893" y="11334"/>
                    </a:cubicBezTo>
                    <a:cubicBezTo>
                      <a:pt x="21374" y="8119"/>
                      <a:pt x="20220" y="3325"/>
                      <a:pt x="15466" y="1117"/>
                    </a:cubicBezTo>
                    <a:cubicBezTo>
                      <a:pt x="11240" y="-847"/>
                      <a:pt x="5390" y="-148"/>
                      <a:pt x="2218" y="2640"/>
                    </a:cubicBezTo>
                    <a:cubicBezTo>
                      <a:pt x="584" y="4076"/>
                      <a:pt x="-202" y="5935"/>
                      <a:pt x="45" y="7779"/>
                    </a:cubicBezTo>
                    <a:cubicBezTo>
                      <a:pt x="192" y="8891"/>
                      <a:pt x="716" y="9968"/>
                      <a:pt x="1562" y="10905"/>
                    </a:cubicBezTo>
                    <a:cubicBezTo>
                      <a:pt x="2435" y="11871"/>
                      <a:pt x="3753" y="12566"/>
                      <a:pt x="4437" y="13626"/>
                    </a:cubicBezTo>
                    <a:cubicBezTo>
                      <a:pt x="4792" y="14175"/>
                      <a:pt x="4989" y="14760"/>
                      <a:pt x="5033" y="15363"/>
                    </a:cubicBezTo>
                    <a:cubicBezTo>
                      <a:pt x="5052" y="15647"/>
                      <a:pt x="5074" y="15886"/>
                      <a:pt x="5293" y="16137"/>
                    </a:cubicBezTo>
                    <a:cubicBezTo>
                      <a:pt x="5516" y="16393"/>
                      <a:pt x="5669" y="16444"/>
                      <a:pt x="5658" y="16748"/>
                    </a:cubicBezTo>
                    <a:cubicBezTo>
                      <a:pt x="5650" y="16978"/>
                      <a:pt x="5786" y="17175"/>
                      <a:pt x="5788" y="17389"/>
                    </a:cubicBezTo>
                    <a:cubicBezTo>
                      <a:pt x="5790" y="17617"/>
                      <a:pt x="5593" y="17786"/>
                      <a:pt x="5656" y="18030"/>
                    </a:cubicBezTo>
                    <a:cubicBezTo>
                      <a:pt x="5689" y="18160"/>
                      <a:pt x="5786" y="18245"/>
                      <a:pt x="5788" y="18378"/>
                    </a:cubicBezTo>
                    <a:cubicBezTo>
                      <a:pt x="5788" y="18515"/>
                      <a:pt x="5689" y="18608"/>
                      <a:pt x="5656" y="18743"/>
                    </a:cubicBezTo>
                    <a:cubicBezTo>
                      <a:pt x="5602" y="18968"/>
                      <a:pt x="5689" y="19197"/>
                      <a:pt x="5890" y="19373"/>
                    </a:cubicBezTo>
                    <a:cubicBezTo>
                      <a:pt x="6249" y="19686"/>
                      <a:pt x="6598" y="19574"/>
                      <a:pt x="7048" y="19670"/>
                    </a:cubicBezTo>
                    <a:cubicBezTo>
                      <a:pt x="7354" y="19736"/>
                      <a:pt x="7098" y="19615"/>
                      <a:pt x="7289" y="19779"/>
                    </a:cubicBezTo>
                    <a:cubicBezTo>
                      <a:pt x="7403" y="19878"/>
                      <a:pt x="7449" y="20032"/>
                      <a:pt x="7566" y="20139"/>
                    </a:cubicBezTo>
                    <a:cubicBezTo>
                      <a:pt x="7728" y="20288"/>
                      <a:pt x="7932" y="20409"/>
                      <a:pt x="8168" y="20494"/>
                    </a:cubicBezTo>
                    <a:cubicBezTo>
                      <a:pt x="8889" y="20753"/>
                      <a:pt x="9897" y="20635"/>
                      <a:pt x="10677" y="20635"/>
                    </a:cubicBezTo>
                    <a:cubicBezTo>
                      <a:pt x="10772" y="20638"/>
                      <a:pt x="11168" y="20503"/>
                      <a:pt x="10952" y="20503"/>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76" name="Shape">
                <a:extLst>
                  <a:ext uri="{FF2B5EF4-FFF2-40B4-BE49-F238E27FC236}">
                    <a16:creationId xmlns:a16="http://schemas.microsoft.com/office/drawing/2014/main" id="{DFA90B38-E5CD-428E-BD1A-8DBABA647668}"/>
                  </a:ext>
                </a:extLst>
              </p:cNvPr>
              <p:cNvSpPr/>
              <p:nvPr/>
            </p:nvSpPr>
            <p:spPr>
              <a:xfrm>
                <a:off x="5370055" y="3030032"/>
                <a:ext cx="1391289" cy="1846122"/>
              </a:xfrm>
              <a:custGeom>
                <a:avLst/>
                <a:gdLst/>
                <a:ahLst/>
                <a:cxnLst>
                  <a:cxn ang="0">
                    <a:pos x="wd2" y="hd2"/>
                  </a:cxn>
                  <a:cxn ang="5400000">
                    <a:pos x="wd2" y="hd2"/>
                  </a:cxn>
                  <a:cxn ang="10800000">
                    <a:pos x="wd2" y="hd2"/>
                  </a:cxn>
                  <a:cxn ang="16200000">
                    <a:pos x="wd2" y="hd2"/>
                  </a:cxn>
                </a:cxnLst>
                <a:rect l="0" t="0" r="r" b="b"/>
                <a:pathLst>
                  <a:path w="21067" h="21000" extrusionOk="0">
                    <a:moveTo>
                      <a:pt x="18433" y="2689"/>
                    </a:moveTo>
                    <a:cubicBezTo>
                      <a:pt x="15497" y="2764"/>
                      <a:pt x="14112" y="4314"/>
                      <a:pt x="13409" y="6115"/>
                    </a:cubicBezTo>
                    <a:cubicBezTo>
                      <a:pt x="13062" y="6032"/>
                      <a:pt x="12727" y="5920"/>
                      <a:pt x="12429" y="5768"/>
                    </a:cubicBezTo>
                    <a:cubicBezTo>
                      <a:pt x="12132" y="5615"/>
                      <a:pt x="11875" y="5426"/>
                      <a:pt x="11660" y="5215"/>
                    </a:cubicBezTo>
                    <a:cubicBezTo>
                      <a:pt x="12880" y="4547"/>
                      <a:pt x="13959" y="3587"/>
                      <a:pt x="14149" y="2428"/>
                    </a:cubicBezTo>
                    <a:cubicBezTo>
                      <a:pt x="14319" y="1385"/>
                      <a:pt x="13575" y="257"/>
                      <a:pt x="12115" y="46"/>
                    </a:cubicBezTo>
                    <a:cubicBezTo>
                      <a:pt x="8481" y="-482"/>
                      <a:pt x="8518" y="3717"/>
                      <a:pt x="9738" y="5280"/>
                    </a:cubicBezTo>
                    <a:cubicBezTo>
                      <a:pt x="9775" y="5326"/>
                      <a:pt x="9816" y="5373"/>
                      <a:pt x="9853" y="5416"/>
                    </a:cubicBezTo>
                    <a:cubicBezTo>
                      <a:pt x="9142" y="5749"/>
                      <a:pt x="8212" y="6063"/>
                      <a:pt x="7232" y="6261"/>
                    </a:cubicBezTo>
                    <a:cubicBezTo>
                      <a:pt x="6483" y="4864"/>
                      <a:pt x="5255" y="3721"/>
                      <a:pt x="3056" y="3584"/>
                    </a:cubicBezTo>
                    <a:cubicBezTo>
                      <a:pt x="2225" y="3531"/>
                      <a:pt x="591" y="3606"/>
                      <a:pt x="149" y="4277"/>
                    </a:cubicBezTo>
                    <a:cubicBezTo>
                      <a:pt x="-496" y="5258"/>
                      <a:pt x="1104" y="6392"/>
                      <a:pt x="2154" y="6730"/>
                    </a:cubicBezTo>
                    <a:cubicBezTo>
                      <a:pt x="3217" y="7072"/>
                      <a:pt x="4486" y="7122"/>
                      <a:pt x="5776" y="6988"/>
                    </a:cubicBezTo>
                    <a:cubicBezTo>
                      <a:pt x="5818" y="7084"/>
                      <a:pt x="5863" y="7178"/>
                      <a:pt x="5900" y="7274"/>
                    </a:cubicBezTo>
                    <a:cubicBezTo>
                      <a:pt x="7637" y="11576"/>
                      <a:pt x="7856" y="16449"/>
                      <a:pt x="7608" y="20907"/>
                    </a:cubicBezTo>
                    <a:cubicBezTo>
                      <a:pt x="7596" y="21118"/>
                      <a:pt x="9254" y="20956"/>
                      <a:pt x="9274" y="20571"/>
                    </a:cubicBezTo>
                    <a:cubicBezTo>
                      <a:pt x="9473" y="17012"/>
                      <a:pt x="9204" y="13446"/>
                      <a:pt x="8410" y="9930"/>
                    </a:cubicBezTo>
                    <a:cubicBezTo>
                      <a:pt x="8191" y="8967"/>
                      <a:pt x="7943" y="7790"/>
                      <a:pt x="7455" y="6715"/>
                    </a:cubicBezTo>
                    <a:cubicBezTo>
                      <a:pt x="8472" y="6494"/>
                      <a:pt x="9452" y="6187"/>
                      <a:pt x="10308" y="5839"/>
                    </a:cubicBezTo>
                    <a:cubicBezTo>
                      <a:pt x="11057" y="6407"/>
                      <a:pt x="12074" y="6696"/>
                      <a:pt x="13169" y="6789"/>
                    </a:cubicBezTo>
                    <a:cubicBezTo>
                      <a:pt x="12983" y="7414"/>
                      <a:pt x="12863" y="8051"/>
                      <a:pt x="12772" y="8653"/>
                    </a:cubicBezTo>
                    <a:cubicBezTo>
                      <a:pt x="12471" y="10713"/>
                      <a:pt x="12268" y="12778"/>
                      <a:pt x="12169" y="14850"/>
                    </a:cubicBezTo>
                    <a:cubicBezTo>
                      <a:pt x="12074" y="16797"/>
                      <a:pt x="11842" y="18863"/>
                      <a:pt x="12483" y="20770"/>
                    </a:cubicBezTo>
                    <a:cubicBezTo>
                      <a:pt x="12582" y="21068"/>
                      <a:pt x="14257" y="20745"/>
                      <a:pt x="14149" y="20435"/>
                    </a:cubicBezTo>
                    <a:cubicBezTo>
                      <a:pt x="13508" y="18531"/>
                      <a:pt x="13744" y="16459"/>
                      <a:pt x="13835" y="14514"/>
                    </a:cubicBezTo>
                    <a:cubicBezTo>
                      <a:pt x="13938" y="12374"/>
                      <a:pt x="14149" y="10234"/>
                      <a:pt x="14468" y="8106"/>
                    </a:cubicBezTo>
                    <a:cubicBezTo>
                      <a:pt x="14534" y="7675"/>
                      <a:pt x="14596" y="7240"/>
                      <a:pt x="14687" y="6808"/>
                    </a:cubicBezTo>
                    <a:cubicBezTo>
                      <a:pt x="15927" y="6740"/>
                      <a:pt x="17159" y="6485"/>
                      <a:pt x="18131" y="6162"/>
                    </a:cubicBezTo>
                    <a:cubicBezTo>
                      <a:pt x="19190" y="5808"/>
                      <a:pt x="21046" y="5121"/>
                      <a:pt x="21067" y="4093"/>
                    </a:cubicBezTo>
                    <a:cubicBezTo>
                      <a:pt x="21104" y="3096"/>
                      <a:pt x="19553" y="2661"/>
                      <a:pt x="18433" y="2689"/>
                    </a:cubicBezTo>
                    <a:close/>
                    <a:moveTo>
                      <a:pt x="1993" y="5149"/>
                    </a:moveTo>
                    <a:cubicBezTo>
                      <a:pt x="1894" y="5000"/>
                      <a:pt x="1753" y="4758"/>
                      <a:pt x="1753" y="4600"/>
                    </a:cubicBezTo>
                    <a:cubicBezTo>
                      <a:pt x="1757" y="4236"/>
                      <a:pt x="1604" y="4423"/>
                      <a:pt x="2092" y="4249"/>
                    </a:cubicBezTo>
                    <a:cubicBezTo>
                      <a:pt x="2655" y="4047"/>
                      <a:pt x="3420" y="4485"/>
                      <a:pt x="3866" y="4746"/>
                    </a:cubicBezTo>
                    <a:cubicBezTo>
                      <a:pt x="4635" y="5199"/>
                      <a:pt x="5152" y="5817"/>
                      <a:pt x="5524" y="6482"/>
                    </a:cubicBezTo>
                    <a:cubicBezTo>
                      <a:pt x="4052" y="6532"/>
                      <a:pt x="2684" y="6199"/>
                      <a:pt x="1993" y="5149"/>
                    </a:cubicBezTo>
                    <a:close/>
                    <a:moveTo>
                      <a:pt x="10767" y="2357"/>
                    </a:moveTo>
                    <a:cubicBezTo>
                      <a:pt x="10784" y="2189"/>
                      <a:pt x="10928" y="667"/>
                      <a:pt x="11160" y="611"/>
                    </a:cubicBezTo>
                    <a:cubicBezTo>
                      <a:pt x="11511" y="527"/>
                      <a:pt x="12198" y="1394"/>
                      <a:pt x="12301" y="1574"/>
                    </a:cubicBezTo>
                    <a:cubicBezTo>
                      <a:pt x="12553" y="2015"/>
                      <a:pt x="12570" y="2525"/>
                      <a:pt x="12425" y="2991"/>
                    </a:cubicBezTo>
                    <a:cubicBezTo>
                      <a:pt x="12231" y="3609"/>
                      <a:pt x="11776" y="4162"/>
                      <a:pt x="11193" y="4618"/>
                    </a:cubicBezTo>
                    <a:cubicBezTo>
                      <a:pt x="11040" y="4360"/>
                      <a:pt x="10924" y="4087"/>
                      <a:pt x="10854" y="3814"/>
                    </a:cubicBezTo>
                    <a:cubicBezTo>
                      <a:pt x="10722" y="3339"/>
                      <a:pt x="10717" y="2842"/>
                      <a:pt x="10767" y="2357"/>
                    </a:cubicBezTo>
                    <a:close/>
                    <a:moveTo>
                      <a:pt x="17598" y="5823"/>
                    </a:moveTo>
                    <a:cubicBezTo>
                      <a:pt x="16800" y="6125"/>
                      <a:pt x="15807" y="6296"/>
                      <a:pt x="14832" y="6283"/>
                    </a:cubicBezTo>
                    <a:cubicBezTo>
                      <a:pt x="14923" y="5957"/>
                      <a:pt x="15034" y="5634"/>
                      <a:pt x="15187" y="5320"/>
                    </a:cubicBezTo>
                    <a:cubicBezTo>
                      <a:pt x="15415" y="4845"/>
                      <a:pt x="15741" y="4311"/>
                      <a:pt x="16217" y="3947"/>
                    </a:cubicBezTo>
                    <a:cubicBezTo>
                      <a:pt x="16887" y="3438"/>
                      <a:pt x="18007" y="3037"/>
                      <a:pt x="18834" y="3547"/>
                    </a:cubicBezTo>
                    <a:cubicBezTo>
                      <a:pt x="20219" y="4410"/>
                      <a:pt x="18739" y="5395"/>
                      <a:pt x="17598" y="5823"/>
                    </a:cubicBezTo>
                    <a:close/>
                  </a:path>
                </a:pathLst>
              </a:custGeom>
              <a:solidFill>
                <a:srgbClr val="FFFFFF"/>
              </a:solidFill>
              <a:ln w="12700">
                <a:miter lim="400000"/>
              </a:ln>
            </p:spPr>
            <p:txBody>
              <a:bodyPr lIns="28575" tIns="28575" rIns="28575" bIns="28575" anchor="ctr"/>
              <a:lstStyle/>
              <a:p>
                <a:pPr>
                  <a:defRPr sz="3000">
                    <a:solidFill>
                      <a:srgbClr val="FFFFFF"/>
                    </a:solidFill>
                  </a:defRPr>
                </a:pPr>
                <a:endParaRPr sz="2250" dirty="0"/>
              </a:p>
            </p:txBody>
          </p:sp>
          <p:sp>
            <p:nvSpPr>
              <p:cNvPr id="77" name="Shape">
                <a:extLst>
                  <a:ext uri="{FF2B5EF4-FFF2-40B4-BE49-F238E27FC236}">
                    <a16:creationId xmlns:a16="http://schemas.microsoft.com/office/drawing/2014/main" id="{4328978E-5A57-48F5-BCF5-FF6D14D5D4FB}"/>
                  </a:ext>
                </a:extLst>
              </p:cNvPr>
              <p:cNvSpPr/>
              <p:nvPr/>
            </p:nvSpPr>
            <p:spPr>
              <a:xfrm>
                <a:off x="5342751" y="3030032"/>
                <a:ext cx="1391287" cy="1846122"/>
              </a:xfrm>
              <a:custGeom>
                <a:avLst/>
                <a:gdLst/>
                <a:ahLst/>
                <a:cxnLst>
                  <a:cxn ang="0">
                    <a:pos x="wd2" y="hd2"/>
                  </a:cxn>
                  <a:cxn ang="5400000">
                    <a:pos x="wd2" y="hd2"/>
                  </a:cxn>
                  <a:cxn ang="10800000">
                    <a:pos x="wd2" y="hd2"/>
                  </a:cxn>
                  <a:cxn ang="16200000">
                    <a:pos x="wd2" y="hd2"/>
                  </a:cxn>
                </a:cxnLst>
                <a:rect l="0" t="0" r="r" b="b"/>
                <a:pathLst>
                  <a:path w="21067" h="21000" extrusionOk="0">
                    <a:moveTo>
                      <a:pt x="18433" y="2689"/>
                    </a:moveTo>
                    <a:cubicBezTo>
                      <a:pt x="15497" y="2764"/>
                      <a:pt x="14112" y="4314"/>
                      <a:pt x="13409" y="6115"/>
                    </a:cubicBezTo>
                    <a:cubicBezTo>
                      <a:pt x="13062" y="6032"/>
                      <a:pt x="12727" y="5920"/>
                      <a:pt x="12429" y="5768"/>
                    </a:cubicBezTo>
                    <a:cubicBezTo>
                      <a:pt x="12132" y="5615"/>
                      <a:pt x="11875" y="5426"/>
                      <a:pt x="11660" y="5215"/>
                    </a:cubicBezTo>
                    <a:cubicBezTo>
                      <a:pt x="12880" y="4547"/>
                      <a:pt x="13959" y="3587"/>
                      <a:pt x="14149" y="2428"/>
                    </a:cubicBezTo>
                    <a:cubicBezTo>
                      <a:pt x="14319" y="1385"/>
                      <a:pt x="13575" y="257"/>
                      <a:pt x="12115" y="46"/>
                    </a:cubicBezTo>
                    <a:cubicBezTo>
                      <a:pt x="8481" y="-482"/>
                      <a:pt x="8518" y="3717"/>
                      <a:pt x="9738" y="5280"/>
                    </a:cubicBezTo>
                    <a:cubicBezTo>
                      <a:pt x="9775" y="5326"/>
                      <a:pt x="9816" y="5373"/>
                      <a:pt x="9853" y="5416"/>
                    </a:cubicBezTo>
                    <a:cubicBezTo>
                      <a:pt x="9142" y="5749"/>
                      <a:pt x="8212" y="6063"/>
                      <a:pt x="7232" y="6261"/>
                    </a:cubicBezTo>
                    <a:cubicBezTo>
                      <a:pt x="6483" y="4864"/>
                      <a:pt x="5255" y="3721"/>
                      <a:pt x="3056" y="3584"/>
                    </a:cubicBezTo>
                    <a:cubicBezTo>
                      <a:pt x="2225" y="3531"/>
                      <a:pt x="591" y="3606"/>
                      <a:pt x="149" y="4277"/>
                    </a:cubicBezTo>
                    <a:cubicBezTo>
                      <a:pt x="-496" y="5258"/>
                      <a:pt x="1104" y="6392"/>
                      <a:pt x="2154" y="6730"/>
                    </a:cubicBezTo>
                    <a:cubicBezTo>
                      <a:pt x="3217" y="7072"/>
                      <a:pt x="4486" y="7122"/>
                      <a:pt x="5776" y="6988"/>
                    </a:cubicBezTo>
                    <a:cubicBezTo>
                      <a:pt x="5818" y="7084"/>
                      <a:pt x="5863" y="7178"/>
                      <a:pt x="5900" y="7274"/>
                    </a:cubicBezTo>
                    <a:cubicBezTo>
                      <a:pt x="7637" y="11576"/>
                      <a:pt x="7856" y="16449"/>
                      <a:pt x="7608" y="20907"/>
                    </a:cubicBezTo>
                    <a:cubicBezTo>
                      <a:pt x="7596" y="21118"/>
                      <a:pt x="9254" y="20956"/>
                      <a:pt x="9274" y="20571"/>
                    </a:cubicBezTo>
                    <a:cubicBezTo>
                      <a:pt x="9473" y="17012"/>
                      <a:pt x="9204" y="13446"/>
                      <a:pt x="8410" y="9930"/>
                    </a:cubicBezTo>
                    <a:cubicBezTo>
                      <a:pt x="8191" y="8967"/>
                      <a:pt x="7943" y="7790"/>
                      <a:pt x="7455" y="6715"/>
                    </a:cubicBezTo>
                    <a:cubicBezTo>
                      <a:pt x="8472" y="6494"/>
                      <a:pt x="9452" y="6187"/>
                      <a:pt x="10308" y="5839"/>
                    </a:cubicBezTo>
                    <a:cubicBezTo>
                      <a:pt x="11057" y="6407"/>
                      <a:pt x="12074" y="6696"/>
                      <a:pt x="13169" y="6789"/>
                    </a:cubicBezTo>
                    <a:cubicBezTo>
                      <a:pt x="12983" y="7414"/>
                      <a:pt x="12863" y="8051"/>
                      <a:pt x="12772" y="8653"/>
                    </a:cubicBezTo>
                    <a:cubicBezTo>
                      <a:pt x="12471" y="10713"/>
                      <a:pt x="12268" y="12778"/>
                      <a:pt x="12169" y="14850"/>
                    </a:cubicBezTo>
                    <a:cubicBezTo>
                      <a:pt x="12074" y="16797"/>
                      <a:pt x="11842" y="18863"/>
                      <a:pt x="12483" y="20770"/>
                    </a:cubicBezTo>
                    <a:cubicBezTo>
                      <a:pt x="12582" y="21068"/>
                      <a:pt x="14257" y="20745"/>
                      <a:pt x="14149" y="20435"/>
                    </a:cubicBezTo>
                    <a:cubicBezTo>
                      <a:pt x="13508" y="18531"/>
                      <a:pt x="13744" y="16459"/>
                      <a:pt x="13835" y="14514"/>
                    </a:cubicBezTo>
                    <a:cubicBezTo>
                      <a:pt x="13938" y="12374"/>
                      <a:pt x="14149" y="10234"/>
                      <a:pt x="14468" y="8106"/>
                    </a:cubicBezTo>
                    <a:cubicBezTo>
                      <a:pt x="14534" y="7675"/>
                      <a:pt x="14596" y="7240"/>
                      <a:pt x="14687" y="6808"/>
                    </a:cubicBezTo>
                    <a:cubicBezTo>
                      <a:pt x="15927" y="6740"/>
                      <a:pt x="17159" y="6485"/>
                      <a:pt x="18131" y="6162"/>
                    </a:cubicBezTo>
                    <a:cubicBezTo>
                      <a:pt x="19190" y="5808"/>
                      <a:pt x="21046" y="5121"/>
                      <a:pt x="21067" y="4093"/>
                    </a:cubicBezTo>
                    <a:cubicBezTo>
                      <a:pt x="21104" y="3096"/>
                      <a:pt x="19549" y="2661"/>
                      <a:pt x="18433" y="2689"/>
                    </a:cubicBezTo>
                    <a:close/>
                    <a:moveTo>
                      <a:pt x="1989" y="5149"/>
                    </a:moveTo>
                    <a:cubicBezTo>
                      <a:pt x="1890" y="5000"/>
                      <a:pt x="1749" y="4758"/>
                      <a:pt x="1749" y="4600"/>
                    </a:cubicBezTo>
                    <a:cubicBezTo>
                      <a:pt x="1753" y="4236"/>
                      <a:pt x="1600" y="4423"/>
                      <a:pt x="2088" y="4249"/>
                    </a:cubicBezTo>
                    <a:cubicBezTo>
                      <a:pt x="2651" y="4047"/>
                      <a:pt x="3415" y="4485"/>
                      <a:pt x="3862" y="4746"/>
                    </a:cubicBezTo>
                    <a:cubicBezTo>
                      <a:pt x="4631" y="5199"/>
                      <a:pt x="5148" y="5817"/>
                      <a:pt x="5520" y="6482"/>
                    </a:cubicBezTo>
                    <a:cubicBezTo>
                      <a:pt x="4048" y="6532"/>
                      <a:pt x="2684" y="6199"/>
                      <a:pt x="1989" y="5149"/>
                    </a:cubicBezTo>
                    <a:close/>
                    <a:moveTo>
                      <a:pt x="10767" y="2357"/>
                    </a:moveTo>
                    <a:cubicBezTo>
                      <a:pt x="10784" y="2189"/>
                      <a:pt x="10928" y="667"/>
                      <a:pt x="11160" y="611"/>
                    </a:cubicBezTo>
                    <a:cubicBezTo>
                      <a:pt x="11511" y="527"/>
                      <a:pt x="12198" y="1394"/>
                      <a:pt x="12301" y="1574"/>
                    </a:cubicBezTo>
                    <a:cubicBezTo>
                      <a:pt x="12553" y="2015"/>
                      <a:pt x="12570" y="2525"/>
                      <a:pt x="12425" y="2991"/>
                    </a:cubicBezTo>
                    <a:cubicBezTo>
                      <a:pt x="12231" y="3609"/>
                      <a:pt x="11776" y="4162"/>
                      <a:pt x="11193" y="4618"/>
                    </a:cubicBezTo>
                    <a:cubicBezTo>
                      <a:pt x="11040" y="4360"/>
                      <a:pt x="10924" y="4087"/>
                      <a:pt x="10854" y="3814"/>
                    </a:cubicBezTo>
                    <a:cubicBezTo>
                      <a:pt x="10722" y="3339"/>
                      <a:pt x="10717" y="2842"/>
                      <a:pt x="10767" y="2357"/>
                    </a:cubicBezTo>
                    <a:close/>
                    <a:moveTo>
                      <a:pt x="17598" y="5823"/>
                    </a:moveTo>
                    <a:cubicBezTo>
                      <a:pt x="16800" y="6125"/>
                      <a:pt x="15803" y="6296"/>
                      <a:pt x="14832" y="6283"/>
                    </a:cubicBezTo>
                    <a:cubicBezTo>
                      <a:pt x="14923" y="5957"/>
                      <a:pt x="15034" y="5634"/>
                      <a:pt x="15187" y="5320"/>
                    </a:cubicBezTo>
                    <a:cubicBezTo>
                      <a:pt x="15415" y="4845"/>
                      <a:pt x="15741" y="4311"/>
                      <a:pt x="16217" y="3947"/>
                    </a:cubicBezTo>
                    <a:cubicBezTo>
                      <a:pt x="16887" y="3438"/>
                      <a:pt x="18007" y="3037"/>
                      <a:pt x="18834" y="3547"/>
                    </a:cubicBezTo>
                    <a:cubicBezTo>
                      <a:pt x="20219" y="4410"/>
                      <a:pt x="18739" y="5395"/>
                      <a:pt x="17598" y="5823"/>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78" name="Shape">
                <a:extLst>
                  <a:ext uri="{FF2B5EF4-FFF2-40B4-BE49-F238E27FC236}">
                    <a16:creationId xmlns:a16="http://schemas.microsoft.com/office/drawing/2014/main" id="{8AADF27C-A617-487E-89AA-1F3090173F2B}"/>
                  </a:ext>
                </a:extLst>
              </p:cNvPr>
              <p:cNvSpPr/>
              <p:nvPr/>
            </p:nvSpPr>
            <p:spPr>
              <a:xfrm>
                <a:off x="5615814" y="4804942"/>
                <a:ext cx="943979" cy="174214"/>
              </a:xfrm>
              <a:custGeom>
                <a:avLst/>
                <a:gdLst/>
                <a:ahLst/>
                <a:cxnLst>
                  <a:cxn ang="0">
                    <a:pos x="wd2" y="hd2"/>
                  </a:cxn>
                  <a:cxn ang="5400000">
                    <a:pos x="wd2" y="hd2"/>
                  </a:cxn>
                  <a:cxn ang="10800000">
                    <a:pos x="wd2" y="hd2"/>
                  </a:cxn>
                  <a:cxn ang="16200000">
                    <a:pos x="wd2" y="hd2"/>
                  </a:cxn>
                </a:cxnLst>
                <a:rect l="0" t="0" r="r" b="b"/>
                <a:pathLst>
                  <a:path w="21600" h="21600" extrusionOk="0">
                    <a:moveTo>
                      <a:pt x="19607" y="21600"/>
                    </a:moveTo>
                    <a:lnTo>
                      <a:pt x="1993" y="21600"/>
                    </a:lnTo>
                    <a:cubicBezTo>
                      <a:pt x="893" y="21600"/>
                      <a:pt x="0" y="16758"/>
                      <a:pt x="0" y="10800"/>
                    </a:cubicBezTo>
                    <a:lnTo>
                      <a:pt x="0" y="10800"/>
                    </a:lnTo>
                    <a:cubicBezTo>
                      <a:pt x="0" y="4841"/>
                      <a:pt x="893" y="0"/>
                      <a:pt x="1993" y="0"/>
                    </a:cubicBezTo>
                    <a:lnTo>
                      <a:pt x="19607" y="0"/>
                    </a:lnTo>
                    <a:cubicBezTo>
                      <a:pt x="20707" y="0"/>
                      <a:pt x="21600" y="4842"/>
                      <a:pt x="21600" y="10800"/>
                    </a:cubicBezTo>
                    <a:lnTo>
                      <a:pt x="21600" y="10800"/>
                    </a:lnTo>
                    <a:cubicBezTo>
                      <a:pt x="21600" y="16759"/>
                      <a:pt x="20713" y="21600"/>
                      <a:pt x="19607" y="21600"/>
                    </a:cubicBezTo>
                    <a:close/>
                  </a:path>
                </a:pathLst>
              </a:custGeom>
              <a:solidFill>
                <a:srgbClr val="4D443E"/>
              </a:solidFill>
              <a:ln w="12700">
                <a:miter lim="400000"/>
              </a:ln>
            </p:spPr>
            <p:txBody>
              <a:bodyPr lIns="28575" tIns="28575" rIns="28575" bIns="28575" anchor="ctr"/>
              <a:lstStyle/>
              <a:p>
                <a:pPr>
                  <a:defRPr sz="3000">
                    <a:solidFill>
                      <a:srgbClr val="FFFFFF"/>
                    </a:solidFill>
                  </a:defRPr>
                </a:pPr>
                <a:endParaRPr sz="2250" dirty="0"/>
              </a:p>
            </p:txBody>
          </p:sp>
          <p:sp>
            <p:nvSpPr>
              <p:cNvPr id="79" name="Shape">
                <a:extLst>
                  <a:ext uri="{FF2B5EF4-FFF2-40B4-BE49-F238E27FC236}">
                    <a16:creationId xmlns:a16="http://schemas.microsoft.com/office/drawing/2014/main" id="{F6A1C5CD-D5FC-4FA0-9644-6EB4C6270651}"/>
                  </a:ext>
                </a:extLst>
              </p:cNvPr>
              <p:cNvSpPr/>
              <p:nvPr/>
            </p:nvSpPr>
            <p:spPr>
              <a:xfrm>
                <a:off x="5615814" y="4996086"/>
                <a:ext cx="943979" cy="174214"/>
              </a:xfrm>
              <a:custGeom>
                <a:avLst/>
                <a:gdLst/>
                <a:ahLst/>
                <a:cxnLst>
                  <a:cxn ang="0">
                    <a:pos x="wd2" y="hd2"/>
                  </a:cxn>
                  <a:cxn ang="5400000">
                    <a:pos x="wd2" y="hd2"/>
                  </a:cxn>
                  <a:cxn ang="10800000">
                    <a:pos x="wd2" y="hd2"/>
                  </a:cxn>
                  <a:cxn ang="16200000">
                    <a:pos x="wd2" y="hd2"/>
                  </a:cxn>
                </a:cxnLst>
                <a:rect l="0" t="0" r="r" b="b"/>
                <a:pathLst>
                  <a:path w="21600" h="21600" extrusionOk="0">
                    <a:moveTo>
                      <a:pt x="19607" y="21600"/>
                    </a:moveTo>
                    <a:lnTo>
                      <a:pt x="1993" y="21600"/>
                    </a:lnTo>
                    <a:cubicBezTo>
                      <a:pt x="893" y="21600"/>
                      <a:pt x="0" y="16758"/>
                      <a:pt x="0" y="10800"/>
                    </a:cubicBezTo>
                    <a:lnTo>
                      <a:pt x="0" y="10800"/>
                    </a:lnTo>
                    <a:cubicBezTo>
                      <a:pt x="0" y="4841"/>
                      <a:pt x="893" y="0"/>
                      <a:pt x="1993" y="0"/>
                    </a:cubicBezTo>
                    <a:lnTo>
                      <a:pt x="19607" y="0"/>
                    </a:lnTo>
                    <a:cubicBezTo>
                      <a:pt x="20707" y="0"/>
                      <a:pt x="21600" y="4842"/>
                      <a:pt x="21600" y="10800"/>
                    </a:cubicBezTo>
                    <a:lnTo>
                      <a:pt x="21600" y="10800"/>
                    </a:lnTo>
                    <a:cubicBezTo>
                      <a:pt x="21600" y="16759"/>
                      <a:pt x="20713" y="21600"/>
                      <a:pt x="19607" y="21600"/>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sp>
            <p:nvSpPr>
              <p:cNvPr id="80" name="Shape">
                <a:extLst>
                  <a:ext uri="{FF2B5EF4-FFF2-40B4-BE49-F238E27FC236}">
                    <a16:creationId xmlns:a16="http://schemas.microsoft.com/office/drawing/2014/main" id="{FB84BB31-D7AB-466F-B4E7-3A827B01B530}"/>
                  </a:ext>
                </a:extLst>
              </p:cNvPr>
              <p:cNvSpPr/>
              <p:nvPr/>
            </p:nvSpPr>
            <p:spPr>
              <a:xfrm>
                <a:off x="5615814" y="5159924"/>
                <a:ext cx="943979" cy="174214"/>
              </a:xfrm>
              <a:custGeom>
                <a:avLst/>
                <a:gdLst/>
                <a:ahLst/>
                <a:cxnLst>
                  <a:cxn ang="0">
                    <a:pos x="wd2" y="hd2"/>
                  </a:cxn>
                  <a:cxn ang="5400000">
                    <a:pos x="wd2" y="hd2"/>
                  </a:cxn>
                  <a:cxn ang="10800000">
                    <a:pos x="wd2" y="hd2"/>
                  </a:cxn>
                  <a:cxn ang="16200000">
                    <a:pos x="wd2" y="hd2"/>
                  </a:cxn>
                </a:cxnLst>
                <a:rect l="0" t="0" r="r" b="b"/>
                <a:pathLst>
                  <a:path w="21600" h="21600" extrusionOk="0">
                    <a:moveTo>
                      <a:pt x="19607" y="21600"/>
                    </a:moveTo>
                    <a:lnTo>
                      <a:pt x="1993" y="21600"/>
                    </a:lnTo>
                    <a:cubicBezTo>
                      <a:pt x="893" y="21600"/>
                      <a:pt x="0" y="16758"/>
                      <a:pt x="0" y="10800"/>
                    </a:cubicBezTo>
                    <a:lnTo>
                      <a:pt x="0" y="10800"/>
                    </a:lnTo>
                    <a:cubicBezTo>
                      <a:pt x="0" y="4841"/>
                      <a:pt x="893" y="0"/>
                      <a:pt x="1993" y="0"/>
                    </a:cubicBezTo>
                    <a:lnTo>
                      <a:pt x="19607" y="0"/>
                    </a:lnTo>
                    <a:cubicBezTo>
                      <a:pt x="20707" y="0"/>
                      <a:pt x="21600" y="4842"/>
                      <a:pt x="21600" y="10800"/>
                    </a:cubicBezTo>
                    <a:lnTo>
                      <a:pt x="21600" y="10800"/>
                    </a:lnTo>
                    <a:cubicBezTo>
                      <a:pt x="21600" y="16759"/>
                      <a:pt x="20713" y="21600"/>
                      <a:pt x="19607" y="21600"/>
                    </a:cubicBezTo>
                    <a:close/>
                  </a:path>
                </a:pathLst>
              </a:custGeom>
              <a:solidFill>
                <a:srgbClr val="4D443E"/>
              </a:solidFill>
              <a:ln w="12700">
                <a:miter lim="400000"/>
              </a:ln>
            </p:spPr>
            <p:txBody>
              <a:bodyPr lIns="28575" tIns="28575" rIns="28575" bIns="28575" anchor="ctr"/>
              <a:lstStyle/>
              <a:p>
                <a:pPr>
                  <a:defRPr sz="3000">
                    <a:solidFill>
                      <a:srgbClr val="FFFFFF"/>
                    </a:solidFill>
                  </a:defRPr>
                </a:pPr>
                <a:endParaRPr sz="2250" dirty="0"/>
              </a:p>
            </p:txBody>
          </p:sp>
          <p:sp>
            <p:nvSpPr>
              <p:cNvPr id="81" name="Shape">
                <a:extLst>
                  <a:ext uri="{FF2B5EF4-FFF2-40B4-BE49-F238E27FC236}">
                    <a16:creationId xmlns:a16="http://schemas.microsoft.com/office/drawing/2014/main" id="{3E4FA2FD-C049-4BAD-860A-09D78002B0DB}"/>
                  </a:ext>
                </a:extLst>
              </p:cNvPr>
              <p:cNvSpPr/>
              <p:nvPr/>
            </p:nvSpPr>
            <p:spPr>
              <a:xfrm>
                <a:off x="5834263" y="5351068"/>
                <a:ext cx="551592" cy="169847"/>
              </a:xfrm>
              <a:custGeom>
                <a:avLst/>
                <a:gdLst/>
                <a:ahLst/>
                <a:cxnLst>
                  <a:cxn ang="0">
                    <a:pos x="wd2" y="hd2"/>
                  </a:cxn>
                  <a:cxn ang="5400000">
                    <a:pos x="wd2" y="hd2"/>
                  </a:cxn>
                  <a:cxn ang="10800000">
                    <a:pos x="wd2" y="hd2"/>
                  </a:cxn>
                  <a:cxn ang="16200000">
                    <a:pos x="wd2" y="hd2"/>
                  </a:cxn>
                </a:cxnLst>
                <a:rect l="0" t="0" r="r" b="b"/>
                <a:pathLst>
                  <a:path w="21589" h="21600" extrusionOk="0">
                    <a:moveTo>
                      <a:pt x="14952" y="21600"/>
                    </a:moveTo>
                    <a:lnTo>
                      <a:pt x="6648" y="21600"/>
                    </a:lnTo>
                    <a:cubicBezTo>
                      <a:pt x="2982" y="21600"/>
                      <a:pt x="0" y="11946"/>
                      <a:pt x="0" y="0"/>
                    </a:cubicBezTo>
                    <a:lnTo>
                      <a:pt x="0" y="0"/>
                    </a:lnTo>
                    <a:lnTo>
                      <a:pt x="21589" y="0"/>
                    </a:lnTo>
                    <a:lnTo>
                      <a:pt x="21589" y="0"/>
                    </a:lnTo>
                    <a:cubicBezTo>
                      <a:pt x="21600" y="11911"/>
                      <a:pt x="18629" y="21600"/>
                      <a:pt x="14952" y="21600"/>
                    </a:cubicBezTo>
                    <a:close/>
                  </a:path>
                </a:pathLst>
              </a:custGeom>
              <a:solidFill>
                <a:srgbClr val="20150B"/>
              </a:solidFill>
              <a:ln w="12700">
                <a:miter lim="400000"/>
              </a:ln>
            </p:spPr>
            <p:txBody>
              <a:bodyPr lIns="28575" tIns="28575" rIns="28575" bIns="28575" anchor="ctr"/>
              <a:lstStyle/>
              <a:p>
                <a:pPr>
                  <a:defRPr sz="3000">
                    <a:solidFill>
                      <a:srgbClr val="FFFFFF"/>
                    </a:solidFill>
                  </a:defRPr>
                </a:pPr>
                <a:endParaRPr sz="2250" dirty="0"/>
              </a:p>
            </p:txBody>
          </p:sp>
        </p:grpSp>
        <p:sp>
          <p:nvSpPr>
            <p:cNvPr id="82" name="Shape">
              <a:extLst>
                <a:ext uri="{FF2B5EF4-FFF2-40B4-BE49-F238E27FC236}">
                  <a16:creationId xmlns:a16="http://schemas.microsoft.com/office/drawing/2014/main" id="{729B233E-2EBA-49D3-BBB6-D19AA9ED3609}"/>
                </a:ext>
              </a:extLst>
            </p:cNvPr>
            <p:cNvSpPr/>
            <p:nvPr/>
          </p:nvSpPr>
          <p:spPr>
            <a:xfrm>
              <a:off x="5370055" y="1364349"/>
              <a:ext cx="262676" cy="509405"/>
            </a:xfrm>
            <a:custGeom>
              <a:avLst/>
              <a:gdLst/>
              <a:ahLst/>
              <a:cxnLst>
                <a:cxn ang="0">
                  <a:pos x="wd2" y="hd2"/>
                </a:cxn>
                <a:cxn ang="5400000">
                  <a:pos x="wd2" y="hd2"/>
                </a:cxn>
                <a:cxn ang="10800000">
                  <a:pos x="wd2" y="hd2"/>
                </a:cxn>
                <a:cxn ang="16200000">
                  <a:pos x="wd2" y="hd2"/>
                </a:cxn>
              </a:cxnLst>
              <a:rect l="0" t="0" r="r" b="b"/>
              <a:pathLst>
                <a:path w="19239" h="18569" extrusionOk="0">
                  <a:moveTo>
                    <a:pt x="19027" y="15183"/>
                  </a:moveTo>
                  <a:cubicBezTo>
                    <a:pt x="15487" y="10843"/>
                    <a:pt x="13207" y="6274"/>
                    <a:pt x="12127" y="1387"/>
                  </a:cubicBezTo>
                  <a:cubicBezTo>
                    <a:pt x="11507" y="-1440"/>
                    <a:pt x="-653" y="441"/>
                    <a:pt x="27" y="3557"/>
                  </a:cubicBezTo>
                  <a:cubicBezTo>
                    <a:pt x="1107" y="8444"/>
                    <a:pt x="3387" y="13023"/>
                    <a:pt x="6927" y="17353"/>
                  </a:cubicBezTo>
                  <a:cubicBezTo>
                    <a:pt x="9227" y="20160"/>
                    <a:pt x="20947" y="17542"/>
                    <a:pt x="19027" y="15183"/>
                  </a:cubicBezTo>
                  <a:lnTo>
                    <a:pt x="19027" y="15183"/>
                  </a:lnTo>
                  <a:close/>
                </a:path>
              </a:pathLst>
            </a:custGeom>
            <a:solidFill>
              <a:schemeClr val="accent1"/>
            </a:solidFill>
            <a:ln w="12700">
              <a:miter lim="400000"/>
            </a:ln>
          </p:spPr>
          <p:txBody>
            <a:bodyPr lIns="28575" tIns="28575" rIns="28575" bIns="28575" anchor="ctr"/>
            <a:lstStyle/>
            <a:p>
              <a:pPr>
                <a:defRPr sz="3000">
                  <a:solidFill>
                    <a:srgbClr val="FFFFFF"/>
                  </a:solidFill>
                </a:defRPr>
              </a:pPr>
              <a:endParaRPr sz="2250" dirty="0"/>
            </a:p>
          </p:txBody>
        </p:sp>
        <p:sp>
          <p:nvSpPr>
            <p:cNvPr id="83" name="Shape">
              <a:extLst>
                <a:ext uri="{FF2B5EF4-FFF2-40B4-BE49-F238E27FC236}">
                  <a16:creationId xmlns:a16="http://schemas.microsoft.com/office/drawing/2014/main" id="{400F9690-951A-4889-A364-23A19410006C}"/>
                </a:ext>
              </a:extLst>
            </p:cNvPr>
            <p:cNvSpPr/>
            <p:nvPr/>
          </p:nvSpPr>
          <p:spPr>
            <a:xfrm>
              <a:off x="4468949" y="1883167"/>
              <a:ext cx="393398" cy="459802"/>
            </a:xfrm>
            <a:custGeom>
              <a:avLst/>
              <a:gdLst/>
              <a:ahLst/>
              <a:cxnLst>
                <a:cxn ang="0">
                  <a:pos x="wd2" y="hd2"/>
                </a:cxn>
                <a:cxn ang="5400000">
                  <a:pos x="wd2" y="hd2"/>
                </a:cxn>
                <a:cxn ang="10800000">
                  <a:pos x="wd2" y="hd2"/>
                </a:cxn>
                <a:cxn ang="16200000">
                  <a:pos x="wd2" y="hd2"/>
                </a:cxn>
              </a:cxnLst>
              <a:rect l="0" t="0" r="r" b="b"/>
              <a:pathLst>
                <a:path w="18188" h="18077" extrusionOk="0">
                  <a:moveTo>
                    <a:pt x="17591" y="12647"/>
                  </a:moveTo>
                  <a:cubicBezTo>
                    <a:pt x="13223" y="9233"/>
                    <a:pt x="9435" y="5293"/>
                    <a:pt x="6166" y="773"/>
                  </a:cubicBezTo>
                  <a:cubicBezTo>
                    <a:pt x="4272" y="-1846"/>
                    <a:pt x="-1636" y="2792"/>
                    <a:pt x="434" y="5669"/>
                  </a:cubicBezTo>
                  <a:cubicBezTo>
                    <a:pt x="3704" y="10189"/>
                    <a:pt x="7491" y="14118"/>
                    <a:pt x="11859" y="17543"/>
                  </a:cubicBezTo>
                  <a:cubicBezTo>
                    <a:pt x="14687" y="19754"/>
                    <a:pt x="19964" y="14504"/>
                    <a:pt x="17591" y="12647"/>
                  </a:cubicBezTo>
                  <a:lnTo>
                    <a:pt x="17591" y="12647"/>
                  </a:lnTo>
                  <a:close/>
                </a:path>
              </a:pathLst>
            </a:custGeom>
            <a:solidFill>
              <a:schemeClr val="accent2"/>
            </a:solidFill>
            <a:ln w="12700">
              <a:miter lim="400000"/>
            </a:ln>
          </p:spPr>
          <p:txBody>
            <a:bodyPr lIns="28575" tIns="28575" rIns="28575" bIns="28575" anchor="ctr"/>
            <a:lstStyle/>
            <a:p>
              <a:pPr>
                <a:defRPr sz="3000">
                  <a:solidFill>
                    <a:srgbClr val="FFFFFF"/>
                  </a:solidFill>
                </a:defRPr>
              </a:pPr>
              <a:endParaRPr sz="2250" dirty="0"/>
            </a:p>
          </p:txBody>
        </p:sp>
        <p:sp>
          <p:nvSpPr>
            <p:cNvPr id="84" name="Shape">
              <a:extLst>
                <a:ext uri="{FF2B5EF4-FFF2-40B4-BE49-F238E27FC236}">
                  <a16:creationId xmlns:a16="http://schemas.microsoft.com/office/drawing/2014/main" id="{A7D1F52F-9AED-4E58-A666-5DDAAEE609BF}"/>
                </a:ext>
              </a:extLst>
            </p:cNvPr>
            <p:cNvSpPr/>
            <p:nvPr/>
          </p:nvSpPr>
          <p:spPr>
            <a:xfrm>
              <a:off x="4113965" y="2866196"/>
              <a:ext cx="503255" cy="230347"/>
            </a:xfrm>
            <a:custGeom>
              <a:avLst/>
              <a:gdLst/>
              <a:ahLst/>
              <a:cxnLst>
                <a:cxn ang="0">
                  <a:pos x="wd2" y="hd2"/>
                </a:cxn>
                <a:cxn ang="5400000">
                  <a:pos x="wd2" y="hd2"/>
                </a:cxn>
                <a:cxn ang="10800000">
                  <a:pos x="wd2" y="hd2"/>
                </a:cxn>
                <a:cxn ang="16200000">
                  <a:pos x="wd2" y="hd2"/>
                </a:cxn>
              </a:cxnLst>
              <a:rect l="0" t="0" r="r" b="b"/>
              <a:pathLst>
                <a:path w="19678" h="19870" extrusionOk="0">
                  <a:moveTo>
                    <a:pt x="17553" y="4721"/>
                  </a:moveTo>
                  <a:cubicBezTo>
                    <a:pt x="12535" y="4792"/>
                    <a:pt x="7516" y="3261"/>
                    <a:pt x="2445" y="152"/>
                  </a:cubicBezTo>
                  <a:cubicBezTo>
                    <a:pt x="-491" y="-1662"/>
                    <a:pt x="-1036" y="13295"/>
                    <a:pt x="2210" y="15298"/>
                  </a:cubicBezTo>
                  <a:cubicBezTo>
                    <a:pt x="7292" y="18407"/>
                    <a:pt x="12300" y="19938"/>
                    <a:pt x="17318" y="19867"/>
                  </a:cubicBezTo>
                  <a:cubicBezTo>
                    <a:pt x="20564" y="19820"/>
                    <a:pt x="20286" y="4698"/>
                    <a:pt x="17553" y="4721"/>
                  </a:cubicBezTo>
                  <a:lnTo>
                    <a:pt x="17553" y="4721"/>
                  </a:lnTo>
                  <a:close/>
                </a:path>
              </a:pathLst>
            </a:custGeom>
            <a:solidFill>
              <a:schemeClr val="accent3"/>
            </a:solidFill>
            <a:ln w="12700">
              <a:miter lim="400000"/>
            </a:ln>
          </p:spPr>
          <p:txBody>
            <a:bodyPr lIns="28575" tIns="28575" rIns="28575" bIns="28575" anchor="ctr"/>
            <a:lstStyle/>
            <a:p>
              <a:pPr>
                <a:defRPr sz="3000">
                  <a:solidFill>
                    <a:srgbClr val="FFFFFF"/>
                  </a:solidFill>
                </a:defRPr>
              </a:pPr>
              <a:endParaRPr sz="2250" dirty="0"/>
            </a:p>
          </p:txBody>
        </p:sp>
        <p:sp>
          <p:nvSpPr>
            <p:cNvPr id="87" name="Shape">
              <a:extLst>
                <a:ext uri="{FF2B5EF4-FFF2-40B4-BE49-F238E27FC236}">
                  <a16:creationId xmlns:a16="http://schemas.microsoft.com/office/drawing/2014/main" id="{5C5A0023-0E25-404E-9C00-E238110BEA9E}"/>
                </a:ext>
              </a:extLst>
            </p:cNvPr>
            <p:cNvSpPr/>
            <p:nvPr/>
          </p:nvSpPr>
          <p:spPr>
            <a:xfrm>
              <a:off x="7336112" y="1883167"/>
              <a:ext cx="393419" cy="459802"/>
            </a:xfrm>
            <a:custGeom>
              <a:avLst/>
              <a:gdLst/>
              <a:ahLst/>
              <a:cxnLst>
                <a:cxn ang="0">
                  <a:pos x="wd2" y="hd2"/>
                </a:cxn>
                <a:cxn ang="5400000">
                  <a:pos x="wd2" y="hd2"/>
                </a:cxn>
                <a:cxn ang="10800000">
                  <a:pos x="wd2" y="hd2"/>
                </a:cxn>
                <a:cxn ang="16200000">
                  <a:pos x="wd2" y="hd2"/>
                </a:cxn>
              </a:cxnLst>
              <a:rect l="0" t="0" r="r" b="b"/>
              <a:pathLst>
                <a:path w="18188" h="18077" extrusionOk="0">
                  <a:moveTo>
                    <a:pt x="598" y="12647"/>
                  </a:moveTo>
                  <a:cubicBezTo>
                    <a:pt x="4966" y="9233"/>
                    <a:pt x="8754" y="5293"/>
                    <a:pt x="12023" y="773"/>
                  </a:cubicBezTo>
                  <a:cubicBezTo>
                    <a:pt x="13917" y="-1846"/>
                    <a:pt x="19825" y="2792"/>
                    <a:pt x="17755" y="5669"/>
                  </a:cubicBezTo>
                  <a:cubicBezTo>
                    <a:pt x="14485" y="10189"/>
                    <a:pt x="10698" y="14118"/>
                    <a:pt x="6330" y="17543"/>
                  </a:cubicBezTo>
                  <a:cubicBezTo>
                    <a:pt x="3489" y="19754"/>
                    <a:pt x="-1775" y="14504"/>
                    <a:pt x="598" y="12647"/>
                  </a:cubicBezTo>
                  <a:lnTo>
                    <a:pt x="598" y="12647"/>
                  </a:lnTo>
                  <a:close/>
                </a:path>
              </a:pathLst>
            </a:custGeom>
            <a:solidFill>
              <a:schemeClr val="accent5"/>
            </a:solidFill>
            <a:ln w="12700">
              <a:miter lim="400000"/>
            </a:ln>
          </p:spPr>
          <p:txBody>
            <a:bodyPr lIns="28575" tIns="28575" rIns="28575" bIns="28575" anchor="ctr"/>
            <a:lstStyle/>
            <a:p>
              <a:pPr>
                <a:defRPr sz="3000">
                  <a:solidFill>
                    <a:srgbClr val="FFFFFF"/>
                  </a:solidFill>
                </a:defRPr>
              </a:pPr>
              <a:endParaRPr sz="2250" dirty="0"/>
            </a:p>
          </p:txBody>
        </p:sp>
        <p:sp>
          <p:nvSpPr>
            <p:cNvPr id="88" name="Shape">
              <a:extLst>
                <a:ext uri="{FF2B5EF4-FFF2-40B4-BE49-F238E27FC236}">
                  <a16:creationId xmlns:a16="http://schemas.microsoft.com/office/drawing/2014/main" id="{E38F7081-7944-4FE4-90DB-E0E9BD2B7BE5}"/>
                </a:ext>
              </a:extLst>
            </p:cNvPr>
            <p:cNvSpPr/>
            <p:nvPr/>
          </p:nvSpPr>
          <p:spPr>
            <a:xfrm>
              <a:off x="6435002" y="1309736"/>
              <a:ext cx="268591" cy="508749"/>
            </a:xfrm>
            <a:custGeom>
              <a:avLst/>
              <a:gdLst/>
              <a:ahLst/>
              <a:cxnLst>
                <a:cxn ang="0">
                  <a:pos x="wd2" y="hd2"/>
                </a:cxn>
                <a:cxn ang="5400000">
                  <a:pos x="wd2" y="hd2"/>
                </a:cxn>
                <a:cxn ang="10800000">
                  <a:pos x="wd2" y="hd2"/>
                </a:cxn>
                <a:cxn ang="16200000">
                  <a:pos x="wd2" y="hd2"/>
                </a:cxn>
              </a:cxnLst>
              <a:rect l="0" t="0" r="r" b="b"/>
              <a:pathLst>
                <a:path w="19123" h="18528" extrusionOk="0">
                  <a:moveTo>
                    <a:pt x="228" y="15081"/>
                  </a:moveTo>
                  <a:cubicBezTo>
                    <a:pt x="3805" y="10775"/>
                    <a:pt x="6196" y="6230"/>
                    <a:pt x="7402" y="1357"/>
                  </a:cubicBezTo>
                  <a:cubicBezTo>
                    <a:pt x="8102" y="-1467"/>
                    <a:pt x="19864" y="522"/>
                    <a:pt x="19086" y="3625"/>
                  </a:cubicBezTo>
                  <a:cubicBezTo>
                    <a:pt x="17881" y="8498"/>
                    <a:pt x="15490" y="13052"/>
                    <a:pt x="11912" y="17349"/>
                  </a:cubicBezTo>
                  <a:cubicBezTo>
                    <a:pt x="9579" y="20133"/>
                    <a:pt x="-1736" y="17418"/>
                    <a:pt x="228" y="15081"/>
                  </a:cubicBezTo>
                  <a:lnTo>
                    <a:pt x="228" y="15081"/>
                  </a:lnTo>
                  <a:close/>
                </a:path>
              </a:pathLst>
            </a:custGeom>
            <a:solidFill>
              <a:schemeClr val="accent4"/>
            </a:solidFill>
            <a:ln w="12700">
              <a:miter lim="400000"/>
            </a:ln>
          </p:spPr>
          <p:txBody>
            <a:bodyPr lIns="28575" tIns="28575" rIns="28575" bIns="28575" anchor="ctr"/>
            <a:lstStyle/>
            <a:p>
              <a:pPr>
                <a:defRPr sz="3000">
                  <a:solidFill>
                    <a:srgbClr val="FFFFFF"/>
                  </a:solidFill>
                </a:defRPr>
              </a:pPr>
              <a:endParaRPr sz="2250" dirty="0"/>
            </a:p>
          </p:txBody>
        </p:sp>
        <p:sp>
          <p:nvSpPr>
            <p:cNvPr id="89" name="Shape">
              <a:extLst>
                <a:ext uri="{FF2B5EF4-FFF2-40B4-BE49-F238E27FC236}">
                  <a16:creationId xmlns:a16="http://schemas.microsoft.com/office/drawing/2014/main" id="{2038DCDD-D9E2-48FF-B8C6-1B5CF551F48A}"/>
                </a:ext>
              </a:extLst>
            </p:cNvPr>
            <p:cNvSpPr/>
            <p:nvPr/>
          </p:nvSpPr>
          <p:spPr>
            <a:xfrm>
              <a:off x="7581867" y="2866196"/>
              <a:ext cx="503154" cy="230347"/>
            </a:xfrm>
            <a:custGeom>
              <a:avLst/>
              <a:gdLst/>
              <a:ahLst/>
              <a:cxnLst>
                <a:cxn ang="0">
                  <a:pos x="wd2" y="hd2"/>
                </a:cxn>
                <a:cxn ang="5400000">
                  <a:pos x="wd2" y="hd2"/>
                </a:cxn>
                <a:cxn ang="10800000">
                  <a:pos x="wd2" y="hd2"/>
                </a:cxn>
                <a:cxn ang="16200000">
                  <a:pos x="wd2" y="hd2"/>
                </a:cxn>
              </a:cxnLst>
              <a:rect l="0" t="0" r="r" b="b"/>
              <a:pathLst>
                <a:path w="19674" h="19870" extrusionOk="0">
                  <a:moveTo>
                    <a:pt x="2121" y="4721"/>
                  </a:moveTo>
                  <a:cubicBezTo>
                    <a:pt x="7139" y="4792"/>
                    <a:pt x="12158" y="3261"/>
                    <a:pt x="17229" y="152"/>
                  </a:cubicBezTo>
                  <a:cubicBezTo>
                    <a:pt x="20165" y="-1662"/>
                    <a:pt x="20710" y="13295"/>
                    <a:pt x="17464" y="15298"/>
                  </a:cubicBezTo>
                  <a:cubicBezTo>
                    <a:pt x="12382" y="18407"/>
                    <a:pt x="7374" y="19938"/>
                    <a:pt x="2356" y="19867"/>
                  </a:cubicBezTo>
                  <a:cubicBezTo>
                    <a:pt x="-890" y="19820"/>
                    <a:pt x="-602" y="4698"/>
                    <a:pt x="2121" y="4721"/>
                  </a:cubicBezTo>
                  <a:lnTo>
                    <a:pt x="2121" y="4721"/>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dirty="0"/>
            </a:p>
          </p:txBody>
        </p:sp>
      </p:grpSp>
      <p:grpSp>
        <p:nvGrpSpPr>
          <p:cNvPr id="107" name="Group 106">
            <a:extLst>
              <a:ext uri="{FF2B5EF4-FFF2-40B4-BE49-F238E27FC236}">
                <a16:creationId xmlns:a16="http://schemas.microsoft.com/office/drawing/2014/main" id="{B86CD4E8-9F82-449F-93DC-86EB6A4F01A2}"/>
              </a:ext>
            </a:extLst>
          </p:cNvPr>
          <p:cNvGrpSpPr/>
          <p:nvPr/>
        </p:nvGrpSpPr>
        <p:grpSpPr>
          <a:xfrm>
            <a:off x="511216" y="1431059"/>
            <a:ext cx="249215" cy="402578"/>
            <a:chOff x="-3124333" y="3548212"/>
            <a:chExt cx="1702990" cy="2750988"/>
          </a:xfrm>
        </p:grpSpPr>
        <p:sp>
          <p:nvSpPr>
            <p:cNvPr id="108" name="Freeform: Shape 107">
              <a:extLst>
                <a:ext uri="{FF2B5EF4-FFF2-40B4-BE49-F238E27FC236}">
                  <a16:creationId xmlns:a16="http://schemas.microsoft.com/office/drawing/2014/main" id="{2A5FAAD1-E270-4681-9184-79F13DCC70E0}"/>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9" name="Freeform: Shape 108">
              <a:extLst>
                <a:ext uri="{FF2B5EF4-FFF2-40B4-BE49-F238E27FC236}">
                  <a16:creationId xmlns:a16="http://schemas.microsoft.com/office/drawing/2014/main" id="{6DB6DE6B-A2CF-424C-82BC-03A37A0EB70A}"/>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10" name="Group 109">
            <a:extLst>
              <a:ext uri="{FF2B5EF4-FFF2-40B4-BE49-F238E27FC236}">
                <a16:creationId xmlns:a16="http://schemas.microsoft.com/office/drawing/2014/main" id="{9030FA09-5296-4A06-9F2E-EEC2C7F39018}"/>
              </a:ext>
            </a:extLst>
          </p:cNvPr>
          <p:cNvGrpSpPr/>
          <p:nvPr/>
        </p:nvGrpSpPr>
        <p:grpSpPr>
          <a:xfrm>
            <a:off x="268786" y="2969996"/>
            <a:ext cx="249215" cy="402578"/>
            <a:chOff x="-3124333" y="3548212"/>
            <a:chExt cx="1702990" cy="2750988"/>
          </a:xfrm>
        </p:grpSpPr>
        <p:sp>
          <p:nvSpPr>
            <p:cNvPr id="111" name="Freeform: Shape 110">
              <a:extLst>
                <a:ext uri="{FF2B5EF4-FFF2-40B4-BE49-F238E27FC236}">
                  <a16:creationId xmlns:a16="http://schemas.microsoft.com/office/drawing/2014/main" id="{91561DA9-4E60-4446-87A5-C03ACFB4A699}"/>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2" name="Freeform: Shape 111">
              <a:extLst>
                <a:ext uri="{FF2B5EF4-FFF2-40B4-BE49-F238E27FC236}">
                  <a16:creationId xmlns:a16="http://schemas.microsoft.com/office/drawing/2014/main" id="{70DEAB76-DACE-4F43-8090-9D1E835ADC19}"/>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13" name="Group 112">
            <a:extLst>
              <a:ext uri="{FF2B5EF4-FFF2-40B4-BE49-F238E27FC236}">
                <a16:creationId xmlns:a16="http://schemas.microsoft.com/office/drawing/2014/main" id="{D9A9C531-9A7F-4A88-B708-D6F947985E07}"/>
              </a:ext>
            </a:extLst>
          </p:cNvPr>
          <p:cNvGrpSpPr/>
          <p:nvPr/>
        </p:nvGrpSpPr>
        <p:grpSpPr>
          <a:xfrm>
            <a:off x="511216" y="4608455"/>
            <a:ext cx="249215" cy="402578"/>
            <a:chOff x="-3124333" y="3548212"/>
            <a:chExt cx="1702990" cy="2750988"/>
          </a:xfrm>
        </p:grpSpPr>
        <p:sp>
          <p:nvSpPr>
            <p:cNvPr id="114" name="Freeform: Shape 113">
              <a:extLst>
                <a:ext uri="{FF2B5EF4-FFF2-40B4-BE49-F238E27FC236}">
                  <a16:creationId xmlns:a16="http://schemas.microsoft.com/office/drawing/2014/main" id="{A7704C11-541A-4AE3-AFCE-695557A345A8}"/>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5" name="Freeform: Shape 114">
              <a:extLst>
                <a:ext uri="{FF2B5EF4-FFF2-40B4-BE49-F238E27FC236}">
                  <a16:creationId xmlns:a16="http://schemas.microsoft.com/office/drawing/2014/main" id="{DAB82A84-820F-454B-9464-8E2762D20AF3}"/>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73" name="Group 72">
            <a:extLst>
              <a:ext uri="{FF2B5EF4-FFF2-40B4-BE49-F238E27FC236}">
                <a16:creationId xmlns:a16="http://schemas.microsoft.com/office/drawing/2014/main" id="{346A3197-CDA7-44C0-B7AA-672B597D0DA4}"/>
              </a:ext>
            </a:extLst>
          </p:cNvPr>
          <p:cNvGrpSpPr/>
          <p:nvPr/>
        </p:nvGrpSpPr>
        <p:grpSpPr>
          <a:xfrm>
            <a:off x="6974393" y="2966533"/>
            <a:ext cx="1925752" cy="622315"/>
            <a:chOff x="6974393" y="3025362"/>
            <a:chExt cx="1925752" cy="622315"/>
          </a:xfrm>
        </p:grpSpPr>
        <p:sp>
          <p:nvSpPr>
            <p:cNvPr id="85" name="TextBox 84">
              <a:extLst>
                <a:ext uri="{FF2B5EF4-FFF2-40B4-BE49-F238E27FC236}">
                  <a16:creationId xmlns:a16="http://schemas.microsoft.com/office/drawing/2014/main" id="{F2F01BA2-9B0A-4630-9D31-171F43C6AD85}"/>
                </a:ext>
              </a:extLst>
            </p:cNvPr>
            <p:cNvSpPr txBox="1"/>
            <p:nvPr/>
          </p:nvSpPr>
          <p:spPr>
            <a:xfrm>
              <a:off x="6974393" y="3025362"/>
              <a:ext cx="1925752" cy="400110"/>
            </a:xfrm>
            <a:prstGeom prst="rect">
              <a:avLst/>
            </a:prstGeom>
            <a:noFill/>
          </p:spPr>
          <p:txBody>
            <a:bodyPr wrap="square" lIns="0" rIns="0" rtlCol="0" anchor="b">
              <a:spAutoFit/>
            </a:bodyPr>
            <a:lstStyle/>
            <a:p>
              <a:r>
                <a:rPr lang="en-US" sz="2000" b="1" noProof="1">
                  <a:latin typeface="Calibri" panose="020F0502020204030204" pitchFamily="34" charset="0"/>
                  <a:cs typeface="Calibri" panose="020F0502020204030204" pitchFamily="34" charset="0"/>
                </a:rPr>
                <a:t>Aggregate</a:t>
              </a:r>
              <a:r>
                <a:rPr lang="en-US" sz="2000" b="1" noProof="1"/>
                <a:t> </a:t>
              </a:r>
              <a:r>
                <a:rPr lang="en-US" sz="2000" b="1" noProof="1">
                  <a:latin typeface="Calibri" panose="020F0502020204030204" pitchFamily="34" charset="0"/>
                  <a:cs typeface="Calibri" panose="020F0502020204030204" pitchFamily="34" charset="0"/>
                </a:rPr>
                <a:t>data</a:t>
              </a:r>
            </a:p>
          </p:txBody>
        </p:sp>
        <p:sp>
          <p:nvSpPr>
            <p:cNvPr id="86" name="TextBox 85">
              <a:extLst>
                <a:ext uri="{FF2B5EF4-FFF2-40B4-BE49-F238E27FC236}">
                  <a16:creationId xmlns:a16="http://schemas.microsoft.com/office/drawing/2014/main" id="{E27E3807-053D-4783-A755-F6879A152D74}"/>
                </a:ext>
              </a:extLst>
            </p:cNvPr>
            <p:cNvSpPr txBox="1"/>
            <p:nvPr/>
          </p:nvSpPr>
          <p:spPr>
            <a:xfrm>
              <a:off x="6979504" y="3401456"/>
              <a:ext cx="1920641" cy="246221"/>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 </a:t>
              </a:r>
            </a:p>
          </p:txBody>
        </p:sp>
      </p:grpSp>
      <p:grpSp>
        <p:nvGrpSpPr>
          <p:cNvPr id="90" name="Group 89">
            <a:extLst>
              <a:ext uri="{FF2B5EF4-FFF2-40B4-BE49-F238E27FC236}">
                <a16:creationId xmlns:a16="http://schemas.microsoft.com/office/drawing/2014/main" id="{CA1BB8E2-2281-40D4-AED8-31F7D2433937}"/>
              </a:ext>
            </a:extLst>
          </p:cNvPr>
          <p:cNvGrpSpPr/>
          <p:nvPr/>
        </p:nvGrpSpPr>
        <p:grpSpPr>
          <a:xfrm>
            <a:off x="6514376" y="4621697"/>
            <a:ext cx="2202817" cy="622313"/>
            <a:chOff x="6691483" y="4757378"/>
            <a:chExt cx="2202817" cy="622313"/>
          </a:xfrm>
        </p:grpSpPr>
        <p:sp>
          <p:nvSpPr>
            <p:cNvPr id="91" name="TextBox 90">
              <a:extLst>
                <a:ext uri="{FF2B5EF4-FFF2-40B4-BE49-F238E27FC236}">
                  <a16:creationId xmlns:a16="http://schemas.microsoft.com/office/drawing/2014/main" id="{60E1F437-B30A-480E-8018-DB4FDC096481}"/>
                </a:ext>
              </a:extLst>
            </p:cNvPr>
            <p:cNvSpPr txBox="1"/>
            <p:nvPr/>
          </p:nvSpPr>
          <p:spPr>
            <a:xfrm>
              <a:off x="6691483" y="4757378"/>
              <a:ext cx="2202816" cy="400110"/>
            </a:xfrm>
            <a:prstGeom prst="rect">
              <a:avLst/>
            </a:prstGeom>
            <a:noFill/>
          </p:spPr>
          <p:txBody>
            <a:bodyPr wrap="square" lIns="0" rIns="0" rtlCol="0" anchor="b">
              <a:spAutoFit/>
            </a:bodyPr>
            <a:lstStyle/>
            <a:p>
              <a:r>
                <a:rPr lang="en-US" sz="2000" b="1" noProof="1">
                  <a:latin typeface="Calibri" panose="020F0502020204030204" pitchFamily="34" charset="0"/>
                  <a:cs typeface="Calibri" panose="020F0502020204030204" pitchFamily="34" charset="0"/>
                </a:rPr>
                <a:t>Summarized</a:t>
              </a:r>
              <a:r>
                <a:rPr lang="en-US" sz="2000" b="1" noProof="1"/>
                <a:t> </a:t>
              </a:r>
              <a:r>
                <a:rPr lang="en-US" sz="2000" b="1" noProof="1">
                  <a:latin typeface="Calibri" panose="020F0502020204030204" pitchFamily="34" charset="0"/>
                  <a:cs typeface="Calibri" panose="020F0502020204030204" pitchFamily="34" charset="0"/>
                </a:rPr>
                <a:t>data</a:t>
              </a:r>
            </a:p>
          </p:txBody>
        </p:sp>
        <p:sp>
          <p:nvSpPr>
            <p:cNvPr id="92" name="TextBox 91">
              <a:extLst>
                <a:ext uri="{FF2B5EF4-FFF2-40B4-BE49-F238E27FC236}">
                  <a16:creationId xmlns:a16="http://schemas.microsoft.com/office/drawing/2014/main" id="{E863F450-F407-4B89-AA70-F61173C5CA9F}"/>
                </a:ext>
              </a:extLst>
            </p:cNvPr>
            <p:cNvSpPr txBox="1"/>
            <p:nvPr/>
          </p:nvSpPr>
          <p:spPr>
            <a:xfrm>
              <a:off x="6697330" y="5133470"/>
              <a:ext cx="2196970" cy="246221"/>
            </a:xfrm>
            <a:prstGeom prst="rect">
              <a:avLst/>
            </a:prstGeom>
            <a:noFill/>
          </p:spPr>
          <p:txBody>
            <a:bodyPr wrap="square" lIns="0" rIns="0" rtlCol="0" anchor="t">
              <a:spAutoFit/>
            </a:bodyPr>
            <a:lstStyle/>
            <a:p>
              <a:pPr algn="just"/>
              <a:endParaRPr lang="en-US" sz="1000" noProof="1">
                <a:solidFill>
                  <a:schemeClr val="tx1">
                    <a:lumMod val="65000"/>
                    <a:lumOff val="35000"/>
                  </a:schemeClr>
                </a:solidFill>
              </a:endParaRPr>
            </a:p>
          </p:txBody>
        </p:sp>
      </p:grpSp>
      <p:sp>
        <p:nvSpPr>
          <p:cNvPr id="94" name="TextBox 93">
            <a:extLst>
              <a:ext uri="{FF2B5EF4-FFF2-40B4-BE49-F238E27FC236}">
                <a16:creationId xmlns:a16="http://schemas.microsoft.com/office/drawing/2014/main" id="{F312C21F-B49E-42B3-899E-28DEAB219769}"/>
              </a:ext>
            </a:extLst>
          </p:cNvPr>
          <p:cNvSpPr txBox="1"/>
          <p:nvPr/>
        </p:nvSpPr>
        <p:spPr>
          <a:xfrm>
            <a:off x="90326" y="2517506"/>
            <a:ext cx="1925752" cy="1015663"/>
          </a:xfrm>
          <a:prstGeom prst="rect">
            <a:avLst/>
          </a:prstGeom>
          <a:noFill/>
        </p:spPr>
        <p:txBody>
          <a:bodyPr wrap="square" lIns="0" rIns="0" rtlCol="0" anchor="b">
            <a:spAutoFit/>
          </a:bodyPr>
          <a:lstStyle/>
          <a:p>
            <a:pPr algn="r"/>
            <a:r>
              <a:rPr lang="en-US" sz="2000" b="1" noProof="1">
                <a:latin typeface="Calibri" panose="020F0502020204030204" pitchFamily="34" charset="0"/>
                <a:cs typeface="Calibri" panose="020F0502020204030204" pitchFamily="34" charset="0"/>
              </a:rPr>
              <a:t>Data Monitoring Committee reports	</a:t>
            </a:r>
          </a:p>
        </p:txBody>
      </p:sp>
      <p:grpSp>
        <p:nvGrpSpPr>
          <p:cNvPr id="96" name="Group 95">
            <a:extLst>
              <a:ext uri="{FF2B5EF4-FFF2-40B4-BE49-F238E27FC236}">
                <a16:creationId xmlns:a16="http://schemas.microsoft.com/office/drawing/2014/main" id="{DF1069E4-B50F-43B4-B098-F21E63836157}"/>
              </a:ext>
            </a:extLst>
          </p:cNvPr>
          <p:cNvGrpSpPr/>
          <p:nvPr/>
        </p:nvGrpSpPr>
        <p:grpSpPr>
          <a:xfrm>
            <a:off x="123738" y="4652594"/>
            <a:ext cx="2999426" cy="1015663"/>
            <a:chOff x="123738" y="4508597"/>
            <a:chExt cx="2999426" cy="1495964"/>
          </a:xfrm>
        </p:grpSpPr>
        <p:sp>
          <p:nvSpPr>
            <p:cNvPr id="97" name="TextBox 96">
              <a:extLst>
                <a:ext uri="{FF2B5EF4-FFF2-40B4-BE49-F238E27FC236}">
                  <a16:creationId xmlns:a16="http://schemas.microsoft.com/office/drawing/2014/main" id="{BDE1985E-8CF5-49EE-8EA3-EB5F285E1753}"/>
                </a:ext>
              </a:extLst>
            </p:cNvPr>
            <p:cNvSpPr txBox="1"/>
            <p:nvPr/>
          </p:nvSpPr>
          <p:spPr>
            <a:xfrm>
              <a:off x="123738" y="4508597"/>
              <a:ext cx="2999426" cy="1495964"/>
            </a:xfrm>
            <a:prstGeom prst="rect">
              <a:avLst/>
            </a:prstGeom>
            <a:noFill/>
          </p:spPr>
          <p:txBody>
            <a:bodyPr wrap="square" lIns="0" rIns="0" rtlCol="0" anchor="b">
              <a:spAutoFit/>
            </a:bodyPr>
            <a:lstStyle/>
            <a:p>
              <a:pPr algn="r"/>
              <a:r>
                <a:rPr lang="en-US" sz="2000" b="1" noProof="1">
                  <a:latin typeface="Calibri" panose="020F0502020204030204" pitchFamily="34" charset="0"/>
                  <a:cs typeface="Calibri" panose="020F0502020204030204" pitchFamily="34" charset="0"/>
                </a:rPr>
                <a:t>Notification</a:t>
              </a:r>
              <a:r>
                <a:rPr lang="en-US" sz="2000" b="1" noProof="1"/>
                <a:t> </a:t>
              </a:r>
              <a:r>
                <a:rPr lang="en-US" sz="2000" b="1" noProof="1">
                  <a:latin typeface="Calibri" panose="020F0502020204030204" pitchFamily="34" charset="0"/>
                  <a:cs typeface="Calibri" panose="020F0502020204030204" pitchFamily="34" charset="0"/>
                </a:rPr>
                <a:t>letters</a:t>
              </a:r>
              <a:r>
                <a:rPr lang="en-US" sz="2000" b="1" noProof="1"/>
                <a:t> </a:t>
              </a:r>
              <a:r>
                <a:rPr lang="en-US" sz="2000" b="1" noProof="1">
                  <a:latin typeface="Calibri" panose="020F0502020204030204" pitchFamily="34" charset="0"/>
                  <a:cs typeface="Calibri" panose="020F0502020204030204" pitchFamily="34" charset="0"/>
                </a:rPr>
                <a:t>of</a:t>
              </a:r>
              <a:r>
                <a:rPr lang="en-US" sz="2000" b="1" noProof="1"/>
                <a:t> </a:t>
              </a:r>
              <a:r>
                <a:rPr lang="en-US" sz="2000" b="1" noProof="1">
                  <a:latin typeface="Calibri" panose="020F0502020204030204" pitchFamily="34" charset="0"/>
                  <a:cs typeface="Calibri" panose="020F0502020204030204" pitchFamily="34" charset="0"/>
                </a:rPr>
                <a:t>unanticipated</a:t>
              </a:r>
              <a:r>
                <a:rPr lang="en-US" sz="2000" b="1" noProof="1"/>
                <a:t> </a:t>
              </a:r>
              <a:r>
                <a:rPr lang="en-US" sz="2000" b="1" noProof="1">
                  <a:latin typeface="Calibri" panose="020F0502020204030204" pitchFamily="34" charset="0"/>
                  <a:cs typeface="Calibri" panose="020F0502020204030204" pitchFamily="34" charset="0"/>
                </a:rPr>
                <a:t>problems</a:t>
              </a:r>
              <a:r>
                <a:rPr lang="en-US" sz="2000" b="1" noProof="1"/>
                <a:t>	</a:t>
              </a:r>
            </a:p>
            <a:p>
              <a:pPr algn="r"/>
              <a:endParaRPr lang="en-US" sz="2000" b="1" noProof="1"/>
            </a:p>
          </p:txBody>
        </p:sp>
        <p:sp>
          <p:nvSpPr>
            <p:cNvPr id="98" name="TextBox 97">
              <a:extLst>
                <a:ext uri="{FF2B5EF4-FFF2-40B4-BE49-F238E27FC236}">
                  <a16:creationId xmlns:a16="http://schemas.microsoft.com/office/drawing/2014/main" id="{169B0418-F884-4DD7-9485-4CBE1F2418A7}"/>
                </a:ext>
              </a:extLst>
            </p:cNvPr>
            <p:cNvSpPr txBox="1"/>
            <p:nvPr/>
          </p:nvSpPr>
          <p:spPr>
            <a:xfrm>
              <a:off x="255548" y="5133470"/>
              <a:ext cx="2196970" cy="246221"/>
            </a:xfrm>
            <a:prstGeom prst="rect">
              <a:avLst/>
            </a:prstGeom>
            <a:noFill/>
          </p:spPr>
          <p:txBody>
            <a:bodyPr wrap="square" lIns="0" rIns="0" rtlCol="0" anchor="t">
              <a:spAutoFit/>
            </a:bodyPr>
            <a:lstStyle/>
            <a:p>
              <a:pPr algn="just"/>
              <a:endParaRPr lang="en-US" sz="1000" noProof="1">
                <a:solidFill>
                  <a:schemeClr val="tx1">
                    <a:lumMod val="65000"/>
                    <a:lumOff val="35000"/>
                  </a:schemeClr>
                </a:solidFill>
              </a:endParaRPr>
            </a:p>
          </p:txBody>
        </p:sp>
      </p:grpSp>
      <p:grpSp>
        <p:nvGrpSpPr>
          <p:cNvPr id="99" name="Group 98">
            <a:extLst>
              <a:ext uri="{FF2B5EF4-FFF2-40B4-BE49-F238E27FC236}">
                <a16:creationId xmlns:a16="http://schemas.microsoft.com/office/drawing/2014/main" id="{1AEE3294-0DCB-4925-98CB-636C1003CDDE}"/>
              </a:ext>
            </a:extLst>
          </p:cNvPr>
          <p:cNvGrpSpPr/>
          <p:nvPr/>
        </p:nvGrpSpPr>
        <p:grpSpPr>
          <a:xfrm>
            <a:off x="6656642" y="1071666"/>
            <a:ext cx="2327974" cy="1015906"/>
            <a:chOff x="6656642" y="872578"/>
            <a:chExt cx="2327974" cy="1015906"/>
          </a:xfrm>
        </p:grpSpPr>
        <p:sp>
          <p:nvSpPr>
            <p:cNvPr id="100" name="TextBox 99">
              <a:extLst>
                <a:ext uri="{FF2B5EF4-FFF2-40B4-BE49-F238E27FC236}">
                  <a16:creationId xmlns:a16="http://schemas.microsoft.com/office/drawing/2014/main" id="{2AA77D72-9CDC-4146-BDF6-129A03FA5ACF}"/>
                </a:ext>
              </a:extLst>
            </p:cNvPr>
            <p:cNvSpPr txBox="1"/>
            <p:nvPr/>
          </p:nvSpPr>
          <p:spPr>
            <a:xfrm>
              <a:off x="6781800" y="872578"/>
              <a:ext cx="2202816" cy="707886"/>
            </a:xfrm>
            <a:prstGeom prst="rect">
              <a:avLst/>
            </a:prstGeom>
            <a:noFill/>
          </p:spPr>
          <p:txBody>
            <a:bodyPr wrap="square" lIns="0" rIns="0" rtlCol="0" anchor="b">
              <a:spAutoFit/>
            </a:bodyPr>
            <a:lstStyle/>
            <a:p>
              <a:r>
                <a:rPr lang="en-US" sz="2000" b="1" noProof="1">
                  <a:latin typeface="Calibri" panose="020F0502020204030204" pitchFamily="34" charset="0"/>
                  <a:cs typeface="Calibri" panose="020F0502020204030204" pitchFamily="34" charset="0"/>
                </a:rPr>
                <a:t>Periodic summaries of SAEs</a:t>
              </a:r>
            </a:p>
          </p:txBody>
        </p:sp>
        <p:sp>
          <p:nvSpPr>
            <p:cNvPr id="101" name="TextBox 100">
              <a:extLst>
                <a:ext uri="{FF2B5EF4-FFF2-40B4-BE49-F238E27FC236}">
                  <a16:creationId xmlns:a16="http://schemas.microsoft.com/office/drawing/2014/main" id="{FE8E0C62-C509-4304-A0DE-57D0A52732E4}"/>
                </a:ext>
              </a:extLst>
            </p:cNvPr>
            <p:cNvSpPr txBox="1"/>
            <p:nvPr/>
          </p:nvSpPr>
          <p:spPr>
            <a:xfrm>
              <a:off x="6656642" y="1642263"/>
              <a:ext cx="2243504" cy="246221"/>
            </a:xfrm>
            <a:prstGeom prst="rect">
              <a:avLst/>
            </a:prstGeom>
            <a:noFill/>
          </p:spPr>
          <p:txBody>
            <a:bodyPr wrap="square" lIns="0" rIns="0" rtlCol="0" anchor="t">
              <a:spAutoFit/>
            </a:bodyPr>
            <a:lstStyle/>
            <a:p>
              <a:pPr algn="just"/>
              <a:endParaRPr lang="en-US" sz="1000" noProof="1">
                <a:solidFill>
                  <a:schemeClr val="tx1">
                    <a:lumMod val="65000"/>
                    <a:lumOff val="35000"/>
                  </a:schemeClr>
                </a:solidFill>
              </a:endParaRPr>
            </a:p>
          </p:txBody>
        </p:sp>
      </p:grpSp>
      <p:grpSp>
        <p:nvGrpSpPr>
          <p:cNvPr id="102" name="Group 101">
            <a:extLst>
              <a:ext uri="{FF2B5EF4-FFF2-40B4-BE49-F238E27FC236}">
                <a16:creationId xmlns:a16="http://schemas.microsoft.com/office/drawing/2014/main" id="{05C69446-5275-4A2D-B70C-02B133DA400D}"/>
              </a:ext>
            </a:extLst>
          </p:cNvPr>
          <p:cNvGrpSpPr/>
          <p:nvPr/>
        </p:nvGrpSpPr>
        <p:grpSpPr>
          <a:xfrm>
            <a:off x="255547" y="1157480"/>
            <a:ext cx="2894745" cy="930090"/>
            <a:chOff x="255548" y="958392"/>
            <a:chExt cx="2202816" cy="930090"/>
          </a:xfrm>
        </p:grpSpPr>
        <p:sp>
          <p:nvSpPr>
            <p:cNvPr id="103" name="TextBox 102">
              <a:extLst>
                <a:ext uri="{FF2B5EF4-FFF2-40B4-BE49-F238E27FC236}">
                  <a16:creationId xmlns:a16="http://schemas.microsoft.com/office/drawing/2014/main" id="{DC8E0580-8DD4-4AD9-9EE6-1306DD31E6E8}"/>
                </a:ext>
              </a:extLst>
            </p:cNvPr>
            <p:cNvSpPr txBox="1"/>
            <p:nvPr/>
          </p:nvSpPr>
          <p:spPr>
            <a:xfrm>
              <a:off x="255548" y="958392"/>
              <a:ext cx="2202816" cy="707886"/>
            </a:xfrm>
            <a:prstGeom prst="rect">
              <a:avLst/>
            </a:prstGeom>
            <a:noFill/>
          </p:spPr>
          <p:txBody>
            <a:bodyPr wrap="square" lIns="0" rIns="0" rtlCol="0" anchor="b">
              <a:spAutoFit/>
            </a:bodyPr>
            <a:lstStyle/>
            <a:p>
              <a:pPr algn="r"/>
              <a:r>
                <a:rPr lang="en-US" sz="2000" b="1" noProof="1">
                  <a:latin typeface="Calibri" panose="020F0502020204030204" pitchFamily="34" charset="0"/>
                  <a:cs typeface="Calibri" panose="020F0502020204030204" pitchFamily="34" charset="0"/>
                </a:rPr>
                <a:t>Aggregate line listings</a:t>
              </a:r>
            </a:p>
          </p:txBody>
        </p:sp>
        <p:sp>
          <p:nvSpPr>
            <p:cNvPr id="104" name="TextBox 103">
              <a:extLst>
                <a:ext uri="{FF2B5EF4-FFF2-40B4-BE49-F238E27FC236}">
                  <a16:creationId xmlns:a16="http://schemas.microsoft.com/office/drawing/2014/main" id="{3CD87069-E1DF-4747-9E45-891DBC6CDC36}"/>
                </a:ext>
              </a:extLst>
            </p:cNvPr>
            <p:cNvSpPr txBox="1"/>
            <p:nvPr/>
          </p:nvSpPr>
          <p:spPr>
            <a:xfrm>
              <a:off x="261394" y="1642261"/>
              <a:ext cx="2196970" cy="246221"/>
            </a:xfrm>
            <a:prstGeom prst="rect">
              <a:avLst/>
            </a:prstGeom>
            <a:noFill/>
          </p:spPr>
          <p:txBody>
            <a:bodyPr wrap="square" lIns="0" rIns="0" rtlCol="0" anchor="t">
              <a:spAutoFit/>
            </a:bodyPr>
            <a:lstStyle/>
            <a:p>
              <a:pPr algn="just"/>
              <a:endParaRPr lang="en-US" sz="1000" noProof="1">
                <a:solidFill>
                  <a:schemeClr val="tx1">
                    <a:lumMod val="65000"/>
                    <a:lumOff val="35000"/>
                  </a:schemeClr>
                </a:solidFill>
              </a:endParaRPr>
            </a:p>
          </p:txBody>
        </p:sp>
      </p:grpSp>
      <p:grpSp>
        <p:nvGrpSpPr>
          <p:cNvPr id="117" name="Group 116">
            <a:extLst>
              <a:ext uri="{FF2B5EF4-FFF2-40B4-BE49-F238E27FC236}">
                <a16:creationId xmlns:a16="http://schemas.microsoft.com/office/drawing/2014/main" id="{C1DA614F-4116-487B-B69F-0A3FF84753F2}"/>
              </a:ext>
            </a:extLst>
          </p:cNvPr>
          <p:cNvGrpSpPr/>
          <p:nvPr/>
        </p:nvGrpSpPr>
        <p:grpSpPr>
          <a:xfrm>
            <a:off x="7803551" y="1430366"/>
            <a:ext cx="249215" cy="402578"/>
            <a:chOff x="-3124333" y="3548212"/>
            <a:chExt cx="1702990" cy="2750988"/>
          </a:xfrm>
        </p:grpSpPr>
        <p:sp>
          <p:nvSpPr>
            <p:cNvPr id="124" name="Freeform: Shape 123">
              <a:extLst>
                <a:ext uri="{FF2B5EF4-FFF2-40B4-BE49-F238E27FC236}">
                  <a16:creationId xmlns:a16="http://schemas.microsoft.com/office/drawing/2014/main" id="{83041F04-82E6-4E51-B1BA-CC14920361AA}"/>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5" name="Freeform: Shape 124">
              <a:extLst>
                <a:ext uri="{FF2B5EF4-FFF2-40B4-BE49-F238E27FC236}">
                  <a16:creationId xmlns:a16="http://schemas.microsoft.com/office/drawing/2014/main" id="{0BA4CD1D-3BEB-42A8-A23F-47391FB082CD}"/>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18" name="Group 117">
            <a:extLst>
              <a:ext uri="{FF2B5EF4-FFF2-40B4-BE49-F238E27FC236}">
                <a16:creationId xmlns:a16="http://schemas.microsoft.com/office/drawing/2014/main" id="{E25CFCF5-5D7E-44CF-B4CC-5DFEBD3A33F8}"/>
              </a:ext>
            </a:extLst>
          </p:cNvPr>
          <p:cNvGrpSpPr/>
          <p:nvPr/>
        </p:nvGrpSpPr>
        <p:grpSpPr>
          <a:xfrm>
            <a:off x="8650930" y="2970530"/>
            <a:ext cx="249215" cy="402578"/>
            <a:chOff x="-3124333" y="3548212"/>
            <a:chExt cx="1702990" cy="2750988"/>
          </a:xfrm>
        </p:grpSpPr>
        <p:sp>
          <p:nvSpPr>
            <p:cNvPr id="122" name="Freeform: Shape 121">
              <a:extLst>
                <a:ext uri="{FF2B5EF4-FFF2-40B4-BE49-F238E27FC236}">
                  <a16:creationId xmlns:a16="http://schemas.microsoft.com/office/drawing/2014/main" id="{92ABF657-FBE0-467E-8D05-580017314DB2}"/>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3" name="Freeform: Shape 122">
              <a:extLst>
                <a:ext uri="{FF2B5EF4-FFF2-40B4-BE49-F238E27FC236}">
                  <a16:creationId xmlns:a16="http://schemas.microsoft.com/office/drawing/2014/main" id="{C1AD56B9-8C3A-4624-8BFF-1955A505392E}"/>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grpSp>
        <p:nvGrpSpPr>
          <p:cNvPr id="119" name="Group 118">
            <a:extLst>
              <a:ext uri="{FF2B5EF4-FFF2-40B4-BE49-F238E27FC236}">
                <a16:creationId xmlns:a16="http://schemas.microsoft.com/office/drawing/2014/main" id="{46381F9C-231B-48FC-9F95-FD9608EC15CE}"/>
              </a:ext>
            </a:extLst>
          </p:cNvPr>
          <p:cNvGrpSpPr/>
          <p:nvPr/>
        </p:nvGrpSpPr>
        <p:grpSpPr>
          <a:xfrm>
            <a:off x="8369221" y="4608455"/>
            <a:ext cx="249215" cy="402578"/>
            <a:chOff x="-3124333" y="3548212"/>
            <a:chExt cx="1702990" cy="2750988"/>
          </a:xfrm>
        </p:grpSpPr>
        <p:sp>
          <p:nvSpPr>
            <p:cNvPr id="120" name="Freeform: Shape 119">
              <a:extLst>
                <a:ext uri="{FF2B5EF4-FFF2-40B4-BE49-F238E27FC236}">
                  <a16:creationId xmlns:a16="http://schemas.microsoft.com/office/drawing/2014/main" id="{88D5A4DF-B60A-42AB-A19F-00301CE3DA96}"/>
                </a:ext>
              </a:extLst>
            </p:cNvPr>
            <p:cNvSpPr/>
            <p:nvPr/>
          </p:nvSpPr>
          <p:spPr>
            <a:xfrm>
              <a:off x="-3026283" y="3653611"/>
              <a:ext cx="1513256" cy="1592702"/>
            </a:xfrm>
            <a:custGeom>
              <a:avLst/>
              <a:gdLst>
                <a:gd name="connsiteX0" fmla="*/ 654998 w 1309996"/>
                <a:gd name="connsiteY0" fmla="*/ 0 h 1378771"/>
                <a:gd name="connsiteX1" fmla="*/ 1309996 w 1309996"/>
                <a:gd name="connsiteY1" fmla="*/ 648450 h 1378771"/>
                <a:gd name="connsiteX2" fmla="*/ 1309996 w 1309996"/>
                <a:gd name="connsiteY2" fmla="*/ 674648 h 1378771"/>
                <a:gd name="connsiteX3" fmla="*/ 1306719 w 1309996"/>
                <a:gd name="connsiteY3" fmla="*/ 674648 h 1378771"/>
                <a:gd name="connsiteX4" fmla="*/ 1260871 w 1309996"/>
                <a:gd name="connsiteY4" fmla="*/ 903894 h 1378771"/>
                <a:gd name="connsiteX5" fmla="*/ 1149519 w 1309996"/>
                <a:gd name="connsiteY5" fmla="*/ 1084021 h 1378771"/>
                <a:gd name="connsiteX6" fmla="*/ 959573 w 1309996"/>
                <a:gd name="connsiteY6" fmla="*/ 1378771 h 1378771"/>
                <a:gd name="connsiteX7" fmla="*/ 651727 w 1309996"/>
                <a:gd name="connsiteY7" fmla="*/ 1378771 h 1378771"/>
                <a:gd name="connsiteX8" fmla="*/ 347152 w 1309996"/>
                <a:gd name="connsiteY8" fmla="*/ 1378771 h 1378771"/>
                <a:gd name="connsiteX9" fmla="*/ 157200 w 1309996"/>
                <a:gd name="connsiteY9" fmla="*/ 1084021 h 1378771"/>
                <a:gd name="connsiteX10" fmla="*/ 45854 w 1309996"/>
                <a:gd name="connsiteY10" fmla="*/ 903894 h 1378771"/>
                <a:gd name="connsiteX11" fmla="*/ 0 w 1309996"/>
                <a:gd name="connsiteY11" fmla="*/ 674648 h 1378771"/>
                <a:gd name="connsiteX12" fmla="*/ 0 w 1309996"/>
                <a:gd name="connsiteY12" fmla="*/ 648450 h 1378771"/>
                <a:gd name="connsiteX13" fmla="*/ 654998 w 1309996"/>
                <a:gd name="connsiteY13" fmla="*/ 0 h 137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996" h="1378771">
                  <a:moveTo>
                    <a:pt x="654998" y="0"/>
                  </a:moveTo>
                  <a:cubicBezTo>
                    <a:pt x="1011975" y="3277"/>
                    <a:pt x="1303448" y="288202"/>
                    <a:pt x="1309996" y="648450"/>
                  </a:cubicBezTo>
                  <a:lnTo>
                    <a:pt x="1309996" y="674648"/>
                  </a:lnTo>
                  <a:lnTo>
                    <a:pt x="1306719" y="674648"/>
                  </a:lnTo>
                  <a:cubicBezTo>
                    <a:pt x="1303448" y="753248"/>
                    <a:pt x="1287069" y="831848"/>
                    <a:pt x="1260871" y="903894"/>
                  </a:cubicBezTo>
                  <a:cubicBezTo>
                    <a:pt x="1234673" y="969398"/>
                    <a:pt x="1198644" y="1031619"/>
                    <a:pt x="1149519" y="1084021"/>
                  </a:cubicBezTo>
                  <a:cubicBezTo>
                    <a:pt x="1074196" y="1175717"/>
                    <a:pt x="1008698" y="1273967"/>
                    <a:pt x="959573" y="1378771"/>
                  </a:cubicBezTo>
                  <a:lnTo>
                    <a:pt x="651727" y="1378771"/>
                  </a:lnTo>
                  <a:lnTo>
                    <a:pt x="347152" y="1378771"/>
                  </a:lnTo>
                  <a:cubicBezTo>
                    <a:pt x="294750" y="1273967"/>
                    <a:pt x="229252" y="1175717"/>
                    <a:pt x="157200" y="1084021"/>
                  </a:cubicBezTo>
                  <a:cubicBezTo>
                    <a:pt x="111352" y="1031619"/>
                    <a:pt x="72052" y="969398"/>
                    <a:pt x="45854" y="903894"/>
                  </a:cubicBezTo>
                  <a:cubicBezTo>
                    <a:pt x="16379" y="831848"/>
                    <a:pt x="3277" y="753248"/>
                    <a:pt x="0" y="674648"/>
                  </a:cubicBezTo>
                  <a:lnTo>
                    <a:pt x="0" y="648450"/>
                  </a:lnTo>
                  <a:cubicBezTo>
                    <a:pt x="6554" y="291473"/>
                    <a:pt x="298027" y="3277"/>
                    <a:pt x="654998" y="0"/>
                  </a:cubicBez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21" name="Freeform: Shape 120">
              <a:extLst>
                <a:ext uri="{FF2B5EF4-FFF2-40B4-BE49-F238E27FC236}">
                  <a16:creationId xmlns:a16="http://schemas.microsoft.com/office/drawing/2014/main" id="{9F52A2E9-46AE-485F-97C1-1810EFC0D151}"/>
                </a:ext>
              </a:extLst>
            </p:cNvPr>
            <p:cNvSpPr/>
            <p:nvPr/>
          </p:nvSpPr>
          <p:spPr>
            <a:xfrm>
              <a:off x="-3124333" y="3548212"/>
              <a:ext cx="1702990" cy="2750988"/>
            </a:xfrm>
            <a:custGeom>
              <a:avLst/>
              <a:gdLst>
                <a:gd name="connsiteX0" fmla="*/ 114399 w 305065"/>
                <a:gd name="connsiteY0" fmla="*/ 457597 h 492798"/>
                <a:gd name="connsiteX1" fmla="*/ 190665 w 305065"/>
                <a:gd name="connsiteY1" fmla="*/ 457597 h 492798"/>
                <a:gd name="connsiteX2" fmla="*/ 152532 w 305065"/>
                <a:gd name="connsiteY2" fmla="*/ 492798 h 492798"/>
                <a:gd name="connsiteX3" fmla="*/ 114399 w 305065"/>
                <a:gd name="connsiteY3" fmla="*/ 457597 h 492798"/>
                <a:gd name="connsiteX4" fmla="*/ 93866 w 305065"/>
                <a:gd name="connsiteY4" fmla="*/ 398931 h 492798"/>
                <a:gd name="connsiteX5" fmla="*/ 211200 w 305065"/>
                <a:gd name="connsiteY5" fmla="*/ 398931 h 492798"/>
                <a:gd name="connsiteX6" fmla="*/ 228800 w 305065"/>
                <a:gd name="connsiteY6" fmla="*/ 416532 h 492798"/>
                <a:gd name="connsiteX7" fmla="*/ 211200 w 305065"/>
                <a:gd name="connsiteY7" fmla="*/ 434132 h 492798"/>
                <a:gd name="connsiteX8" fmla="*/ 93866 w 305065"/>
                <a:gd name="connsiteY8" fmla="*/ 434132 h 492798"/>
                <a:gd name="connsiteX9" fmla="*/ 76266 w 305065"/>
                <a:gd name="connsiteY9" fmla="*/ 416532 h 492798"/>
                <a:gd name="connsiteX10" fmla="*/ 93866 w 305065"/>
                <a:gd name="connsiteY10" fmla="*/ 398931 h 492798"/>
                <a:gd name="connsiteX11" fmla="*/ 93866 w 305065"/>
                <a:gd name="connsiteY11" fmla="*/ 340265 h 492798"/>
                <a:gd name="connsiteX12" fmla="*/ 211200 w 305065"/>
                <a:gd name="connsiteY12" fmla="*/ 340265 h 492798"/>
                <a:gd name="connsiteX13" fmla="*/ 228800 w 305065"/>
                <a:gd name="connsiteY13" fmla="*/ 357866 h 492798"/>
                <a:gd name="connsiteX14" fmla="*/ 211200 w 305065"/>
                <a:gd name="connsiteY14" fmla="*/ 375466 h 492798"/>
                <a:gd name="connsiteX15" fmla="*/ 93866 w 305065"/>
                <a:gd name="connsiteY15" fmla="*/ 375466 h 492798"/>
                <a:gd name="connsiteX16" fmla="*/ 76266 w 305065"/>
                <a:gd name="connsiteY16" fmla="*/ 357866 h 492798"/>
                <a:gd name="connsiteX17" fmla="*/ 93866 w 305065"/>
                <a:gd name="connsiteY17" fmla="*/ 340265 h 492798"/>
                <a:gd name="connsiteX18" fmla="*/ 153119 w 305065"/>
                <a:gd name="connsiteY18" fmla="*/ 34613 h 492798"/>
                <a:gd name="connsiteX19" fmla="*/ 35786 w 305065"/>
                <a:gd name="connsiteY19" fmla="*/ 150773 h 492798"/>
                <a:gd name="connsiteX20" fmla="*/ 35786 w 305065"/>
                <a:gd name="connsiteY20" fmla="*/ 155466 h 492798"/>
                <a:gd name="connsiteX21" fmla="*/ 44000 w 305065"/>
                <a:gd name="connsiteY21" fmla="*/ 196532 h 492798"/>
                <a:gd name="connsiteX22" fmla="*/ 63946 w 305065"/>
                <a:gd name="connsiteY22" fmla="*/ 228799 h 492798"/>
                <a:gd name="connsiteX23" fmla="*/ 97973 w 305065"/>
                <a:gd name="connsiteY23" fmla="*/ 281599 h 492798"/>
                <a:gd name="connsiteX24" fmla="*/ 152533 w 305065"/>
                <a:gd name="connsiteY24" fmla="*/ 281599 h 492798"/>
                <a:gd name="connsiteX25" fmla="*/ 207679 w 305065"/>
                <a:gd name="connsiteY25" fmla="*/ 281599 h 492798"/>
                <a:gd name="connsiteX26" fmla="*/ 241705 w 305065"/>
                <a:gd name="connsiteY26" fmla="*/ 228799 h 492798"/>
                <a:gd name="connsiteX27" fmla="*/ 261652 w 305065"/>
                <a:gd name="connsiteY27" fmla="*/ 196532 h 492798"/>
                <a:gd name="connsiteX28" fmla="*/ 269865 w 305065"/>
                <a:gd name="connsiteY28" fmla="*/ 155466 h 492798"/>
                <a:gd name="connsiteX29" fmla="*/ 270452 w 305065"/>
                <a:gd name="connsiteY29" fmla="*/ 155466 h 492798"/>
                <a:gd name="connsiteX30" fmla="*/ 270452 w 305065"/>
                <a:gd name="connsiteY30" fmla="*/ 150773 h 492798"/>
                <a:gd name="connsiteX31" fmla="*/ 153119 w 305065"/>
                <a:gd name="connsiteY31" fmla="*/ 34613 h 492798"/>
                <a:gd name="connsiteX32" fmla="*/ 152533 w 305065"/>
                <a:gd name="connsiteY32" fmla="*/ 0 h 492798"/>
                <a:gd name="connsiteX33" fmla="*/ 305065 w 305065"/>
                <a:gd name="connsiteY33" fmla="*/ 150773 h 492798"/>
                <a:gd name="connsiteX34" fmla="*/ 305065 w 305065"/>
                <a:gd name="connsiteY34" fmla="*/ 156053 h 492798"/>
                <a:gd name="connsiteX35" fmla="*/ 294505 w 305065"/>
                <a:gd name="connsiteY35" fmla="*/ 208852 h 492798"/>
                <a:gd name="connsiteX36" fmla="*/ 268105 w 305065"/>
                <a:gd name="connsiteY36" fmla="*/ 252265 h 492798"/>
                <a:gd name="connsiteX37" fmla="*/ 232319 w 305065"/>
                <a:gd name="connsiteY37" fmla="*/ 310345 h 492798"/>
                <a:gd name="connsiteX38" fmla="*/ 221759 w 305065"/>
                <a:gd name="connsiteY38" fmla="*/ 316798 h 492798"/>
                <a:gd name="connsiteX39" fmla="*/ 83306 w 305065"/>
                <a:gd name="connsiteY39" fmla="*/ 316798 h 492798"/>
                <a:gd name="connsiteX40" fmla="*/ 72746 w 305065"/>
                <a:gd name="connsiteY40" fmla="*/ 310345 h 492798"/>
                <a:gd name="connsiteX41" fmla="*/ 36960 w 305065"/>
                <a:gd name="connsiteY41" fmla="*/ 252265 h 492798"/>
                <a:gd name="connsiteX42" fmla="*/ 10560 w 305065"/>
                <a:gd name="connsiteY42" fmla="*/ 208852 h 492798"/>
                <a:gd name="connsiteX43" fmla="*/ 0 w 305065"/>
                <a:gd name="connsiteY43" fmla="*/ 156053 h 492798"/>
                <a:gd name="connsiteX44" fmla="*/ 0 w 305065"/>
                <a:gd name="connsiteY44" fmla="*/ 150773 h 492798"/>
                <a:gd name="connsiteX45" fmla="*/ 152533 w 305065"/>
                <a:gd name="connsiteY45" fmla="*/ 0 h 49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5065" h="492798">
                  <a:moveTo>
                    <a:pt x="114399" y="457597"/>
                  </a:moveTo>
                  <a:lnTo>
                    <a:pt x="190665" y="457597"/>
                  </a:lnTo>
                  <a:cubicBezTo>
                    <a:pt x="188905" y="477545"/>
                    <a:pt x="172479" y="492798"/>
                    <a:pt x="152532" y="492798"/>
                  </a:cubicBezTo>
                  <a:cubicBezTo>
                    <a:pt x="132586" y="492798"/>
                    <a:pt x="116159" y="477545"/>
                    <a:pt x="114399" y="457597"/>
                  </a:cubicBezTo>
                  <a:close/>
                  <a:moveTo>
                    <a:pt x="93866" y="398931"/>
                  </a:moveTo>
                  <a:lnTo>
                    <a:pt x="211200" y="398931"/>
                  </a:lnTo>
                  <a:cubicBezTo>
                    <a:pt x="221173" y="398931"/>
                    <a:pt x="228800" y="406558"/>
                    <a:pt x="228800" y="416532"/>
                  </a:cubicBezTo>
                  <a:cubicBezTo>
                    <a:pt x="228800" y="426505"/>
                    <a:pt x="221173" y="434132"/>
                    <a:pt x="211200" y="434132"/>
                  </a:cubicBezTo>
                  <a:lnTo>
                    <a:pt x="93866" y="434132"/>
                  </a:lnTo>
                  <a:cubicBezTo>
                    <a:pt x="83893" y="434132"/>
                    <a:pt x="76266" y="426505"/>
                    <a:pt x="76266" y="416532"/>
                  </a:cubicBezTo>
                  <a:cubicBezTo>
                    <a:pt x="76266" y="406558"/>
                    <a:pt x="83893" y="398931"/>
                    <a:pt x="93866" y="398931"/>
                  </a:cubicBezTo>
                  <a:close/>
                  <a:moveTo>
                    <a:pt x="93866" y="340265"/>
                  </a:moveTo>
                  <a:lnTo>
                    <a:pt x="211200" y="340265"/>
                  </a:lnTo>
                  <a:cubicBezTo>
                    <a:pt x="221173" y="340265"/>
                    <a:pt x="228800" y="347892"/>
                    <a:pt x="228800" y="357866"/>
                  </a:cubicBezTo>
                  <a:cubicBezTo>
                    <a:pt x="228800" y="367839"/>
                    <a:pt x="221173" y="375466"/>
                    <a:pt x="211200" y="375466"/>
                  </a:cubicBezTo>
                  <a:lnTo>
                    <a:pt x="93866" y="375466"/>
                  </a:lnTo>
                  <a:cubicBezTo>
                    <a:pt x="83893" y="375466"/>
                    <a:pt x="76266" y="367839"/>
                    <a:pt x="76266" y="357866"/>
                  </a:cubicBezTo>
                  <a:cubicBezTo>
                    <a:pt x="76266" y="347892"/>
                    <a:pt x="83893" y="340265"/>
                    <a:pt x="93866" y="340265"/>
                  </a:cubicBezTo>
                  <a:close/>
                  <a:moveTo>
                    <a:pt x="153119" y="34613"/>
                  </a:moveTo>
                  <a:cubicBezTo>
                    <a:pt x="89173" y="35200"/>
                    <a:pt x="36960" y="86826"/>
                    <a:pt x="35786" y="150773"/>
                  </a:cubicBezTo>
                  <a:lnTo>
                    <a:pt x="35786" y="155466"/>
                  </a:lnTo>
                  <a:cubicBezTo>
                    <a:pt x="36373" y="169546"/>
                    <a:pt x="38720" y="183626"/>
                    <a:pt x="44000" y="196532"/>
                  </a:cubicBezTo>
                  <a:cubicBezTo>
                    <a:pt x="48693" y="208266"/>
                    <a:pt x="55733" y="219412"/>
                    <a:pt x="63946" y="228799"/>
                  </a:cubicBezTo>
                  <a:cubicBezTo>
                    <a:pt x="76853" y="245225"/>
                    <a:pt x="88586" y="262825"/>
                    <a:pt x="97973" y="281599"/>
                  </a:cubicBezTo>
                  <a:lnTo>
                    <a:pt x="152533" y="281599"/>
                  </a:lnTo>
                  <a:lnTo>
                    <a:pt x="207679" y="281599"/>
                  </a:lnTo>
                  <a:cubicBezTo>
                    <a:pt x="216479" y="262825"/>
                    <a:pt x="228212" y="245225"/>
                    <a:pt x="241705" y="228799"/>
                  </a:cubicBezTo>
                  <a:cubicBezTo>
                    <a:pt x="250505" y="219412"/>
                    <a:pt x="256959" y="208266"/>
                    <a:pt x="261652" y="196532"/>
                  </a:cubicBezTo>
                  <a:cubicBezTo>
                    <a:pt x="266345" y="183626"/>
                    <a:pt x="269279" y="169546"/>
                    <a:pt x="269865" y="155466"/>
                  </a:cubicBezTo>
                  <a:lnTo>
                    <a:pt x="270452" y="155466"/>
                  </a:lnTo>
                  <a:lnTo>
                    <a:pt x="270452" y="150773"/>
                  </a:lnTo>
                  <a:cubicBezTo>
                    <a:pt x="269279" y="86240"/>
                    <a:pt x="217066" y="35200"/>
                    <a:pt x="153119" y="34613"/>
                  </a:cubicBezTo>
                  <a:close/>
                  <a:moveTo>
                    <a:pt x="152533" y="0"/>
                  </a:moveTo>
                  <a:cubicBezTo>
                    <a:pt x="235839" y="587"/>
                    <a:pt x="303305" y="67466"/>
                    <a:pt x="305065" y="150773"/>
                  </a:cubicBezTo>
                  <a:lnTo>
                    <a:pt x="305065" y="156053"/>
                  </a:lnTo>
                  <a:cubicBezTo>
                    <a:pt x="304478" y="174239"/>
                    <a:pt x="300958" y="191839"/>
                    <a:pt x="294505" y="208852"/>
                  </a:cubicBezTo>
                  <a:cubicBezTo>
                    <a:pt x="288638" y="224692"/>
                    <a:pt x="279252" y="239359"/>
                    <a:pt x="268105" y="252265"/>
                  </a:cubicBezTo>
                  <a:cubicBezTo>
                    <a:pt x="254025" y="267519"/>
                    <a:pt x="238772" y="297438"/>
                    <a:pt x="232319" y="310345"/>
                  </a:cubicBezTo>
                  <a:cubicBezTo>
                    <a:pt x="230559" y="314452"/>
                    <a:pt x="226452" y="316798"/>
                    <a:pt x="221759" y="316798"/>
                  </a:cubicBezTo>
                  <a:lnTo>
                    <a:pt x="83306" y="316798"/>
                  </a:lnTo>
                  <a:cubicBezTo>
                    <a:pt x="78613" y="316798"/>
                    <a:pt x="74506" y="314452"/>
                    <a:pt x="72746" y="310345"/>
                  </a:cubicBezTo>
                  <a:cubicBezTo>
                    <a:pt x="66293" y="297438"/>
                    <a:pt x="51040" y="267519"/>
                    <a:pt x="36960" y="252265"/>
                  </a:cubicBezTo>
                  <a:cubicBezTo>
                    <a:pt x="25813" y="239359"/>
                    <a:pt x="17013" y="224692"/>
                    <a:pt x="10560" y="208852"/>
                  </a:cubicBezTo>
                  <a:cubicBezTo>
                    <a:pt x="4107" y="191839"/>
                    <a:pt x="587" y="174239"/>
                    <a:pt x="0" y="156053"/>
                  </a:cubicBezTo>
                  <a:lnTo>
                    <a:pt x="0" y="150773"/>
                  </a:lnTo>
                  <a:cubicBezTo>
                    <a:pt x="1760" y="67466"/>
                    <a:pt x="69226" y="587"/>
                    <a:pt x="152533" y="0"/>
                  </a:cubicBezTo>
                  <a:close/>
                </a:path>
              </a:pathLst>
            </a:custGeom>
            <a:solidFill>
              <a:srgbClr val="000000"/>
            </a:solidFill>
            <a:ln w="5854" cap="flat">
              <a:noFill/>
              <a:prstDash val="solid"/>
              <a:miter/>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grpSp>
      <p:sp>
        <p:nvSpPr>
          <p:cNvPr id="61" name="Slide Number Placeholder 4">
            <a:extLst>
              <a:ext uri="{FF2B5EF4-FFF2-40B4-BE49-F238E27FC236}">
                <a16:creationId xmlns:a16="http://schemas.microsoft.com/office/drawing/2014/main" id="{1E83F05D-E48E-4AD4-98A5-7A487A118247}"/>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CA759A47-2BEE-F24E-90B4-8260299A1068}" type="slidenum">
              <a:rPr lang="en-US" altLang="en-US" sz="1400" smtClean="0">
                <a:solidFill>
                  <a:srgbClr val="0D336B"/>
                </a:solidFill>
              </a:rPr>
              <a:pPr>
                <a:spcBef>
                  <a:spcPct val="0"/>
                </a:spcBef>
                <a:buFontTx/>
                <a:buNone/>
              </a:pPr>
              <a:t>18</a:t>
            </a:fld>
            <a:endParaRPr lang="en-US" altLang="en-US" sz="1400" dirty="0">
              <a:solidFill>
                <a:srgbClr val="0D336B"/>
              </a:solidFill>
            </a:endParaRPr>
          </a:p>
        </p:txBody>
      </p:sp>
      <p:sp>
        <p:nvSpPr>
          <p:cNvPr id="62" name="Footer Placeholder 4">
            <a:extLst>
              <a:ext uri="{FF2B5EF4-FFF2-40B4-BE49-F238E27FC236}">
                <a16:creationId xmlns:a16="http://schemas.microsoft.com/office/drawing/2014/main" id="{DEC39A4C-86B0-45D7-BBAA-907A3DE75708}"/>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Tree>
    <p:extLst>
      <p:ext uri="{BB962C8B-B14F-4D97-AF65-F5344CB8AC3E}">
        <p14:creationId xmlns:p14="http://schemas.microsoft.com/office/powerpoint/2010/main" val="392238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Placeholder 2">
            <a:extLst>
              <a:ext uri="{FF2B5EF4-FFF2-40B4-BE49-F238E27FC236}">
                <a16:creationId xmlns:a16="http://schemas.microsoft.com/office/drawing/2014/main" id="{5BFAC194-8BA1-A647-946A-46CCFA9D277E}"/>
              </a:ext>
            </a:extLst>
          </p:cNvPr>
          <p:cNvSpPr>
            <a:spLocks noGrp="1" noChangeArrowheads="1"/>
          </p:cNvSpPr>
          <p:nvPr>
            <p:ph type="body" idx="1"/>
          </p:nvPr>
        </p:nvSpPr>
        <p:spPr>
          <a:xfrm>
            <a:off x="0" y="660680"/>
            <a:ext cx="8915400" cy="1500187"/>
          </a:xfrm>
        </p:spPr>
        <p:txBody>
          <a:bodyPr/>
          <a:lstStyle/>
          <a:p>
            <a:pPr algn="ctr"/>
            <a:r>
              <a:rPr lang="en-US" altLang="en-US" sz="4000" dirty="0">
                <a:latin typeface="Calibri" panose="020F0502020204030204" pitchFamily="34" charset="0"/>
                <a:cs typeface="Calibri" panose="020F0502020204030204" pitchFamily="34" charset="0"/>
              </a:rPr>
              <a:t>Things To Know</a:t>
            </a:r>
          </a:p>
          <a:p>
            <a:endParaRPr lang="en-US" altLang="en-US" dirty="0"/>
          </a:p>
        </p:txBody>
      </p:sp>
      <p:sp>
        <p:nvSpPr>
          <p:cNvPr id="4" name="Footer Placeholder 3">
            <a:extLst>
              <a:ext uri="{FF2B5EF4-FFF2-40B4-BE49-F238E27FC236}">
                <a16:creationId xmlns:a16="http://schemas.microsoft.com/office/drawing/2014/main" id="{C5E6F060-7F13-FA4D-8E2B-508E006A5A00}"/>
              </a:ext>
            </a:extLst>
          </p:cNvPr>
          <p:cNvSpPr>
            <a:spLocks noGrp="1"/>
          </p:cNvSpPr>
          <p:nvPr>
            <p:ph type="ftr" sz="quarter" idx="10"/>
          </p:nvPr>
        </p:nvSpPr>
        <p:spPr/>
        <p:txBody>
          <a:bodyPr/>
          <a:lstStyle/>
          <a:p>
            <a:pPr>
              <a:defRPr/>
            </a:pPr>
            <a:r>
              <a:rPr lang="en-US" dirty="0"/>
              <a:t>MAGI's Clinical Research Conference</a:t>
            </a:r>
          </a:p>
        </p:txBody>
      </p:sp>
      <p:sp>
        <p:nvSpPr>
          <p:cNvPr id="17411" name="Slide Number Placeholder 4">
            <a:extLst>
              <a:ext uri="{FF2B5EF4-FFF2-40B4-BE49-F238E27FC236}">
                <a16:creationId xmlns:a16="http://schemas.microsoft.com/office/drawing/2014/main" id="{974D138F-9145-9D40-8FA1-D0691BDB431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89405994-7F35-B94B-BF24-EBC73A444554}" type="slidenum">
              <a:rPr lang="en-US" altLang="en-US" sz="1400" smtClean="0">
                <a:solidFill>
                  <a:srgbClr val="0D336B"/>
                </a:solidFill>
              </a:rPr>
              <a:pPr>
                <a:spcBef>
                  <a:spcPct val="0"/>
                </a:spcBef>
                <a:buFontTx/>
                <a:buNone/>
              </a:pPr>
              <a:t>19</a:t>
            </a:fld>
            <a:endParaRPr lang="en-US" altLang="en-US" sz="1400" dirty="0">
              <a:solidFill>
                <a:srgbClr val="0D336B"/>
              </a:solidFill>
            </a:endParaRPr>
          </a:p>
        </p:txBody>
      </p:sp>
      <p:pic>
        <p:nvPicPr>
          <p:cNvPr id="17412" name="Picture 6">
            <a:extLst>
              <a:ext uri="{FF2B5EF4-FFF2-40B4-BE49-F238E27FC236}">
                <a16:creationId xmlns:a16="http://schemas.microsoft.com/office/drawing/2014/main" id="{7725967E-2671-F641-A4E3-B280C16B8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05000"/>
            <a:ext cx="4779010" cy="414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01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201FE6-EA71-4091-9D24-54335FBE2543}"/>
              </a:ext>
            </a:extLst>
          </p:cNvPr>
          <p:cNvSpPr/>
          <p:nvPr/>
        </p:nvSpPr>
        <p:spPr>
          <a:xfrm>
            <a:off x="1156620" y="4391025"/>
            <a:ext cx="7238999" cy="162877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GB" sz="18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F89BA7E3-F53A-446D-951F-5305C1105B4D}"/>
              </a:ext>
            </a:extLst>
          </p:cNvPr>
          <p:cNvSpPr>
            <a:spLocks noGrp="1"/>
          </p:cNvSpPr>
          <p:nvPr>
            <p:ph type="ftr" sz="quarter" idx="10"/>
          </p:nvPr>
        </p:nvSpPr>
        <p:spPr/>
        <p:txBody>
          <a:bodyPr/>
          <a:lstStyle/>
          <a:p>
            <a:pPr>
              <a:defRPr/>
            </a:pPr>
            <a:r>
              <a:rPr lang="en-US" dirty="0"/>
              <a:t>MAGI's Clinical Research Conference</a:t>
            </a:r>
          </a:p>
        </p:txBody>
      </p:sp>
      <p:sp>
        <p:nvSpPr>
          <p:cNvPr id="7171" name="Slide Number Placeholder 4">
            <a:extLst>
              <a:ext uri="{FF2B5EF4-FFF2-40B4-BE49-F238E27FC236}">
                <a16:creationId xmlns:a16="http://schemas.microsoft.com/office/drawing/2014/main" id="{F6A27EB4-3D17-4D61-B978-B0726B8786D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08D787CC-FC5C-460E-85D0-690A828D2136}" type="slidenum">
              <a:rPr lang="en-US" altLang="en-US" sz="1400" smtClean="0">
                <a:solidFill>
                  <a:srgbClr val="0D336B"/>
                </a:solidFill>
              </a:rPr>
              <a:pPr>
                <a:spcBef>
                  <a:spcPct val="0"/>
                </a:spcBef>
                <a:buFontTx/>
                <a:buNone/>
              </a:pPr>
              <a:t>2</a:t>
            </a:fld>
            <a:endParaRPr lang="en-US" altLang="en-US" sz="1400" dirty="0">
              <a:solidFill>
                <a:srgbClr val="0D336B"/>
              </a:solidFill>
            </a:endParaRPr>
          </a:p>
        </p:txBody>
      </p:sp>
      <p:sp>
        <p:nvSpPr>
          <p:cNvPr id="7172" name="Rectangle 2">
            <a:extLst>
              <a:ext uri="{FF2B5EF4-FFF2-40B4-BE49-F238E27FC236}">
                <a16:creationId xmlns:a16="http://schemas.microsoft.com/office/drawing/2014/main" id="{FCE593E9-803A-45C8-B161-110DD1E6429D}"/>
              </a:ext>
            </a:extLst>
          </p:cNvPr>
          <p:cNvSpPr>
            <a:spLocks noGrp="1" noChangeArrowheads="1"/>
          </p:cNvSpPr>
          <p:nvPr>
            <p:ph type="title"/>
          </p:nvPr>
        </p:nvSpPr>
        <p:spPr/>
        <p:txBody>
          <a:bodyPr/>
          <a:lstStyle/>
          <a:p>
            <a:pPr eaLnBrk="1" hangingPunct="1"/>
            <a:r>
              <a:rPr lang="en-US" altLang="en-US" dirty="0"/>
              <a:t>Speaker Introduction</a:t>
            </a:r>
          </a:p>
        </p:txBody>
      </p:sp>
      <p:sp>
        <p:nvSpPr>
          <p:cNvPr id="6" name="Rectangle 5">
            <a:extLst>
              <a:ext uri="{FF2B5EF4-FFF2-40B4-BE49-F238E27FC236}">
                <a16:creationId xmlns:a16="http://schemas.microsoft.com/office/drawing/2014/main" id="{B5788231-0D66-4A85-8CBF-F20D3491BC3C}"/>
              </a:ext>
            </a:extLst>
          </p:cNvPr>
          <p:cNvSpPr/>
          <p:nvPr/>
        </p:nvSpPr>
        <p:spPr>
          <a:xfrm>
            <a:off x="1156623" y="1133476"/>
            <a:ext cx="7239000" cy="3276600"/>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GB" sz="1800" dirty="0">
              <a:solidFill>
                <a:schemeClr val="tx1">
                  <a:lumMod val="65000"/>
                  <a:lumOff val="35000"/>
                </a:schemeClr>
              </a:solidFill>
            </a:endParaRPr>
          </a:p>
        </p:txBody>
      </p:sp>
      <p:sp>
        <p:nvSpPr>
          <p:cNvPr id="7175" name="Content Placeholder 2">
            <a:extLst>
              <a:ext uri="{FF2B5EF4-FFF2-40B4-BE49-F238E27FC236}">
                <a16:creationId xmlns:a16="http://schemas.microsoft.com/office/drawing/2014/main" id="{F46D41EE-8A38-4E1B-BB1E-8B1ECA9407EE}"/>
              </a:ext>
            </a:extLst>
          </p:cNvPr>
          <p:cNvSpPr txBox="1">
            <a:spLocks noChangeArrowheads="1"/>
          </p:cNvSpPr>
          <p:nvPr/>
        </p:nvSpPr>
        <p:spPr bwMode="auto">
          <a:xfrm>
            <a:off x="2112298" y="1263386"/>
            <a:ext cx="6091237" cy="309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6858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eaLnBrk="1" hangingPunct="1">
              <a:lnSpc>
                <a:spcPct val="90000"/>
              </a:lnSpc>
              <a:spcBef>
                <a:spcPts val="1000"/>
              </a:spcBef>
              <a:buFontTx/>
              <a:buNone/>
            </a:pPr>
            <a:r>
              <a:rPr lang="en-US" altLang="en-US" sz="1800" b="1" dirty="0">
                <a:solidFill>
                  <a:schemeClr val="bg1"/>
                </a:solidFill>
              </a:rPr>
              <a:t>      Steven Beales</a:t>
            </a:r>
          </a:p>
          <a:p>
            <a:pPr eaLnBrk="1" hangingPunct="1">
              <a:lnSpc>
                <a:spcPct val="90000"/>
              </a:lnSpc>
              <a:spcBef>
                <a:spcPts val="1000"/>
              </a:spcBef>
              <a:buFontTx/>
              <a:buNone/>
            </a:pPr>
            <a:endParaRPr lang="en-US" altLang="en-US" sz="1200" dirty="0">
              <a:solidFill>
                <a:schemeClr val="bg1"/>
              </a:solidFill>
            </a:endParaRPr>
          </a:p>
          <a:p>
            <a:pPr lvl="1" eaLnBrk="1" hangingPunct="1">
              <a:lnSpc>
                <a:spcPct val="90000"/>
              </a:lnSpc>
              <a:spcBef>
                <a:spcPts val="500"/>
              </a:spcBef>
              <a:buFont typeface="Arial" panose="020B0604020202020204" pitchFamily="34" charset="0"/>
              <a:buChar char="•"/>
            </a:pPr>
            <a:r>
              <a:rPr lang="en-US" altLang="en-US" sz="1300" dirty="0">
                <a:solidFill>
                  <a:schemeClr val="bg1"/>
                </a:solidFill>
              </a:rPr>
              <a:t>Current SVP, Scientific and Regulatory for WCG Clinical</a:t>
            </a:r>
          </a:p>
          <a:p>
            <a:pPr lvl="1" eaLnBrk="1" hangingPunct="1">
              <a:lnSpc>
                <a:spcPct val="90000"/>
              </a:lnSpc>
              <a:spcBef>
                <a:spcPts val="500"/>
              </a:spcBef>
              <a:buFont typeface="Arial" panose="020B0604020202020204" pitchFamily="34" charset="0"/>
              <a:buChar char="•"/>
            </a:pPr>
            <a:endParaRPr lang="en-US" altLang="en-US" sz="1300" dirty="0">
              <a:solidFill>
                <a:schemeClr val="bg1"/>
              </a:solidFill>
            </a:endParaRPr>
          </a:p>
          <a:p>
            <a:pPr lvl="1" eaLnBrk="1" hangingPunct="1">
              <a:lnSpc>
                <a:spcPct val="90000"/>
              </a:lnSpc>
              <a:spcBef>
                <a:spcPts val="500"/>
              </a:spcBef>
              <a:buFont typeface="Arial" panose="020B0604020202020204" pitchFamily="34" charset="0"/>
              <a:buChar char="•"/>
            </a:pPr>
            <a:r>
              <a:rPr lang="en-US" altLang="en-US" sz="1300" dirty="0">
                <a:solidFill>
                  <a:schemeClr val="bg1"/>
                </a:solidFill>
              </a:rPr>
              <a:t>Co-chair Safety Reporting Harmonization Working Group</a:t>
            </a:r>
          </a:p>
          <a:p>
            <a:pPr lvl="1" eaLnBrk="1" hangingPunct="1">
              <a:lnSpc>
                <a:spcPct val="90000"/>
              </a:lnSpc>
              <a:spcBef>
                <a:spcPts val="500"/>
              </a:spcBef>
              <a:buFont typeface="Arial" panose="020B0604020202020204" pitchFamily="34" charset="0"/>
              <a:buChar char="•"/>
            </a:pPr>
            <a:endParaRPr lang="en-US" altLang="en-US" sz="1300" dirty="0">
              <a:solidFill>
                <a:schemeClr val="bg1"/>
              </a:solidFill>
            </a:endParaRPr>
          </a:p>
          <a:p>
            <a:pPr lvl="1" eaLnBrk="1" hangingPunct="1">
              <a:lnSpc>
                <a:spcPct val="90000"/>
              </a:lnSpc>
              <a:spcBef>
                <a:spcPts val="500"/>
              </a:spcBef>
              <a:buFont typeface="Arial" panose="020B0604020202020204" pitchFamily="34" charset="0"/>
              <a:buChar char="•"/>
            </a:pPr>
            <a:r>
              <a:rPr lang="en-US" altLang="en-US" sz="1300" dirty="0">
                <a:solidFill>
                  <a:schemeClr val="bg1"/>
                </a:solidFill>
              </a:rPr>
              <a:t>Led design and implementation of Safety Reporting Portals at Roche, Janssen, Covance, and many others.</a:t>
            </a:r>
          </a:p>
          <a:p>
            <a:pPr lvl="1" eaLnBrk="1" hangingPunct="1">
              <a:lnSpc>
                <a:spcPct val="90000"/>
              </a:lnSpc>
              <a:spcBef>
                <a:spcPts val="500"/>
              </a:spcBef>
              <a:buFont typeface="Arial" panose="020B0604020202020204" pitchFamily="34" charset="0"/>
              <a:buChar char="•"/>
            </a:pPr>
            <a:endParaRPr lang="en-US" altLang="en-US" sz="1300" dirty="0">
              <a:solidFill>
                <a:schemeClr val="bg1"/>
              </a:solidFill>
            </a:endParaRPr>
          </a:p>
          <a:p>
            <a:pPr lvl="1" eaLnBrk="1" hangingPunct="1">
              <a:lnSpc>
                <a:spcPct val="90000"/>
              </a:lnSpc>
              <a:spcBef>
                <a:spcPts val="500"/>
              </a:spcBef>
              <a:buFont typeface="Arial" panose="020B0604020202020204" pitchFamily="34" charset="0"/>
              <a:buChar char="•"/>
            </a:pPr>
            <a:r>
              <a:rPr lang="en-US" altLang="en-US" sz="1300" dirty="0">
                <a:solidFill>
                  <a:schemeClr val="bg1"/>
                </a:solidFill>
              </a:rPr>
              <a:t>25+ Years Experience in Pharma IT Industry including 8 years at Johns Hopkins.</a:t>
            </a:r>
          </a:p>
          <a:p>
            <a:pPr lvl="1" eaLnBrk="1" hangingPunct="1">
              <a:lnSpc>
                <a:spcPct val="90000"/>
              </a:lnSpc>
              <a:spcBef>
                <a:spcPts val="500"/>
              </a:spcBef>
              <a:buFont typeface="Arial" panose="020B0604020202020204" pitchFamily="34" charset="0"/>
              <a:buChar char="•"/>
            </a:pPr>
            <a:endParaRPr lang="en-US" altLang="en-US" sz="1300" dirty="0">
              <a:solidFill>
                <a:schemeClr val="bg1"/>
              </a:solidFill>
            </a:endParaRPr>
          </a:p>
        </p:txBody>
      </p:sp>
      <p:pic>
        <p:nvPicPr>
          <p:cNvPr id="7176" name="Picture Steven">
            <a:extLst>
              <a:ext uri="{FF2B5EF4-FFF2-40B4-BE49-F238E27FC236}">
                <a16:creationId xmlns:a16="http://schemas.microsoft.com/office/drawing/2014/main" id="{A4F98BC7-3A5D-40D4-9FAA-A76EF6E86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73" y="3136672"/>
            <a:ext cx="1074737" cy="130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16:creationId xmlns:a16="http://schemas.microsoft.com/office/drawing/2014/main" id="{627D2F0F-A536-4D66-8309-8DC24ED55F67}"/>
              </a:ext>
            </a:extLst>
          </p:cNvPr>
          <p:cNvSpPr txBox="1">
            <a:spLocks noChangeArrowheads="1"/>
          </p:cNvSpPr>
          <p:nvPr/>
        </p:nvSpPr>
        <p:spPr bwMode="auto">
          <a:xfrm>
            <a:off x="2491105" y="4142937"/>
            <a:ext cx="400037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6858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eaLnBrk="1" hangingPunct="1">
              <a:lnSpc>
                <a:spcPct val="90000"/>
              </a:lnSpc>
              <a:spcBef>
                <a:spcPts val="1000"/>
              </a:spcBef>
              <a:buFontTx/>
              <a:buNone/>
            </a:pPr>
            <a:r>
              <a:rPr lang="en-US" altLang="en-US" sz="1800" b="1" dirty="0">
                <a:solidFill>
                  <a:schemeClr val="bg1"/>
                </a:solidFill>
              </a:rPr>
              <a:t>Contact</a:t>
            </a:r>
            <a:br>
              <a:rPr lang="en-US" altLang="en-US" sz="1800" b="1" dirty="0">
                <a:solidFill>
                  <a:schemeClr val="bg1"/>
                </a:solidFill>
              </a:rPr>
            </a:br>
            <a:endParaRPr lang="en-US" altLang="en-US" sz="1200" b="1" dirty="0">
              <a:solidFill>
                <a:schemeClr val="bg1"/>
              </a:solidFill>
            </a:endParaRPr>
          </a:p>
          <a:p>
            <a:pPr marL="285750" indent="-285750" eaLnBrk="1" hangingPunct="1">
              <a:lnSpc>
                <a:spcPct val="90000"/>
              </a:lnSpc>
              <a:spcBef>
                <a:spcPts val="1000"/>
              </a:spcBef>
              <a:buFont typeface="Arial" panose="020B0604020202020204" pitchFamily="34" charset="0"/>
              <a:buChar char="•"/>
            </a:pPr>
            <a:r>
              <a:rPr lang="en-US" altLang="en-US" sz="1300" dirty="0">
                <a:solidFill>
                  <a:schemeClr val="bg1"/>
                </a:solidFill>
              </a:rPr>
              <a:t>610-834-6209</a:t>
            </a:r>
          </a:p>
          <a:p>
            <a:pPr marL="285750" indent="-285750" eaLnBrk="1" hangingPunct="1">
              <a:lnSpc>
                <a:spcPct val="90000"/>
              </a:lnSpc>
              <a:spcBef>
                <a:spcPts val="1000"/>
              </a:spcBef>
              <a:buFont typeface="Arial" panose="020B0604020202020204" pitchFamily="34" charset="0"/>
              <a:buChar char="•"/>
            </a:pPr>
            <a:r>
              <a:rPr lang="en-US" altLang="en-US" sz="1300" dirty="0">
                <a:solidFill>
                  <a:schemeClr val="bg1"/>
                </a:solidFill>
                <a:hlinkClick r:id="rId4"/>
              </a:rPr>
              <a:t>sbeales@wcgclinical.com</a:t>
            </a:r>
            <a:endParaRPr lang="en-US" altLang="en-US" sz="1300" dirty="0">
              <a:solidFill>
                <a:schemeClr val="bg1"/>
              </a:solidFill>
            </a:endParaRPr>
          </a:p>
          <a:p>
            <a:pPr marL="285750" indent="-285750" eaLnBrk="1" hangingPunct="1">
              <a:lnSpc>
                <a:spcPct val="90000"/>
              </a:lnSpc>
              <a:spcBef>
                <a:spcPts val="1000"/>
              </a:spcBef>
              <a:buFont typeface="Arial" panose="020B0604020202020204" pitchFamily="34" charset="0"/>
              <a:buChar char="•"/>
            </a:pPr>
            <a:r>
              <a:rPr lang="en-US" altLang="en-US" sz="1300" dirty="0">
                <a:solidFill>
                  <a:schemeClr val="bg1"/>
                </a:solidFill>
                <a:hlinkClick r:id="rId5"/>
              </a:rPr>
              <a:t>@</a:t>
            </a:r>
            <a:r>
              <a:rPr lang="en-US" altLang="en-US" sz="1300" dirty="0" err="1">
                <a:solidFill>
                  <a:schemeClr val="bg1"/>
                </a:solidFill>
                <a:hlinkClick r:id="rId5"/>
              </a:rPr>
              <a:t>stevenbeales</a:t>
            </a:r>
            <a:endParaRPr lang="en-US" altLang="en-US" sz="1300" dirty="0">
              <a:solidFill>
                <a:schemeClr val="bg1"/>
              </a:solidFill>
            </a:endParaRPr>
          </a:p>
          <a:p>
            <a:pPr marL="285750" indent="-285750" eaLnBrk="1" hangingPunct="1">
              <a:lnSpc>
                <a:spcPct val="90000"/>
              </a:lnSpc>
              <a:spcBef>
                <a:spcPts val="1000"/>
              </a:spcBef>
              <a:buFont typeface="Arial" panose="020B0604020202020204" pitchFamily="34" charset="0"/>
              <a:buChar char="•"/>
            </a:pPr>
            <a:r>
              <a:rPr lang="en-US" altLang="en-US" sz="1300" dirty="0">
                <a:solidFill>
                  <a:schemeClr val="bg1"/>
                </a:solidFill>
                <a:hlinkClick r:id="rId6"/>
              </a:rPr>
              <a:t>https://linkedin.com/in/stevenbeales</a:t>
            </a:r>
            <a:endParaRPr lang="en-US" altLang="en-US" sz="1300" dirty="0">
              <a:solidFill>
                <a:schemeClr val="bg1"/>
              </a:solidFill>
            </a:endParaRPr>
          </a:p>
          <a:p>
            <a:pPr lvl="1" eaLnBrk="1" hangingPunct="1">
              <a:lnSpc>
                <a:spcPct val="90000"/>
              </a:lnSpc>
              <a:spcBef>
                <a:spcPts val="500"/>
              </a:spcBef>
              <a:buFont typeface="Arial" panose="020B0604020202020204" pitchFamily="34" charset="0"/>
              <a:buChar char="•"/>
            </a:pPr>
            <a:endParaRPr lang="en-US" altLang="en-US" sz="13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AC0BB87D-28F5-1E4F-879D-5234F7A178F4}"/>
              </a:ext>
            </a:extLst>
          </p:cNvPr>
          <p:cNvSpPr>
            <a:spLocks noGrp="1" noChangeArrowheads="1"/>
          </p:cNvSpPr>
          <p:nvPr>
            <p:ph type="title"/>
          </p:nvPr>
        </p:nvSpPr>
        <p:spPr/>
        <p:txBody>
          <a:bodyPr/>
          <a:lstStyle/>
          <a:p>
            <a:r>
              <a:rPr lang="en-US" altLang="en-US" dirty="0"/>
              <a:t>If you only remember one thing today …</a:t>
            </a:r>
          </a:p>
        </p:txBody>
      </p:sp>
      <p:sp>
        <p:nvSpPr>
          <p:cNvPr id="7" name="Footer Placeholder 6">
            <a:extLst>
              <a:ext uri="{FF2B5EF4-FFF2-40B4-BE49-F238E27FC236}">
                <a16:creationId xmlns:a16="http://schemas.microsoft.com/office/drawing/2014/main" id="{809139DF-6474-B646-B796-9EA62958021D}"/>
              </a:ext>
            </a:extLst>
          </p:cNvPr>
          <p:cNvSpPr>
            <a:spLocks noGrp="1"/>
          </p:cNvSpPr>
          <p:nvPr>
            <p:ph type="ftr" sz="quarter" idx="10"/>
          </p:nvPr>
        </p:nvSpPr>
        <p:spPr/>
        <p:txBody>
          <a:bodyPr/>
          <a:lstStyle/>
          <a:p>
            <a:pPr>
              <a:defRPr/>
            </a:pPr>
            <a:r>
              <a:rPr lang="en-US" dirty="0"/>
              <a:t>MAGI's Clinical Research Conference</a:t>
            </a:r>
          </a:p>
        </p:txBody>
      </p:sp>
      <p:sp>
        <p:nvSpPr>
          <p:cNvPr id="18435" name="Slide Number Placeholder 7">
            <a:extLst>
              <a:ext uri="{FF2B5EF4-FFF2-40B4-BE49-F238E27FC236}">
                <a16:creationId xmlns:a16="http://schemas.microsoft.com/office/drawing/2014/main" id="{8D158AE8-5479-C343-B24F-79CF6397849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FF32633F-89F9-E744-BDE8-538FA755B9D6}" type="slidenum">
              <a:rPr lang="en-US" altLang="en-US" sz="1400" smtClean="0">
                <a:solidFill>
                  <a:srgbClr val="0D336B"/>
                </a:solidFill>
              </a:rPr>
              <a:pPr>
                <a:spcBef>
                  <a:spcPct val="0"/>
                </a:spcBef>
                <a:buFontTx/>
                <a:buNone/>
              </a:pPr>
              <a:t>20</a:t>
            </a:fld>
            <a:endParaRPr lang="en-US" altLang="en-US" sz="1400" dirty="0">
              <a:solidFill>
                <a:srgbClr val="0D336B"/>
              </a:solidFill>
            </a:endParaRPr>
          </a:p>
        </p:txBody>
      </p:sp>
      <p:pic>
        <p:nvPicPr>
          <p:cNvPr id="18436" name="Picture 13">
            <a:extLst>
              <a:ext uri="{FF2B5EF4-FFF2-40B4-BE49-F238E27FC236}">
                <a16:creationId xmlns:a16="http://schemas.microsoft.com/office/drawing/2014/main" id="{E675AFE2-F4EC-D34A-87C2-9C9019F4D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860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a:extLst>
              <a:ext uri="{FF2B5EF4-FFF2-40B4-BE49-F238E27FC236}">
                <a16:creationId xmlns:a16="http://schemas.microsoft.com/office/drawing/2014/main" id="{B5DC2271-2943-524F-844A-0E6A7EE2843A}"/>
              </a:ext>
            </a:extLst>
          </p:cNvPr>
          <p:cNvSpPr txBox="1">
            <a:spLocks/>
          </p:cNvSpPr>
          <p:nvPr/>
        </p:nvSpPr>
        <p:spPr bwMode="auto">
          <a:xfrm>
            <a:off x="457200" y="14224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2pPr>
            <a:lvl3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3pPr>
            <a:lvl4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4pPr>
            <a:lvl5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5pPr>
            <a:lvl6pPr marL="457200" algn="r" rtl="0" fontAlgn="base">
              <a:spcBef>
                <a:spcPct val="0"/>
              </a:spcBef>
              <a:spcAft>
                <a:spcPct val="0"/>
              </a:spcAft>
              <a:defRPr sz="3000" b="1">
                <a:solidFill>
                  <a:schemeClr val="bg1"/>
                </a:solidFill>
                <a:latin typeface="Palatino" pitchFamily="16" charset="0"/>
                <a:ea typeface="ＭＳ Ｐゴシック" pitchFamily="16" charset="-128"/>
              </a:defRPr>
            </a:lvl6pPr>
            <a:lvl7pPr marL="914400" algn="r" rtl="0" fontAlgn="base">
              <a:spcBef>
                <a:spcPct val="0"/>
              </a:spcBef>
              <a:spcAft>
                <a:spcPct val="0"/>
              </a:spcAft>
              <a:defRPr sz="3000" b="1">
                <a:solidFill>
                  <a:schemeClr val="bg1"/>
                </a:solidFill>
                <a:latin typeface="Palatino" pitchFamily="16" charset="0"/>
                <a:ea typeface="ＭＳ Ｐゴシック" pitchFamily="16" charset="-128"/>
              </a:defRPr>
            </a:lvl7pPr>
            <a:lvl8pPr marL="1371600" algn="r" rtl="0" fontAlgn="base">
              <a:spcBef>
                <a:spcPct val="0"/>
              </a:spcBef>
              <a:spcAft>
                <a:spcPct val="0"/>
              </a:spcAft>
              <a:defRPr sz="3000" b="1">
                <a:solidFill>
                  <a:schemeClr val="bg1"/>
                </a:solidFill>
                <a:latin typeface="Palatino" pitchFamily="16" charset="0"/>
                <a:ea typeface="ＭＳ Ｐゴシック" pitchFamily="16" charset="-128"/>
              </a:defRPr>
            </a:lvl8pPr>
            <a:lvl9pPr marL="1828800" algn="r" rtl="0" fontAlgn="base">
              <a:spcBef>
                <a:spcPct val="0"/>
              </a:spcBef>
              <a:spcAft>
                <a:spcPct val="0"/>
              </a:spcAft>
              <a:defRPr sz="3000" b="1">
                <a:solidFill>
                  <a:schemeClr val="bg1"/>
                </a:solidFill>
                <a:latin typeface="Palatino" pitchFamily="16" charset="0"/>
                <a:ea typeface="ＭＳ Ｐゴシック" pitchFamily="16" charset="-128"/>
              </a:defRPr>
            </a:lvl9pPr>
          </a:lstStyle>
          <a:p>
            <a:pPr algn="ctr">
              <a:defRPr/>
            </a:pPr>
            <a:r>
              <a:rPr lang="en-US" kern="0" dirty="0">
                <a:solidFill>
                  <a:schemeClr val="tx1"/>
                </a:solidFill>
                <a:latin typeface="Calibri" panose="020F0502020204030204" pitchFamily="34" charset="0"/>
                <a:cs typeface="Calibri" panose="020F0502020204030204" pitchFamily="34" charset="0"/>
              </a:rPr>
              <a:t>Anticipated Events and Expected Events </a:t>
            </a:r>
          </a:p>
          <a:p>
            <a:pPr algn="ctr">
              <a:defRPr/>
            </a:pPr>
            <a:r>
              <a:rPr lang="en-US" kern="0" dirty="0">
                <a:solidFill>
                  <a:schemeClr val="tx1"/>
                </a:solidFill>
                <a:latin typeface="Calibri" panose="020F0502020204030204" pitchFamily="34" charset="0"/>
                <a:cs typeface="Calibri" panose="020F0502020204030204" pitchFamily="34" charset="0"/>
              </a:rPr>
              <a:t>are NOT the same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29AE4999-D41F-0A44-A9F3-CAD84CF95AA8}"/>
              </a:ext>
            </a:extLst>
          </p:cNvPr>
          <p:cNvSpPr>
            <a:spLocks noGrp="1" noChangeArrowheads="1"/>
          </p:cNvSpPr>
          <p:nvPr>
            <p:ph type="title"/>
          </p:nvPr>
        </p:nvSpPr>
        <p:spPr/>
        <p:txBody>
          <a:bodyPr/>
          <a:lstStyle/>
          <a:p>
            <a:r>
              <a:rPr lang="en-US" altLang="en-US" dirty="0"/>
              <a:t>What is a Serious Anticipated Event?</a:t>
            </a:r>
          </a:p>
        </p:txBody>
      </p:sp>
      <p:sp>
        <p:nvSpPr>
          <p:cNvPr id="20482" name="Content Placeholder 3">
            <a:extLst>
              <a:ext uri="{FF2B5EF4-FFF2-40B4-BE49-F238E27FC236}">
                <a16:creationId xmlns:a16="http://schemas.microsoft.com/office/drawing/2014/main" id="{7DF6908A-36AB-EB46-9ED4-99B9EF1E5C60}"/>
              </a:ext>
            </a:extLst>
          </p:cNvPr>
          <p:cNvSpPr>
            <a:spLocks noGrp="1" noChangeArrowheads="1"/>
          </p:cNvSpPr>
          <p:nvPr>
            <p:ph sz="half" idx="2"/>
          </p:nvPr>
        </p:nvSpPr>
        <p:spPr>
          <a:xfrm>
            <a:off x="366713" y="1487488"/>
            <a:ext cx="5943600" cy="4495800"/>
          </a:xfrm>
        </p:spPr>
        <p:txBody>
          <a:bodyPr/>
          <a:lstStyle/>
          <a:p>
            <a:pPr eaLnBrk="1" hangingPunct="1"/>
            <a:r>
              <a:rPr lang="en-US" altLang="en-US" dirty="0">
                <a:latin typeface="Calibri" panose="020F0502020204030204" pitchFamily="34" charset="0"/>
                <a:cs typeface="Calibri" panose="020F0502020204030204" pitchFamily="34" charset="0"/>
              </a:rPr>
              <a:t>Focus is Target Population</a:t>
            </a:r>
          </a:p>
          <a:p>
            <a:pPr eaLnBrk="1" hangingPunct="1"/>
            <a:endParaRPr lang="en-US" altLang="en-US" dirty="0">
              <a:latin typeface="Calibri" panose="020F0502020204030204" pitchFamily="34" charset="0"/>
              <a:cs typeface="Calibri" panose="020F0502020204030204" pitchFamily="34" charset="0"/>
            </a:endParaRPr>
          </a:p>
          <a:p>
            <a:pPr eaLnBrk="1" hangingPunct="1"/>
            <a:r>
              <a:rPr lang="en-US" altLang="en-US" dirty="0">
                <a:latin typeface="Calibri" panose="020F0502020204030204" pitchFamily="34" charset="0"/>
                <a:cs typeface="Calibri" panose="020F0502020204030204" pitchFamily="34" charset="0"/>
              </a:rPr>
              <a:t>Listed in Protocol</a:t>
            </a:r>
          </a:p>
          <a:p>
            <a:endParaRPr lang="en-US" altLang="en-US" dirty="0"/>
          </a:p>
          <a:p>
            <a:r>
              <a:rPr lang="en-US" altLang="en-US" dirty="0">
                <a:latin typeface="Calibri" panose="020F0502020204030204" pitchFamily="34" charset="0"/>
                <a:cs typeface="Calibri" panose="020F0502020204030204" pitchFamily="34" charset="0"/>
              </a:rPr>
              <a:t>Safety Surveillance Plan</a:t>
            </a:r>
          </a:p>
          <a:p>
            <a:pPr eaLnBrk="1" hangingPunct="1"/>
            <a:endParaRPr lang="en-US" altLang="en-US" dirty="0">
              <a:latin typeface="Calibri" panose="020F0502020204030204" pitchFamily="34" charset="0"/>
              <a:cs typeface="Calibri" panose="020F0502020204030204" pitchFamily="34" charset="0"/>
            </a:endParaRPr>
          </a:p>
          <a:p>
            <a:pPr eaLnBrk="1" hangingPunct="1"/>
            <a:r>
              <a:rPr lang="en-US" altLang="en-US" dirty="0">
                <a:latin typeface="Calibri" panose="020F0502020204030204" pitchFamily="34" charset="0"/>
                <a:cs typeface="Calibri" panose="020F0502020204030204" pitchFamily="34" charset="0"/>
              </a:rPr>
              <a:t>May not be reportable</a:t>
            </a:r>
          </a:p>
          <a:p>
            <a:endParaRPr lang="en-US" altLang="en-US" dirty="0"/>
          </a:p>
          <a:p>
            <a:pPr eaLnBrk="1" hangingPunct="1"/>
            <a:r>
              <a:rPr lang="en-US" altLang="en-US" dirty="0">
                <a:latin typeface="Calibri" panose="020F0502020204030204" pitchFamily="34" charset="0"/>
                <a:cs typeface="Calibri" panose="020F0502020204030204" pitchFamily="34" charset="0"/>
              </a:rPr>
              <a:t>Requires Aggregate Analysis</a:t>
            </a:r>
          </a:p>
        </p:txBody>
      </p:sp>
      <p:sp>
        <p:nvSpPr>
          <p:cNvPr id="7" name="Footer Placeholder 6">
            <a:extLst>
              <a:ext uri="{FF2B5EF4-FFF2-40B4-BE49-F238E27FC236}">
                <a16:creationId xmlns:a16="http://schemas.microsoft.com/office/drawing/2014/main" id="{809139DF-6474-B646-B796-9EA62958021D}"/>
              </a:ext>
            </a:extLst>
          </p:cNvPr>
          <p:cNvSpPr>
            <a:spLocks noGrp="1"/>
          </p:cNvSpPr>
          <p:nvPr>
            <p:ph type="ftr" sz="quarter" idx="10"/>
          </p:nvPr>
        </p:nvSpPr>
        <p:spPr/>
        <p:txBody>
          <a:bodyPr/>
          <a:lstStyle/>
          <a:p>
            <a:pPr>
              <a:defRPr/>
            </a:pPr>
            <a:r>
              <a:rPr lang="en-US" dirty="0"/>
              <a:t>MAGI's Clinical Research Conference</a:t>
            </a:r>
          </a:p>
        </p:txBody>
      </p:sp>
      <p:sp>
        <p:nvSpPr>
          <p:cNvPr id="20484" name="Slide Number Placeholder 7">
            <a:extLst>
              <a:ext uri="{FF2B5EF4-FFF2-40B4-BE49-F238E27FC236}">
                <a16:creationId xmlns:a16="http://schemas.microsoft.com/office/drawing/2014/main" id="{CA115880-C04D-D544-8B69-F02B9FC012A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56EB455C-DC5B-AD4D-B4E2-8E7F1CEED885}" type="slidenum">
              <a:rPr lang="en-US" altLang="en-US" sz="1400" smtClean="0">
                <a:solidFill>
                  <a:srgbClr val="0D336B"/>
                </a:solidFill>
              </a:rPr>
              <a:pPr>
                <a:spcBef>
                  <a:spcPct val="0"/>
                </a:spcBef>
                <a:buFontTx/>
                <a:buNone/>
              </a:pPr>
              <a:t>21</a:t>
            </a:fld>
            <a:endParaRPr lang="en-US" altLang="en-US" sz="1400" dirty="0">
              <a:solidFill>
                <a:srgbClr val="0D336B"/>
              </a:solidFill>
            </a:endParaRPr>
          </a:p>
        </p:txBody>
      </p:sp>
      <p:pic>
        <p:nvPicPr>
          <p:cNvPr id="20485" name="Picture 14">
            <a:extLst>
              <a:ext uri="{FF2B5EF4-FFF2-40B4-BE49-F238E27FC236}">
                <a16:creationId xmlns:a16="http://schemas.microsoft.com/office/drawing/2014/main" id="{42D1E1F3-F38A-B440-A5B0-B7670CFE9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2033588"/>
            <a:ext cx="4470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a:extLst>
              <a:ext uri="{FF2B5EF4-FFF2-40B4-BE49-F238E27FC236}">
                <a16:creationId xmlns:a16="http://schemas.microsoft.com/office/drawing/2014/main" id="{F9DDAA58-1941-F844-A0D7-FE19F90D8FAE}"/>
              </a:ext>
            </a:extLst>
          </p:cNvPr>
          <p:cNvSpPr>
            <a:spLocks noChangeArrowheads="1"/>
          </p:cNvSpPr>
          <p:nvPr/>
        </p:nvSpPr>
        <p:spPr bwMode="auto">
          <a:xfrm>
            <a:off x="742950" y="4876800"/>
            <a:ext cx="1981200" cy="685800"/>
          </a:xfrm>
          <a:prstGeom prst="rect">
            <a:avLst/>
          </a:prstGeom>
          <a:solidFill>
            <a:srgbClr val="FFFF00"/>
          </a:solidFill>
          <a:ln w="9525" algn="ctr">
            <a:solidFill>
              <a:schemeClr val="tx1"/>
            </a:solidFill>
            <a:round/>
            <a:headEnd/>
            <a:tailEnd/>
          </a:ln>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dirty="0">
              <a:latin typeface="Arial" panose="020B0604020202020204" pitchFamily="34" charset="0"/>
            </a:endParaRPr>
          </a:p>
        </p:txBody>
      </p:sp>
      <p:sp>
        <p:nvSpPr>
          <p:cNvPr id="22530" name="Rectangle 9">
            <a:extLst>
              <a:ext uri="{FF2B5EF4-FFF2-40B4-BE49-F238E27FC236}">
                <a16:creationId xmlns:a16="http://schemas.microsoft.com/office/drawing/2014/main" id="{4D3EE911-A932-3B44-B631-B78B45BE56F6}"/>
              </a:ext>
            </a:extLst>
          </p:cNvPr>
          <p:cNvSpPr>
            <a:spLocks noChangeArrowheads="1"/>
          </p:cNvSpPr>
          <p:nvPr/>
        </p:nvSpPr>
        <p:spPr bwMode="auto">
          <a:xfrm>
            <a:off x="762000" y="3200400"/>
            <a:ext cx="1981200" cy="1524000"/>
          </a:xfrm>
          <a:prstGeom prst="rect">
            <a:avLst/>
          </a:prstGeom>
          <a:solidFill>
            <a:srgbClr val="92D050"/>
          </a:solidFill>
          <a:ln w="9525" algn="ctr">
            <a:solidFill>
              <a:schemeClr val="tx1"/>
            </a:solidFill>
            <a:round/>
            <a:headEnd/>
            <a:tailEnd/>
          </a:ln>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dirty="0">
              <a:latin typeface="Arial" panose="020B0604020202020204" pitchFamily="34" charset="0"/>
            </a:endParaRPr>
          </a:p>
        </p:txBody>
      </p:sp>
      <p:sp>
        <p:nvSpPr>
          <p:cNvPr id="22531" name="Title 1">
            <a:extLst>
              <a:ext uri="{FF2B5EF4-FFF2-40B4-BE49-F238E27FC236}">
                <a16:creationId xmlns:a16="http://schemas.microsoft.com/office/drawing/2014/main" id="{D41BE417-491E-0044-B7F1-66BCEA94E109}"/>
              </a:ext>
            </a:extLst>
          </p:cNvPr>
          <p:cNvSpPr>
            <a:spLocks noGrp="1" noChangeArrowheads="1"/>
          </p:cNvSpPr>
          <p:nvPr>
            <p:ph type="title"/>
          </p:nvPr>
        </p:nvSpPr>
        <p:spPr/>
        <p:txBody>
          <a:bodyPr/>
          <a:lstStyle/>
          <a:p>
            <a:r>
              <a:rPr lang="en-US" altLang="en-US" dirty="0"/>
              <a:t>What is a Serious Adverse Event?</a:t>
            </a:r>
          </a:p>
        </p:txBody>
      </p:sp>
      <p:sp>
        <p:nvSpPr>
          <p:cNvPr id="7" name="Footer Placeholder 6">
            <a:extLst>
              <a:ext uri="{FF2B5EF4-FFF2-40B4-BE49-F238E27FC236}">
                <a16:creationId xmlns:a16="http://schemas.microsoft.com/office/drawing/2014/main" id="{809139DF-6474-B646-B796-9EA62958021D}"/>
              </a:ext>
            </a:extLst>
          </p:cNvPr>
          <p:cNvSpPr>
            <a:spLocks noGrp="1"/>
          </p:cNvSpPr>
          <p:nvPr>
            <p:ph type="ftr" sz="quarter" idx="10"/>
          </p:nvPr>
        </p:nvSpPr>
        <p:spPr/>
        <p:txBody>
          <a:bodyPr/>
          <a:lstStyle/>
          <a:p>
            <a:pPr>
              <a:defRPr/>
            </a:pPr>
            <a:r>
              <a:rPr lang="en-US" dirty="0"/>
              <a:t>MAGI's Clinical Research Conference</a:t>
            </a:r>
          </a:p>
        </p:txBody>
      </p:sp>
      <p:sp>
        <p:nvSpPr>
          <p:cNvPr id="22533" name="Slide Number Placeholder 7">
            <a:extLst>
              <a:ext uri="{FF2B5EF4-FFF2-40B4-BE49-F238E27FC236}">
                <a16:creationId xmlns:a16="http://schemas.microsoft.com/office/drawing/2014/main" id="{5D261D55-FD89-404B-B072-896D14BD6E9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B3E9F9C2-66F2-AC41-8AF7-8CAC90104926}" type="slidenum">
              <a:rPr lang="en-US" altLang="en-US" sz="1400" smtClean="0">
                <a:solidFill>
                  <a:srgbClr val="0D336B"/>
                </a:solidFill>
              </a:rPr>
              <a:pPr>
                <a:spcBef>
                  <a:spcPct val="0"/>
                </a:spcBef>
                <a:buFontTx/>
                <a:buNone/>
              </a:pPr>
              <a:t>22</a:t>
            </a:fld>
            <a:endParaRPr lang="en-US" altLang="en-US" sz="1400" dirty="0">
              <a:solidFill>
                <a:srgbClr val="0D336B"/>
              </a:solidFill>
            </a:endParaRPr>
          </a:p>
        </p:txBody>
      </p:sp>
      <p:pic>
        <p:nvPicPr>
          <p:cNvPr id="22534" name="Picture 8">
            <a:extLst>
              <a:ext uri="{FF2B5EF4-FFF2-40B4-BE49-F238E27FC236}">
                <a16:creationId xmlns:a16="http://schemas.microsoft.com/office/drawing/2014/main" id="{0B19295E-86FE-A949-A43C-908650CF0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507"/>
          <a:stretch>
            <a:fillRect/>
          </a:stretch>
        </p:blipFill>
        <p:spPr bwMode="auto">
          <a:xfrm>
            <a:off x="4052888" y="2103438"/>
            <a:ext cx="472440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Content Placeholder 3">
            <a:extLst>
              <a:ext uri="{FF2B5EF4-FFF2-40B4-BE49-F238E27FC236}">
                <a16:creationId xmlns:a16="http://schemas.microsoft.com/office/drawing/2014/main" id="{CEDA2CDC-5C33-7B42-857D-923CF7F9C778}"/>
              </a:ext>
            </a:extLst>
          </p:cNvPr>
          <p:cNvSpPr>
            <a:spLocks noGrp="1" noChangeArrowheads="1"/>
          </p:cNvSpPr>
          <p:nvPr>
            <p:ph sz="half" idx="2"/>
          </p:nvPr>
        </p:nvSpPr>
        <p:spPr>
          <a:xfrm>
            <a:off x="366713" y="1487488"/>
            <a:ext cx="5943600" cy="4495800"/>
          </a:xfrm>
        </p:spPr>
        <p:txBody>
          <a:bodyPr/>
          <a:lstStyle/>
          <a:p>
            <a:pPr eaLnBrk="1" hangingPunct="1"/>
            <a:r>
              <a:rPr lang="en-US" altLang="en-US" dirty="0">
                <a:latin typeface="Calibri" panose="020F0502020204030204" pitchFamily="34" charset="0"/>
                <a:cs typeface="Calibri" panose="020F0502020204030204" pitchFamily="34" charset="0"/>
              </a:rPr>
              <a:t>Focus is Investigational Medicinal Product</a:t>
            </a:r>
          </a:p>
          <a:p>
            <a:pPr eaLnBrk="1" hangingPunct="1"/>
            <a:endParaRPr lang="en-US" altLang="en-US" dirty="0">
              <a:latin typeface="Calibri" panose="020F0502020204030204" pitchFamily="34" charset="0"/>
              <a:cs typeface="Calibri" panose="020F0502020204030204" pitchFamily="34" charset="0"/>
            </a:endParaRPr>
          </a:p>
          <a:p>
            <a:pPr eaLnBrk="1" hangingPunct="1"/>
            <a:r>
              <a:rPr lang="en-US" altLang="en-US" dirty="0">
                <a:latin typeface="Calibri" panose="020F0502020204030204" pitchFamily="34" charset="0"/>
                <a:cs typeface="Calibri" panose="020F0502020204030204" pitchFamily="34" charset="0"/>
              </a:rPr>
              <a:t>Investigator’s Brochure</a:t>
            </a:r>
          </a:p>
          <a:p>
            <a:endParaRPr lang="en-US" altLang="en-US" dirty="0"/>
          </a:p>
          <a:p>
            <a:r>
              <a:rPr lang="en-US" altLang="en-US" dirty="0">
                <a:latin typeface="Calibri" panose="020F0502020204030204" pitchFamily="34" charset="0"/>
                <a:cs typeface="Calibri" panose="020F0502020204030204" pitchFamily="34" charset="0"/>
              </a:rPr>
              <a:t>Seriousness</a:t>
            </a:r>
          </a:p>
          <a:p>
            <a:pPr eaLnBrk="1" hangingPunct="1"/>
            <a:endParaRPr lang="en-US" altLang="en-US" dirty="0">
              <a:latin typeface="Calibri" panose="020F0502020204030204" pitchFamily="34" charset="0"/>
              <a:cs typeface="Calibri" panose="020F0502020204030204" pitchFamily="34" charset="0"/>
            </a:endParaRPr>
          </a:p>
          <a:p>
            <a:pPr eaLnBrk="1" hangingPunct="1"/>
            <a:r>
              <a:rPr lang="en-US" altLang="en-US" dirty="0">
                <a:latin typeface="Calibri" panose="020F0502020204030204" pitchFamily="34" charset="0"/>
                <a:cs typeface="Calibri" panose="020F0502020204030204" pitchFamily="34" charset="0"/>
              </a:rPr>
              <a:t>Relatedness</a:t>
            </a:r>
          </a:p>
          <a:p>
            <a:endParaRPr lang="en-US" altLang="en-US" dirty="0"/>
          </a:p>
          <a:p>
            <a:pPr eaLnBrk="1" hangingPunct="1"/>
            <a:r>
              <a:rPr lang="en-US" altLang="en-US" dirty="0">
                <a:latin typeface="Calibri" panose="020F0502020204030204" pitchFamily="34" charset="0"/>
                <a:cs typeface="Calibri" panose="020F0502020204030204" pitchFamily="34" charset="0"/>
              </a:rPr>
              <a:t>Expectedness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Placeholder 2">
            <a:extLst>
              <a:ext uri="{FF2B5EF4-FFF2-40B4-BE49-F238E27FC236}">
                <a16:creationId xmlns:a16="http://schemas.microsoft.com/office/drawing/2014/main" id="{14CD65D8-0049-484E-A3BA-E09E8BEBB80A}"/>
              </a:ext>
            </a:extLst>
          </p:cNvPr>
          <p:cNvSpPr>
            <a:spLocks noGrp="1" noChangeArrowheads="1"/>
          </p:cNvSpPr>
          <p:nvPr>
            <p:ph type="body" idx="1"/>
          </p:nvPr>
        </p:nvSpPr>
        <p:spPr>
          <a:xfrm>
            <a:off x="381000" y="1219200"/>
            <a:ext cx="8305800" cy="1500188"/>
          </a:xfrm>
        </p:spPr>
        <p:txBody>
          <a:bodyPr/>
          <a:lstStyle/>
          <a:p>
            <a:pPr algn="ctr" eaLnBrk="1" hangingPunct="1"/>
            <a:r>
              <a:rPr lang="en-US" altLang="en-US" sz="4000" dirty="0">
                <a:latin typeface="Calibri" panose="020F0502020204030204" pitchFamily="34" charset="0"/>
                <a:cs typeface="Calibri" panose="020F0502020204030204" pitchFamily="34" charset="0"/>
              </a:rPr>
              <a:t>Use Technology</a:t>
            </a:r>
          </a:p>
          <a:p>
            <a:endParaRPr lang="en-US" altLang="en-US" dirty="0"/>
          </a:p>
        </p:txBody>
      </p:sp>
      <p:sp>
        <p:nvSpPr>
          <p:cNvPr id="4" name="Footer Placeholder 3">
            <a:extLst>
              <a:ext uri="{FF2B5EF4-FFF2-40B4-BE49-F238E27FC236}">
                <a16:creationId xmlns:a16="http://schemas.microsoft.com/office/drawing/2014/main" id="{C5E6F060-7F13-FA4D-8E2B-508E006A5A00}"/>
              </a:ext>
            </a:extLst>
          </p:cNvPr>
          <p:cNvSpPr>
            <a:spLocks noGrp="1"/>
          </p:cNvSpPr>
          <p:nvPr>
            <p:ph type="ftr" sz="quarter" idx="10"/>
          </p:nvPr>
        </p:nvSpPr>
        <p:spPr/>
        <p:txBody>
          <a:bodyPr/>
          <a:lstStyle/>
          <a:p>
            <a:pPr>
              <a:defRPr/>
            </a:pPr>
            <a:r>
              <a:rPr lang="en-US" dirty="0"/>
              <a:t>MAGI's Clinical Research Conference</a:t>
            </a:r>
          </a:p>
        </p:txBody>
      </p:sp>
      <p:sp>
        <p:nvSpPr>
          <p:cNvPr id="41987" name="Slide Number Placeholder 4">
            <a:extLst>
              <a:ext uri="{FF2B5EF4-FFF2-40B4-BE49-F238E27FC236}">
                <a16:creationId xmlns:a16="http://schemas.microsoft.com/office/drawing/2014/main" id="{7C4D53E1-99AC-A848-A921-8D75588E053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B08F999E-335F-7747-B32A-9C9E30D2FCD2}" type="slidenum">
              <a:rPr lang="en-US" altLang="en-US" sz="1400" smtClean="0">
                <a:solidFill>
                  <a:srgbClr val="0D336B"/>
                </a:solidFill>
              </a:rPr>
              <a:pPr>
                <a:spcBef>
                  <a:spcPct val="0"/>
                </a:spcBef>
                <a:buFontTx/>
                <a:buNone/>
              </a:pPr>
              <a:t>23</a:t>
            </a:fld>
            <a:endParaRPr lang="en-US" altLang="en-US" sz="1400" dirty="0">
              <a:solidFill>
                <a:srgbClr val="0D336B"/>
              </a:solidFill>
            </a:endParaRPr>
          </a:p>
        </p:txBody>
      </p:sp>
      <p:pic>
        <p:nvPicPr>
          <p:cNvPr id="41988" name="Picture 7">
            <a:extLst>
              <a:ext uri="{FF2B5EF4-FFF2-40B4-BE49-F238E27FC236}">
                <a16:creationId xmlns:a16="http://schemas.microsoft.com/office/drawing/2014/main" id="{E769808F-071F-CE4D-963D-BC107D071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2709863"/>
            <a:ext cx="68834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Technology Recommendations</a:t>
            </a:r>
            <a:endParaRPr lang="en-US" dirty="0"/>
          </a:p>
        </p:txBody>
      </p:sp>
      <p:sp>
        <p:nvSpPr>
          <p:cNvPr id="99" name="Freeform: Shape 98">
            <a:extLst>
              <a:ext uri="{FF2B5EF4-FFF2-40B4-BE49-F238E27FC236}">
                <a16:creationId xmlns:a16="http://schemas.microsoft.com/office/drawing/2014/main" id="{6F3CD1EA-5178-4E35-A4F5-4750F6912AB7}"/>
              </a:ext>
            </a:extLst>
          </p:cNvPr>
          <p:cNvSpPr/>
          <p:nvPr/>
        </p:nvSpPr>
        <p:spPr>
          <a:xfrm>
            <a:off x="4596189" y="5439764"/>
            <a:ext cx="289348" cy="375131"/>
          </a:xfrm>
          <a:custGeom>
            <a:avLst/>
            <a:gdLst>
              <a:gd name="connsiteX0" fmla="*/ 192899 w 385797"/>
              <a:gd name="connsiteY0" fmla="*/ 292439 h 500175"/>
              <a:gd name="connsiteX1" fmla="*/ 272506 w 385797"/>
              <a:gd name="connsiteY1" fmla="*/ 307277 h 500175"/>
              <a:gd name="connsiteX2" fmla="*/ 366507 w 385797"/>
              <a:gd name="connsiteY2" fmla="*/ 363663 h 500175"/>
              <a:gd name="connsiteX3" fmla="*/ 385797 w 385797"/>
              <a:gd name="connsiteY3" fmla="*/ 411145 h 500175"/>
              <a:gd name="connsiteX4" fmla="*/ 385797 w 385797"/>
              <a:gd name="connsiteY4" fmla="*/ 500175 h 500175"/>
              <a:gd name="connsiteX5" fmla="*/ 200318 w 385797"/>
              <a:gd name="connsiteY5" fmla="*/ 500175 h 500175"/>
              <a:gd name="connsiteX6" fmla="*/ 200318 w 385797"/>
              <a:gd name="connsiteY6" fmla="*/ 353053 h 500175"/>
              <a:gd name="connsiteX7" fmla="*/ 271987 w 385797"/>
              <a:gd name="connsiteY7" fmla="*/ 387998 h 500175"/>
              <a:gd name="connsiteX8" fmla="*/ 275029 w 385797"/>
              <a:gd name="connsiteY8" fmla="*/ 388740 h 500175"/>
              <a:gd name="connsiteX9" fmla="*/ 279184 w 385797"/>
              <a:gd name="connsiteY9" fmla="*/ 387330 h 500175"/>
              <a:gd name="connsiteX10" fmla="*/ 281929 w 385797"/>
              <a:gd name="connsiteY10" fmla="*/ 380653 h 500175"/>
              <a:gd name="connsiteX11" fmla="*/ 272729 w 385797"/>
              <a:gd name="connsiteY11" fmla="*/ 323228 h 500175"/>
              <a:gd name="connsiteX12" fmla="*/ 267536 w 385797"/>
              <a:gd name="connsiteY12" fmla="*/ 321225 h 500175"/>
              <a:gd name="connsiteX13" fmla="*/ 239195 w 385797"/>
              <a:gd name="connsiteY13" fmla="*/ 312693 h 500175"/>
              <a:gd name="connsiteX14" fmla="*/ 222211 w 385797"/>
              <a:gd name="connsiteY14" fmla="*/ 329814 h 500175"/>
              <a:gd name="connsiteX15" fmla="*/ 146826 w 385797"/>
              <a:gd name="connsiteY15" fmla="*/ 313064 h 500175"/>
              <a:gd name="connsiteX16" fmla="*/ 118040 w 385797"/>
              <a:gd name="connsiteY16" fmla="*/ 321299 h 500175"/>
              <a:gd name="connsiteX17" fmla="*/ 113069 w 385797"/>
              <a:gd name="connsiteY17" fmla="*/ 323228 h 500175"/>
              <a:gd name="connsiteX18" fmla="*/ 103943 w 385797"/>
              <a:gd name="connsiteY18" fmla="*/ 380653 h 500175"/>
              <a:gd name="connsiteX19" fmla="*/ 106689 w 385797"/>
              <a:gd name="connsiteY19" fmla="*/ 387330 h 500175"/>
              <a:gd name="connsiteX20" fmla="*/ 110843 w 385797"/>
              <a:gd name="connsiteY20" fmla="*/ 388740 h 500175"/>
              <a:gd name="connsiteX21" fmla="*/ 113885 w 385797"/>
              <a:gd name="connsiteY21" fmla="*/ 387998 h 500175"/>
              <a:gd name="connsiteX22" fmla="*/ 185480 w 385797"/>
              <a:gd name="connsiteY22" fmla="*/ 353053 h 500175"/>
              <a:gd name="connsiteX23" fmla="*/ 185480 w 385797"/>
              <a:gd name="connsiteY23" fmla="*/ 500175 h 500175"/>
              <a:gd name="connsiteX24" fmla="*/ 0 w 385797"/>
              <a:gd name="connsiteY24" fmla="*/ 500175 h 500175"/>
              <a:gd name="connsiteX25" fmla="*/ 0 w 385797"/>
              <a:gd name="connsiteY25" fmla="*/ 411145 h 500175"/>
              <a:gd name="connsiteX26" fmla="*/ 19290 w 385797"/>
              <a:gd name="connsiteY26" fmla="*/ 363663 h 500175"/>
              <a:gd name="connsiteX27" fmla="*/ 113292 w 385797"/>
              <a:gd name="connsiteY27" fmla="*/ 307277 h 500175"/>
              <a:gd name="connsiteX28" fmla="*/ 192899 w 385797"/>
              <a:gd name="connsiteY28" fmla="*/ 292439 h 500175"/>
              <a:gd name="connsiteX29" fmla="*/ 173460 w 385797"/>
              <a:gd name="connsiteY29" fmla="*/ 117718 h 500175"/>
              <a:gd name="connsiteX30" fmla="*/ 228807 w 385797"/>
              <a:gd name="connsiteY30" fmla="*/ 149101 h 500175"/>
              <a:gd name="connsiteX31" fmla="*/ 260190 w 385797"/>
              <a:gd name="connsiteY31" fmla="*/ 149101 h 500175"/>
              <a:gd name="connsiteX32" fmla="*/ 270132 w 385797"/>
              <a:gd name="connsiteY32" fmla="*/ 206897 h 500175"/>
              <a:gd name="connsiteX33" fmla="*/ 266645 w 385797"/>
              <a:gd name="connsiteY33" fmla="*/ 222403 h 500175"/>
              <a:gd name="connsiteX34" fmla="*/ 268871 w 385797"/>
              <a:gd name="connsiteY34" fmla="*/ 235016 h 500175"/>
              <a:gd name="connsiteX35" fmla="*/ 117148 w 385797"/>
              <a:gd name="connsiteY35" fmla="*/ 235016 h 500175"/>
              <a:gd name="connsiteX36" fmla="*/ 115961 w 385797"/>
              <a:gd name="connsiteY36" fmla="*/ 206749 h 500175"/>
              <a:gd name="connsiteX37" fmla="*/ 125903 w 385797"/>
              <a:gd name="connsiteY37" fmla="*/ 147395 h 500175"/>
              <a:gd name="connsiteX38" fmla="*/ 173460 w 385797"/>
              <a:gd name="connsiteY38" fmla="*/ 117718 h 500175"/>
              <a:gd name="connsiteX39" fmla="*/ 185296 w 385797"/>
              <a:gd name="connsiteY39" fmla="*/ 220 h 500175"/>
              <a:gd name="connsiteX40" fmla="*/ 326220 w 385797"/>
              <a:gd name="connsiteY40" fmla="*/ 125953 h 500175"/>
              <a:gd name="connsiteX41" fmla="*/ 327184 w 385797"/>
              <a:gd name="connsiteY41" fmla="*/ 145465 h 500175"/>
              <a:gd name="connsiteX42" fmla="*/ 316946 w 385797"/>
              <a:gd name="connsiteY42" fmla="*/ 204373 h 500175"/>
              <a:gd name="connsiteX43" fmla="*/ 323704 w 385797"/>
              <a:gd name="connsiteY43" fmla="*/ 212250 h 500175"/>
              <a:gd name="connsiteX44" fmla="*/ 314052 w 385797"/>
              <a:gd name="connsiteY44" fmla="*/ 242211 h 500175"/>
              <a:gd name="connsiteX45" fmla="*/ 318430 w 385797"/>
              <a:gd name="connsiteY45" fmla="*/ 267807 h 500175"/>
              <a:gd name="connsiteX46" fmla="*/ 348106 w 385797"/>
              <a:gd name="connsiteY46" fmla="*/ 299116 h 500175"/>
              <a:gd name="connsiteX47" fmla="*/ 348180 w 385797"/>
              <a:gd name="connsiteY47" fmla="*/ 299116 h 500175"/>
              <a:gd name="connsiteX48" fmla="*/ 352484 w 385797"/>
              <a:gd name="connsiteY48" fmla="*/ 304665 h 500175"/>
              <a:gd name="connsiteX49" fmla="*/ 346400 w 385797"/>
              <a:gd name="connsiteY49" fmla="*/ 313212 h 500175"/>
              <a:gd name="connsiteX50" fmla="*/ 326442 w 385797"/>
              <a:gd name="connsiteY50" fmla="*/ 314696 h 500175"/>
              <a:gd name="connsiteX51" fmla="*/ 294466 w 385797"/>
              <a:gd name="connsiteY51" fmla="*/ 308909 h 500175"/>
              <a:gd name="connsiteX52" fmla="*/ 276808 w 385797"/>
              <a:gd name="connsiteY52" fmla="*/ 287690 h 500175"/>
              <a:gd name="connsiteX53" fmla="*/ 282002 w 385797"/>
              <a:gd name="connsiteY53" fmla="*/ 253562 h 500175"/>
              <a:gd name="connsiteX54" fmla="*/ 286676 w 385797"/>
              <a:gd name="connsiteY54" fmla="*/ 236202 h 500175"/>
              <a:gd name="connsiteX55" fmla="*/ 283708 w 385797"/>
              <a:gd name="connsiteY55" fmla="*/ 230860 h 500175"/>
              <a:gd name="connsiteX56" fmla="*/ 283115 w 385797"/>
              <a:gd name="connsiteY56" fmla="*/ 229153 h 500175"/>
              <a:gd name="connsiteX57" fmla="*/ 282521 w 385797"/>
              <a:gd name="connsiteY57" fmla="*/ 227076 h 500175"/>
              <a:gd name="connsiteX58" fmla="*/ 282076 w 385797"/>
              <a:gd name="connsiteY58" fmla="*/ 222773 h 500175"/>
              <a:gd name="connsiteX59" fmla="*/ 287566 w 385797"/>
              <a:gd name="connsiteY59" fmla="*/ 207935 h 500175"/>
              <a:gd name="connsiteX60" fmla="*/ 275621 w 385797"/>
              <a:gd name="connsiteY60" fmla="*/ 145465 h 500175"/>
              <a:gd name="connsiteX61" fmla="*/ 275621 w 385797"/>
              <a:gd name="connsiteY61" fmla="*/ 134262 h 500175"/>
              <a:gd name="connsiteX62" fmla="*/ 229103 w 385797"/>
              <a:gd name="connsiteY62" fmla="*/ 134262 h 500175"/>
              <a:gd name="connsiteX63" fmla="*/ 182140 w 385797"/>
              <a:gd name="connsiteY63" fmla="*/ 100802 h 500175"/>
              <a:gd name="connsiteX64" fmla="*/ 173014 w 385797"/>
              <a:gd name="connsiteY64" fmla="*/ 75280 h 500175"/>
              <a:gd name="connsiteX65" fmla="*/ 165595 w 385797"/>
              <a:gd name="connsiteY65" fmla="*/ 100505 h 500175"/>
              <a:gd name="connsiteX66" fmla="*/ 111287 w 385797"/>
              <a:gd name="connsiteY66" fmla="*/ 134188 h 500175"/>
              <a:gd name="connsiteX67" fmla="*/ 111287 w 385797"/>
              <a:gd name="connsiteY67" fmla="*/ 145465 h 500175"/>
              <a:gd name="connsiteX68" fmla="*/ 99416 w 385797"/>
              <a:gd name="connsiteY68" fmla="*/ 207564 h 500175"/>
              <a:gd name="connsiteX69" fmla="*/ 104907 w 385797"/>
              <a:gd name="connsiteY69" fmla="*/ 222402 h 500175"/>
              <a:gd name="connsiteX70" fmla="*/ 104536 w 385797"/>
              <a:gd name="connsiteY70" fmla="*/ 225963 h 500175"/>
              <a:gd name="connsiteX71" fmla="*/ 103794 w 385797"/>
              <a:gd name="connsiteY71" fmla="*/ 229079 h 500175"/>
              <a:gd name="connsiteX72" fmla="*/ 103349 w 385797"/>
              <a:gd name="connsiteY72" fmla="*/ 230415 h 500175"/>
              <a:gd name="connsiteX73" fmla="*/ 100307 w 385797"/>
              <a:gd name="connsiteY73" fmla="*/ 235831 h 500175"/>
              <a:gd name="connsiteX74" fmla="*/ 104981 w 385797"/>
              <a:gd name="connsiteY74" fmla="*/ 253191 h 500175"/>
              <a:gd name="connsiteX75" fmla="*/ 110174 w 385797"/>
              <a:gd name="connsiteY75" fmla="*/ 287319 h 500175"/>
              <a:gd name="connsiteX76" fmla="*/ 92517 w 385797"/>
              <a:gd name="connsiteY76" fmla="*/ 308538 h 500175"/>
              <a:gd name="connsiteX77" fmla="*/ 60095 w 385797"/>
              <a:gd name="connsiteY77" fmla="*/ 314696 h 500175"/>
              <a:gd name="connsiteX78" fmla="*/ 40137 w 385797"/>
              <a:gd name="connsiteY78" fmla="*/ 313212 h 500175"/>
              <a:gd name="connsiteX79" fmla="*/ 34589 w 385797"/>
              <a:gd name="connsiteY79" fmla="*/ 308908 h 500175"/>
              <a:gd name="connsiteX80" fmla="*/ 38357 w 385797"/>
              <a:gd name="connsiteY80" fmla="*/ 299116 h 500175"/>
              <a:gd name="connsiteX81" fmla="*/ 68033 w 385797"/>
              <a:gd name="connsiteY81" fmla="*/ 267807 h 500175"/>
              <a:gd name="connsiteX82" fmla="*/ 72485 w 385797"/>
              <a:gd name="connsiteY82" fmla="*/ 242211 h 500175"/>
              <a:gd name="connsiteX83" fmla="*/ 64608 w 385797"/>
              <a:gd name="connsiteY83" fmla="*/ 235453 h 500175"/>
              <a:gd name="connsiteX84" fmla="*/ 69591 w 385797"/>
              <a:gd name="connsiteY84" fmla="*/ 204373 h 500175"/>
              <a:gd name="connsiteX85" fmla="*/ 59353 w 385797"/>
              <a:gd name="connsiteY85" fmla="*/ 145465 h 500175"/>
              <a:gd name="connsiteX86" fmla="*/ 59353 w 385797"/>
              <a:gd name="connsiteY86" fmla="*/ 135672 h 500175"/>
              <a:gd name="connsiteX87" fmla="*/ 59353 w 385797"/>
              <a:gd name="connsiteY87" fmla="*/ 134856 h 500175"/>
              <a:gd name="connsiteX88" fmla="*/ 185296 w 385797"/>
              <a:gd name="connsiteY88" fmla="*/ 220 h 5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85797" h="500175">
                <a:moveTo>
                  <a:pt x="192899" y="292439"/>
                </a:moveTo>
                <a:cubicBezTo>
                  <a:pt x="220106" y="292604"/>
                  <a:pt x="247066" y="297629"/>
                  <a:pt x="272506" y="307277"/>
                </a:cubicBezTo>
                <a:cubicBezTo>
                  <a:pt x="307678" y="318773"/>
                  <a:pt x="339806" y="338046"/>
                  <a:pt x="366507" y="363663"/>
                </a:cubicBezTo>
                <a:cubicBezTo>
                  <a:pt x="378914" y="376349"/>
                  <a:pt x="385842" y="393401"/>
                  <a:pt x="385797" y="411145"/>
                </a:cubicBezTo>
                <a:lnTo>
                  <a:pt x="385797" y="500175"/>
                </a:lnTo>
                <a:lnTo>
                  <a:pt x="200318" y="500175"/>
                </a:lnTo>
                <a:lnTo>
                  <a:pt x="200318" y="353053"/>
                </a:lnTo>
                <a:lnTo>
                  <a:pt x="271987" y="387998"/>
                </a:lnTo>
                <a:cubicBezTo>
                  <a:pt x="272937" y="388458"/>
                  <a:pt x="273974" y="388711"/>
                  <a:pt x="275029" y="388740"/>
                </a:cubicBezTo>
                <a:cubicBezTo>
                  <a:pt x="276525" y="388699"/>
                  <a:pt x="277973" y="388208"/>
                  <a:pt x="279184" y="387330"/>
                </a:cubicBezTo>
                <a:cubicBezTo>
                  <a:pt x="281297" y="385810"/>
                  <a:pt x="282362" y="383220"/>
                  <a:pt x="281929" y="380653"/>
                </a:cubicBezTo>
                <a:lnTo>
                  <a:pt x="272729" y="323228"/>
                </a:lnTo>
                <a:lnTo>
                  <a:pt x="267536" y="321225"/>
                </a:lnTo>
                <a:cubicBezTo>
                  <a:pt x="258273" y="317802"/>
                  <a:pt x="248807" y="314953"/>
                  <a:pt x="239195" y="312693"/>
                </a:cubicBezTo>
                <a:cubicBezTo>
                  <a:pt x="234880" y="319595"/>
                  <a:pt x="229077" y="325444"/>
                  <a:pt x="222211" y="329814"/>
                </a:cubicBezTo>
                <a:cubicBezTo>
                  <a:pt x="196769" y="346005"/>
                  <a:pt x="163018" y="338507"/>
                  <a:pt x="146826" y="313064"/>
                </a:cubicBezTo>
                <a:cubicBezTo>
                  <a:pt x="137626" y="315216"/>
                  <a:pt x="128130" y="317961"/>
                  <a:pt x="118040" y="321299"/>
                </a:cubicBezTo>
                <a:lnTo>
                  <a:pt x="113069" y="323228"/>
                </a:lnTo>
                <a:lnTo>
                  <a:pt x="103943" y="380653"/>
                </a:lnTo>
                <a:cubicBezTo>
                  <a:pt x="103510" y="383220"/>
                  <a:pt x="104575" y="385810"/>
                  <a:pt x="106689" y="387330"/>
                </a:cubicBezTo>
                <a:cubicBezTo>
                  <a:pt x="107899" y="388208"/>
                  <a:pt x="109348" y="388699"/>
                  <a:pt x="110843" y="388740"/>
                </a:cubicBezTo>
                <a:cubicBezTo>
                  <a:pt x="111898" y="388711"/>
                  <a:pt x="112935" y="388458"/>
                  <a:pt x="113885" y="387998"/>
                </a:cubicBezTo>
                <a:lnTo>
                  <a:pt x="185480" y="353053"/>
                </a:lnTo>
                <a:lnTo>
                  <a:pt x="185480" y="500175"/>
                </a:lnTo>
                <a:lnTo>
                  <a:pt x="0" y="500175"/>
                </a:lnTo>
                <a:lnTo>
                  <a:pt x="0" y="411145"/>
                </a:lnTo>
                <a:cubicBezTo>
                  <a:pt x="-45" y="393401"/>
                  <a:pt x="6883" y="376349"/>
                  <a:pt x="19290" y="363663"/>
                </a:cubicBezTo>
                <a:cubicBezTo>
                  <a:pt x="46759" y="339069"/>
                  <a:pt x="78661" y="319933"/>
                  <a:pt x="113292" y="307277"/>
                </a:cubicBezTo>
                <a:cubicBezTo>
                  <a:pt x="138851" y="298061"/>
                  <a:pt x="165736" y="293050"/>
                  <a:pt x="192899" y="292439"/>
                </a:cubicBezTo>
                <a:close/>
                <a:moveTo>
                  <a:pt x="173460" y="117718"/>
                </a:moveTo>
                <a:cubicBezTo>
                  <a:pt x="185146" y="137144"/>
                  <a:pt x="206137" y="149047"/>
                  <a:pt x="228807" y="149101"/>
                </a:cubicBezTo>
                <a:lnTo>
                  <a:pt x="260190" y="149101"/>
                </a:lnTo>
                <a:cubicBezTo>
                  <a:pt x="260075" y="168802"/>
                  <a:pt x="263441" y="188368"/>
                  <a:pt x="270132" y="206897"/>
                </a:cubicBezTo>
                <a:cubicBezTo>
                  <a:pt x="267833" y="211743"/>
                  <a:pt x="266642" y="217040"/>
                  <a:pt x="266645" y="222403"/>
                </a:cubicBezTo>
                <a:cubicBezTo>
                  <a:pt x="266650" y="226705"/>
                  <a:pt x="267403" y="230972"/>
                  <a:pt x="268871" y="235016"/>
                </a:cubicBezTo>
                <a:cubicBezTo>
                  <a:pt x="225049" y="271974"/>
                  <a:pt x="160971" y="271974"/>
                  <a:pt x="117148" y="235016"/>
                </a:cubicBezTo>
                <a:cubicBezTo>
                  <a:pt x="120585" y="225820"/>
                  <a:pt x="120157" y="215624"/>
                  <a:pt x="115961" y="206749"/>
                </a:cubicBezTo>
                <a:cubicBezTo>
                  <a:pt x="122816" y="187723"/>
                  <a:pt x="126184" y="167616"/>
                  <a:pt x="125903" y="147395"/>
                </a:cubicBezTo>
                <a:cubicBezTo>
                  <a:pt x="145341" y="144957"/>
                  <a:pt x="162729" y="134108"/>
                  <a:pt x="173460" y="117718"/>
                </a:cubicBezTo>
                <a:close/>
                <a:moveTo>
                  <a:pt x="185296" y="220"/>
                </a:moveTo>
                <a:cubicBezTo>
                  <a:pt x="258931" y="-3975"/>
                  <a:pt x="322025" y="52318"/>
                  <a:pt x="326220" y="125953"/>
                </a:cubicBezTo>
                <a:cubicBezTo>
                  <a:pt x="327184" y="132185"/>
                  <a:pt x="327184" y="138714"/>
                  <a:pt x="327184" y="145465"/>
                </a:cubicBezTo>
                <a:cubicBezTo>
                  <a:pt x="327729" y="165588"/>
                  <a:pt x="324248" y="185615"/>
                  <a:pt x="316946" y="204373"/>
                </a:cubicBezTo>
                <a:cubicBezTo>
                  <a:pt x="319788" y="206430"/>
                  <a:pt x="322104" y="209129"/>
                  <a:pt x="323704" y="212250"/>
                </a:cubicBezTo>
                <a:cubicBezTo>
                  <a:pt x="329312" y="223189"/>
                  <a:pt x="324991" y="236603"/>
                  <a:pt x="314052" y="242211"/>
                </a:cubicBezTo>
                <a:cubicBezTo>
                  <a:pt x="314114" y="250924"/>
                  <a:pt x="315593" y="259569"/>
                  <a:pt x="318430" y="267807"/>
                </a:cubicBezTo>
                <a:cubicBezTo>
                  <a:pt x="324045" y="281596"/>
                  <a:pt x="334638" y="292771"/>
                  <a:pt x="348106" y="299116"/>
                </a:cubicBezTo>
                <a:lnTo>
                  <a:pt x="348180" y="299116"/>
                </a:lnTo>
                <a:cubicBezTo>
                  <a:pt x="350455" y="300126"/>
                  <a:pt x="352071" y="302210"/>
                  <a:pt x="352484" y="304665"/>
                </a:cubicBezTo>
                <a:cubicBezTo>
                  <a:pt x="353165" y="308705"/>
                  <a:pt x="350440" y="312532"/>
                  <a:pt x="346400" y="313212"/>
                </a:cubicBezTo>
                <a:cubicBezTo>
                  <a:pt x="339796" y="314222"/>
                  <a:pt x="333123" y="314718"/>
                  <a:pt x="326442" y="314696"/>
                </a:cubicBezTo>
                <a:cubicBezTo>
                  <a:pt x="315486" y="315154"/>
                  <a:pt x="304566" y="313177"/>
                  <a:pt x="294466" y="308909"/>
                </a:cubicBezTo>
                <a:cubicBezTo>
                  <a:pt x="285788" y="304723"/>
                  <a:pt x="279349" y="296984"/>
                  <a:pt x="276808" y="287690"/>
                </a:cubicBezTo>
                <a:cubicBezTo>
                  <a:pt x="273970" y="276075"/>
                  <a:pt x="275837" y="263808"/>
                  <a:pt x="282002" y="253562"/>
                </a:cubicBezTo>
                <a:cubicBezTo>
                  <a:pt x="284651" y="248126"/>
                  <a:pt x="286237" y="242233"/>
                  <a:pt x="286676" y="236202"/>
                </a:cubicBezTo>
                <a:cubicBezTo>
                  <a:pt x="285457" y="234558"/>
                  <a:pt x="284460" y="232762"/>
                  <a:pt x="283708" y="230860"/>
                </a:cubicBezTo>
                <a:cubicBezTo>
                  <a:pt x="283477" y="230303"/>
                  <a:pt x="283279" y="229734"/>
                  <a:pt x="283115" y="229153"/>
                </a:cubicBezTo>
                <a:cubicBezTo>
                  <a:pt x="282521" y="228486"/>
                  <a:pt x="282521" y="227744"/>
                  <a:pt x="282521" y="227076"/>
                </a:cubicBezTo>
                <a:cubicBezTo>
                  <a:pt x="282259" y="225656"/>
                  <a:pt x="282110" y="224217"/>
                  <a:pt x="282076" y="222773"/>
                </a:cubicBezTo>
                <a:cubicBezTo>
                  <a:pt x="282027" y="217321"/>
                  <a:pt x="283980" y="212041"/>
                  <a:pt x="287566" y="207935"/>
                </a:cubicBezTo>
                <a:cubicBezTo>
                  <a:pt x="278877" y="188293"/>
                  <a:pt x="274792" y="166927"/>
                  <a:pt x="275621" y="145465"/>
                </a:cubicBezTo>
                <a:cubicBezTo>
                  <a:pt x="275621" y="141682"/>
                  <a:pt x="275621" y="137898"/>
                  <a:pt x="275621" y="134262"/>
                </a:cubicBezTo>
                <a:lnTo>
                  <a:pt x="229103" y="134262"/>
                </a:lnTo>
                <a:cubicBezTo>
                  <a:pt x="207896" y="134324"/>
                  <a:pt x="189008" y="120866"/>
                  <a:pt x="182140" y="100802"/>
                </a:cubicBezTo>
                <a:lnTo>
                  <a:pt x="173014" y="75280"/>
                </a:lnTo>
                <a:lnTo>
                  <a:pt x="165595" y="100505"/>
                </a:lnTo>
                <a:cubicBezTo>
                  <a:pt x="159141" y="120834"/>
                  <a:pt x="139480" y="134188"/>
                  <a:pt x="111287" y="134188"/>
                </a:cubicBezTo>
                <a:cubicBezTo>
                  <a:pt x="111287" y="138046"/>
                  <a:pt x="111287" y="141607"/>
                  <a:pt x="111287" y="145465"/>
                </a:cubicBezTo>
                <a:cubicBezTo>
                  <a:pt x="112083" y="166797"/>
                  <a:pt x="108024" y="188030"/>
                  <a:pt x="99416" y="207564"/>
                </a:cubicBezTo>
                <a:cubicBezTo>
                  <a:pt x="103045" y="211645"/>
                  <a:pt x="105005" y="216942"/>
                  <a:pt x="104907" y="222402"/>
                </a:cubicBezTo>
                <a:cubicBezTo>
                  <a:pt x="104897" y="223598"/>
                  <a:pt x="104773" y="224791"/>
                  <a:pt x="104536" y="225963"/>
                </a:cubicBezTo>
                <a:cubicBezTo>
                  <a:pt x="104359" y="227017"/>
                  <a:pt x="104111" y="228058"/>
                  <a:pt x="103794" y="229079"/>
                </a:cubicBezTo>
                <a:lnTo>
                  <a:pt x="103349" y="230415"/>
                </a:lnTo>
                <a:cubicBezTo>
                  <a:pt x="102601" y="232357"/>
                  <a:pt x="101576" y="234181"/>
                  <a:pt x="100307" y="235831"/>
                </a:cubicBezTo>
                <a:cubicBezTo>
                  <a:pt x="100771" y="241858"/>
                  <a:pt x="102357" y="247746"/>
                  <a:pt x="104981" y="253191"/>
                </a:cubicBezTo>
                <a:cubicBezTo>
                  <a:pt x="111145" y="263437"/>
                  <a:pt x="113012" y="275704"/>
                  <a:pt x="110174" y="287319"/>
                </a:cubicBezTo>
                <a:cubicBezTo>
                  <a:pt x="107634" y="296613"/>
                  <a:pt x="101194" y="304352"/>
                  <a:pt x="92517" y="308538"/>
                </a:cubicBezTo>
                <a:cubicBezTo>
                  <a:pt x="82309" y="312999"/>
                  <a:pt x="71227" y="315103"/>
                  <a:pt x="60095" y="314696"/>
                </a:cubicBezTo>
                <a:cubicBezTo>
                  <a:pt x="53414" y="314723"/>
                  <a:pt x="46741" y="314226"/>
                  <a:pt x="40137" y="313212"/>
                </a:cubicBezTo>
                <a:cubicBezTo>
                  <a:pt x="37683" y="312799"/>
                  <a:pt x="35599" y="311183"/>
                  <a:pt x="34589" y="308908"/>
                </a:cubicBezTo>
                <a:cubicBezTo>
                  <a:pt x="32925" y="305164"/>
                  <a:pt x="34612" y="300779"/>
                  <a:pt x="38357" y="299116"/>
                </a:cubicBezTo>
                <a:cubicBezTo>
                  <a:pt x="51796" y="292729"/>
                  <a:pt x="62375" y="281568"/>
                  <a:pt x="68033" y="267807"/>
                </a:cubicBezTo>
                <a:cubicBezTo>
                  <a:pt x="70887" y="259571"/>
                  <a:pt x="72390" y="250927"/>
                  <a:pt x="72485" y="242211"/>
                </a:cubicBezTo>
                <a:cubicBezTo>
                  <a:pt x="69364" y="240611"/>
                  <a:pt x="66665" y="238295"/>
                  <a:pt x="64608" y="235453"/>
                </a:cubicBezTo>
                <a:cubicBezTo>
                  <a:pt x="57402" y="225494"/>
                  <a:pt x="59633" y="211580"/>
                  <a:pt x="69591" y="204373"/>
                </a:cubicBezTo>
                <a:cubicBezTo>
                  <a:pt x="62255" y="185625"/>
                  <a:pt x="58772" y="165590"/>
                  <a:pt x="59353" y="145465"/>
                </a:cubicBezTo>
                <a:cubicBezTo>
                  <a:pt x="59353" y="142151"/>
                  <a:pt x="59353" y="138887"/>
                  <a:pt x="59353" y="135672"/>
                </a:cubicBezTo>
                <a:cubicBezTo>
                  <a:pt x="59353" y="135375"/>
                  <a:pt x="59353" y="134856"/>
                  <a:pt x="59353" y="134856"/>
                </a:cubicBezTo>
                <a:cubicBezTo>
                  <a:pt x="58655" y="63550"/>
                  <a:pt x="114102" y="4276"/>
                  <a:pt x="185296" y="220"/>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00" name="Speech Bubble: Rectangle 99">
            <a:extLst>
              <a:ext uri="{FF2B5EF4-FFF2-40B4-BE49-F238E27FC236}">
                <a16:creationId xmlns:a16="http://schemas.microsoft.com/office/drawing/2014/main" id="{7CD347F9-C90A-4CD3-B5FE-EF2DC07E8ED3}"/>
              </a:ext>
            </a:extLst>
          </p:cNvPr>
          <p:cNvSpPr/>
          <p:nvPr/>
        </p:nvSpPr>
        <p:spPr>
          <a:xfrm>
            <a:off x="628650" y="1856377"/>
            <a:ext cx="2262673" cy="1278294"/>
          </a:xfrm>
          <a:prstGeom prst="wedgeRectCallout">
            <a:avLst>
              <a:gd name="adj1" fmla="val -6895"/>
              <a:gd name="adj2" fmla="val 71989"/>
            </a:avLst>
          </a:prstGeom>
          <a:solidFill>
            <a:srgbClr val="F7931F"/>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01" name="Group 100">
            <a:extLst>
              <a:ext uri="{FF2B5EF4-FFF2-40B4-BE49-F238E27FC236}">
                <a16:creationId xmlns:a16="http://schemas.microsoft.com/office/drawing/2014/main" id="{50CD82AF-27ED-4019-A63A-11A8FF7344A8}"/>
              </a:ext>
            </a:extLst>
          </p:cNvPr>
          <p:cNvGrpSpPr/>
          <p:nvPr/>
        </p:nvGrpSpPr>
        <p:grpSpPr>
          <a:xfrm>
            <a:off x="628650" y="1871363"/>
            <a:ext cx="2220686" cy="907025"/>
            <a:chOff x="8921977" y="1435947"/>
            <a:chExt cx="2937088" cy="1209365"/>
          </a:xfrm>
        </p:grpSpPr>
        <p:sp>
          <p:nvSpPr>
            <p:cNvPr id="104" name="TextBox 103">
              <a:extLst>
                <a:ext uri="{FF2B5EF4-FFF2-40B4-BE49-F238E27FC236}">
                  <a16:creationId xmlns:a16="http://schemas.microsoft.com/office/drawing/2014/main" id="{638F80D8-72D7-40D5-953B-93A0A902EB23}"/>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black"/>
                  </a:solidFill>
                  <a:latin typeface="Calibri" panose="020F0502020204030204"/>
                  <a:ea typeface="+mn-ea"/>
                </a:rPr>
                <a:t>  Batch Notifications</a:t>
              </a:r>
            </a:p>
          </p:txBody>
        </p:sp>
        <p:sp>
          <p:nvSpPr>
            <p:cNvPr id="105" name="TextBox 104">
              <a:extLst>
                <a:ext uri="{FF2B5EF4-FFF2-40B4-BE49-F238E27FC236}">
                  <a16:creationId xmlns:a16="http://schemas.microsoft.com/office/drawing/2014/main" id="{EDB6059A-1A6E-46D6-9E41-FA7B88257F47}"/>
                </a:ext>
              </a:extLst>
            </p:cNvPr>
            <p:cNvSpPr txBox="1"/>
            <p:nvPr/>
          </p:nvSpPr>
          <p:spPr>
            <a:xfrm>
              <a:off x="9510369" y="1865613"/>
              <a:ext cx="1781092" cy="779699"/>
            </a:xfrm>
            <a:prstGeom prst="rect">
              <a:avLst/>
            </a:prstGeom>
            <a:noFill/>
          </p:spPr>
          <p:txBody>
            <a:bodyPr wrap="square" lIns="0" rIns="0" rtlCol="0" anchor="t">
              <a:spAutoFit/>
            </a:bodyPr>
            <a:lstStyle/>
            <a:p>
              <a:pPr eaLnBrk="1" fontAlgn="auto" hangingPunct="1">
                <a:spcBef>
                  <a:spcPts val="0"/>
                </a:spcBef>
                <a:spcAft>
                  <a:spcPts val="0"/>
                </a:spcAft>
              </a:pPr>
              <a:r>
                <a:rPr lang="en-US" sz="1600" b="1" noProof="1">
                  <a:solidFill>
                    <a:prstClr val="black">
                      <a:lumMod val="65000"/>
                      <a:lumOff val="35000"/>
                    </a:prstClr>
                  </a:solidFill>
                  <a:latin typeface="Calibri" panose="020F0502020204030204"/>
                  <a:ea typeface="+mn-ea"/>
                </a:rPr>
                <a:t>Per Site User’s Preferences</a:t>
              </a:r>
            </a:p>
          </p:txBody>
        </p:sp>
      </p:grpSp>
      <p:sp>
        <p:nvSpPr>
          <p:cNvPr id="106" name="Freeform: Shape 105">
            <a:extLst>
              <a:ext uri="{FF2B5EF4-FFF2-40B4-BE49-F238E27FC236}">
                <a16:creationId xmlns:a16="http://schemas.microsoft.com/office/drawing/2014/main" id="{3DFBEAA1-D461-464E-B21D-B3648235AB96}"/>
              </a:ext>
            </a:extLst>
          </p:cNvPr>
          <p:cNvSpPr/>
          <p:nvPr/>
        </p:nvSpPr>
        <p:spPr>
          <a:xfrm>
            <a:off x="628650" y="185637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Freeform: Shape 106">
            <a:extLst>
              <a:ext uri="{FF2B5EF4-FFF2-40B4-BE49-F238E27FC236}">
                <a16:creationId xmlns:a16="http://schemas.microsoft.com/office/drawing/2014/main" id="{1901D87A-56DE-4DFE-93A1-52DD6499F1B4}"/>
              </a:ext>
            </a:extLst>
          </p:cNvPr>
          <p:cNvSpPr/>
          <p:nvPr/>
        </p:nvSpPr>
        <p:spPr>
          <a:xfrm>
            <a:off x="1796531" y="3201924"/>
            <a:ext cx="356119" cy="378377"/>
          </a:xfrm>
          <a:custGeom>
            <a:avLst/>
            <a:gdLst>
              <a:gd name="connsiteX0" fmla="*/ 237413 w 474825"/>
              <a:gd name="connsiteY0" fmla="*/ 267089 h 504503"/>
              <a:gd name="connsiteX1" fmla="*/ 335345 w 474825"/>
              <a:gd name="connsiteY1" fmla="*/ 281927 h 504503"/>
              <a:gd name="connsiteX2" fmla="*/ 451084 w 474825"/>
              <a:gd name="connsiteY2" fmla="*/ 338313 h 504503"/>
              <a:gd name="connsiteX3" fmla="*/ 474825 w 474825"/>
              <a:gd name="connsiteY3" fmla="*/ 385796 h 504503"/>
              <a:gd name="connsiteX4" fmla="*/ 474825 w 474825"/>
              <a:gd name="connsiteY4" fmla="*/ 504503 h 504503"/>
              <a:gd name="connsiteX5" fmla="*/ 0 w 474825"/>
              <a:gd name="connsiteY5" fmla="*/ 504503 h 504503"/>
              <a:gd name="connsiteX6" fmla="*/ 0 w 474825"/>
              <a:gd name="connsiteY6" fmla="*/ 385796 h 504503"/>
              <a:gd name="connsiteX7" fmla="*/ 23741 w 474825"/>
              <a:gd name="connsiteY7" fmla="*/ 338313 h 504503"/>
              <a:gd name="connsiteX8" fmla="*/ 139480 w 474825"/>
              <a:gd name="connsiteY8" fmla="*/ 281927 h 504503"/>
              <a:gd name="connsiteX9" fmla="*/ 237413 w 474825"/>
              <a:gd name="connsiteY9" fmla="*/ 267089 h 504503"/>
              <a:gd name="connsiteX10" fmla="*/ 237414 w 474825"/>
              <a:gd name="connsiteY10" fmla="*/ 0 h 504503"/>
              <a:gd name="connsiteX11" fmla="*/ 356121 w 474825"/>
              <a:gd name="connsiteY11" fmla="*/ 118706 h 504503"/>
              <a:gd name="connsiteX12" fmla="*/ 237414 w 474825"/>
              <a:gd name="connsiteY12" fmla="*/ 237414 h 504503"/>
              <a:gd name="connsiteX13" fmla="*/ 118707 w 474825"/>
              <a:gd name="connsiteY13" fmla="*/ 118706 h 504503"/>
              <a:gd name="connsiteX14" fmla="*/ 237414 w 474825"/>
              <a:gd name="connsiteY14" fmla="*/ 0 h 5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825" h="504503">
                <a:moveTo>
                  <a:pt x="237413" y="267089"/>
                </a:moveTo>
                <a:cubicBezTo>
                  <a:pt x="273025" y="267089"/>
                  <a:pt x="305669" y="273024"/>
                  <a:pt x="335345" y="281927"/>
                </a:cubicBezTo>
                <a:cubicBezTo>
                  <a:pt x="376893" y="293798"/>
                  <a:pt x="418440" y="311604"/>
                  <a:pt x="451084" y="338313"/>
                </a:cubicBezTo>
                <a:cubicBezTo>
                  <a:pt x="465922" y="350183"/>
                  <a:pt x="474825" y="367990"/>
                  <a:pt x="474825" y="385796"/>
                </a:cubicBezTo>
                <a:lnTo>
                  <a:pt x="474825" y="504503"/>
                </a:lnTo>
                <a:lnTo>
                  <a:pt x="0" y="504503"/>
                </a:lnTo>
                <a:lnTo>
                  <a:pt x="0" y="385796"/>
                </a:lnTo>
                <a:cubicBezTo>
                  <a:pt x="0" y="367990"/>
                  <a:pt x="8903" y="350183"/>
                  <a:pt x="23741" y="338313"/>
                </a:cubicBezTo>
                <a:cubicBezTo>
                  <a:pt x="56386" y="314572"/>
                  <a:pt x="97933" y="293798"/>
                  <a:pt x="139480" y="281927"/>
                </a:cubicBezTo>
                <a:cubicBezTo>
                  <a:pt x="172124" y="273024"/>
                  <a:pt x="204768" y="267089"/>
                  <a:pt x="237413" y="267089"/>
                </a:cubicBezTo>
                <a:close/>
                <a:moveTo>
                  <a:pt x="237414" y="0"/>
                </a:moveTo>
                <a:cubicBezTo>
                  <a:pt x="302974" y="0"/>
                  <a:pt x="356121" y="53147"/>
                  <a:pt x="356121" y="118706"/>
                </a:cubicBezTo>
                <a:cubicBezTo>
                  <a:pt x="356121" y="184267"/>
                  <a:pt x="302974" y="237414"/>
                  <a:pt x="237414" y="237414"/>
                </a:cubicBezTo>
                <a:cubicBezTo>
                  <a:pt x="171854" y="237414"/>
                  <a:pt x="118707" y="184267"/>
                  <a:pt x="118707" y="118706"/>
                </a:cubicBezTo>
                <a:cubicBezTo>
                  <a:pt x="118707" y="53147"/>
                  <a:pt x="171854" y="0"/>
                  <a:pt x="237414" y="0"/>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08" name="Speech Bubble: Rectangle 107">
            <a:extLst>
              <a:ext uri="{FF2B5EF4-FFF2-40B4-BE49-F238E27FC236}">
                <a16:creationId xmlns:a16="http://schemas.microsoft.com/office/drawing/2014/main" id="{4507DFFC-9B77-41E9-A1F7-63994C1CAA07}"/>
              </a:ext>
            </a:extLst>
          </p:cNvPr>
          <p:cNvSpPr/>
          <p:nvPr/>
        </p:nvSpPr>
        <p:spPr>
          <a:xfrm>
            <a:off x="3440664" y="1856377"/>
            <a:ext cx="2262673" cy="1278294"/>
          </a:xfrm>
          <a:prstGeom prst="wedgeRectCallout">
            <a:avLst>
              <a:gd name="adj1" fmla="val -6895"/>
              <a:gd name="adj2" fmla="val 71989"/>
            </a:avLst>
          </a:prstGeom>
          <a:solidFill>
            <a:srgbClr val="4CC1EF"/>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13" name="Group 112">
            <a:extLst>
              <a:ext uri="{FF2B5EF4-FFF2-40B4-BE49-F238E27FC236}">
                <a16:creationId xmlns:a16="http://schemas.microsoft.com/office/drawing/2014/main" id="{00A0419B-AD8D-4F0D-A6E6-1AD74FD853C9}"/>
              </a:ext>
            </a:extLst>
          </p:cNvPr>
          <p:cNvGrpSpPr/>
          <p:nvPr/>
        </p:nvGrpSpPr>
        <p:grpSpPr>
          <a:xfrm>
            <a:off x="3610552" y="1871363"/>
            <a:ext cx="2237756" cy="955999"/>
            <a:chOff x="8921977" y="1435947"/>
            <a:chExt cx="3404257" cy="1274664"/>
          </a:xfrm>
        </p:grpSpPr>
        <p:sp>
          <p:nvSpPr>
            <p:cNvPr id="114" name="TextBox 113">
              <a:extLst>
                <a:ext uri="{FF2B5EF4-FFF2-40B4-BE49-F238E27FC236}">
                  <a16:creationId xmlns:a16="http://schemas.microsoft.com/office/drawing/2014/main" id="{DE4E0BFC-FC47-4647-9F35-7DBC08599C86}"/>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black"/>
                  </a:solidFill>
                  <a:latin typeface="Calibri" panose="020F0502020204030204"/>
                  <a:ea typeface="+mn-ea"/>
                </a:rPr>
                <a:t>Delegation</a:t>
              </a:r>
            </a:p>
          </p:txBody>
        </p:sp>
        <p:sp>
          <p:nvSpPr>
            <p:cNvPr id="115" name="TextBox 114">
              <a:extLst>
                <a:ext uri="{FF2B5EF4-FFF2-40B4-BE49-F238E27FC236}">
                  <a16:creationId xmlns:a16="http://schemas.microsoft.com/office/drawing/2014/main" id="{9B319088-5800-46D8-9E95-94A793927875}"/>
                </a:ext>
              </a:extLst>
            </p:cNvPr>
            <p:cNvSpPr txBox="1"/>
            <p:nvPr/>
          </p:nvSpPr>
          <p:spPr>
            <a:xfrm>
              <a:off x="9396941" y="1930912"/>
              <a:ext cx="2929293" cy="779699"/>
            </a:xfrm>
            <a:prstGeom prst="rect">
              <a:avLst/>
            </a:prstGeom>
            <a:noFill/>
          </p:spPr>
          <p:txBody>
            <a:bodyPr wrap="square" lIns="0" rIns="0" rtlCol="0" anchor="t">
              <a:spAutoFit/>
            </a:bodyPr>
            <a:lstStyle/>
            <a:p>
              <a:pPr eaLnBrk="1" fontAlgn="auto" hangingPunct="1">
                <a:spcBef>
                  <a:spcPts val="0"/>
                </a:spcBef>
                <a:spcAft>
                  <a:spcPts val="0"/>
                </a:spcAft>
              </a:pPr>
              <a:r>
                <a:rPr lang="en-US" sz="1600" b="1" noProof="1">
                  <a:solidFill>
                    <a:prstClr val="black">
                      <a:lumMod val="65000"/>
                      <a:lumOff val="35000"/>
                    </a:prstClr>
                  </a:solidFill>
                  <a:latin typeface="Calibri" panose="020F0502020204030204"/>
                  <a:ea typeface="+mn-ea"/>
                </a:rPr>
                <a:t>To Site Staff via      Delegation Log </a:t>
              </a:r>
            </a:p>
          </p:txBody>
        </p:sp>
      </p:grpSp>
      <p:sp>
        <p:nvSpPr>
          <p:cNvPr id="122" name="Freeform: Shape 121">
            <a:extLst>
              <a:ext uri="{FF2B5EF4-FFF2-40B4-BE49-F238E27FC236}">
                <a16:creationId xmlns:a16="http://schemas.microsoft.com/office/drawing/2014/main" id="{DF739BE3-257E-41D4-9887-C07F34561AA8}"/>
              </a:ext>
            </a:extLst>
          </p:cNvPr>
          <p:cNvSpPr/>
          <p:nvPr/>
        </p:nvSpPr>
        <p:spPr>
          <a:xfrm>
            <a:off x="3440664" y="185637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FC447CBF-17DC-49A3-A0AF-4C2C81428D94}"/>
              </a:ext>
            </a:extLst>
          </p:cNvPr>
          <p:cNvSpPr/>
          <p:nvPr/>
        </p:nvSpPr>
        <p:spPr>
          <a:xfrm>
            <a:off x="3235391" y="1650637"/>
            <a:ext cx="410546" cy="411480"/>
          </a:xfrm>
          <a:prstGeom prst="rect">
            <a:avLst/>
          </a:prstGeom>
          <a:solidFill>
            <a:srgbClr val="4CC1EF">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02</a:t>
            </a:r>
          </a:p>
        </p:txBody>
      </p:sp>
      <p:sp>
        <p:nvSpPr>
          <p:cNvPr id="124" name="Speech Bubble: Rectangle 123">
            <a:extLst>
              <a:ext uri="{FF2B5EF4-FFF2-40B4-BE49-F238E27FC236}">
                <a16:creationId xmlns:a16="http://schemas.microsoft.com/office/drawing/2014/main" id="{CE3EC7FF-70D3-43AB-BBF2-4935DCABF9BC}"/>
              </a:ext>
            </a:extLst>
          </p:cNvPr>
          <p:cNvSpPr/>
          <p:nvPr/>
        </p:nvSpPr>
        <p:spPr>
          <a:xfrm>
            <a:off x="6252678" y="1856377"/>
            <a:ext cx="2262673" cy="1278294"/>
          </a:xfrm>
          <a:prstGeom prst="wedgeRectCallout">
            <a:avLst>
              <a:gd name="adj1" fmla="val -6895"/>
              <a:gd name="adj2" fmla="val 71989"/>
            </a:avLst>
          </a:prstGeom>
          <a:solidFill>
            <a:srgbClr val="FFCC4C"/>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Easy Acknowledgement No Signatures</a:t>
            </a:r>
          </a:p>
        </p:txBody>
      </p:sp>
      <p:grpSp>
        <p:nvGrpSpPr>
          <p:cNvPr id="131" name="Group 130">
            <a:extLst>
              <a:ext uri="{FF2B5EF4-FFF2-40B4-BE49-F238E27FC236}">
                <a16:creationId xmlns:a16="http://schemas.microsoft.com/office/drawing/2014/main" id="{BD6876DE-6AAA-44DA-97A4-0B901C9847A2}"/>
              </a:ext>
            </a:extLst>
          </p:cNvPr>
          <p:cNvGrpSpPr/>
          <p:nvPr/>
        </p:nvGrpSpPr>
        <p:grpSpPr>
          <a:xfrm>
            <a:off x="6422565" y="1871362"/>
            <a:ext cx="1930667" cy="598283"/>
            <a:chOff x="8921977" y="1435947"/>
            <a:chExt cx="2937088" cy="797710"/>
          </a:xfrm>
        </p:grpSpPr>
        <p:sp>
          <p:nvSpPr>
            <p:cNvPr id="132" name="TextBox 131">
              <a:extLst>
                <a:ext uri="{FF2B5EF4-FFF2-40B4-BE49-F238E27FC236}">
                  <a16:creationId xmlns:a16="http://schemas.microsoft.com/office/drawing/2014/main" id="{0956EE4B-D6B3-4F79-B824-EAF599ECD8C1}"/>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black"/>
                  </a:solidFill>
                  <a:latin typeface="Calibri" panose="020F0502020204030204"/>
                  <a:ea typeface="+mn-ea"/>
                </a:rPr>
                <a:t>1-Click </a:t>
              </a:r>
            </a:p>
          </p:txBody>
        </p:sp>
        <p:sp>
          <p:nvSpPr>
            <p:cNvPr id="133" name="TextBox 132">
              <a:extLst>
                <a:ext uri="{FF2B5EF4-FFF2-40B4-BE49-F238E27FC236}">
                  <a16:creationId xmlns:a16="http://schemas.microsoft.com/office/drawing/2014/main" id="{1ADEE4A8-0C4C-4A1E-8679-1D0B4C69F2C1}"/>
                </a:ext>
              </a:extLst>
            </p:cNvPr>
            <p:cNvSpPr txBox="1"/>
            <p:nvPr/>
          </p:nvSpPr>
          <p:spPr>
            <a:xfrm>
              <a:off x="8929772" y="1925881"/>
              <a:ext cx="2929293" cy="307776"/>
            </a:xfrm>
            <a:prstGeom prst="rect">
              <a:avLst/>
            </a:prstGeom>
            <a:noFill/>
          </p:spPr>
          <p:txBody>
            <a:bodyPr wrap="square" lIns="0" rIns="0" rtlCol="0" anchor="t">
              <a:spAutoFit/>
            </a:bodyPr>
            <a:lstStyle/>
            <a:p>
              <a:pPr algn="just" eaLnBrk="1" fontAlgn="auto" hangingPunct="1">
                <a:spcBef>
                  <a:spcPts val="0"/>
                </a:spcBef>
                <a:spcAft>
                  <a:spcPts val="0"/>
                </a:spcAft>
              </a:pPr>
              <a:endParaRPr lang="en-US" sz="900" noProof="1">
                <a:solidFill>
                  <a:prstClr val="black">
                    <a:lumMod val="65000"/>
                    <a:lumOff val="35000"/>
                  </a:prstClr>
                </a:solidFill>
                <a:latin typeface="Calibri" panose="020F0502020204030204"/>
                <a:ea typeface="+mn-ea"/>
              </a:endParaRPr>
            </a:p>
          </p:txBody>
        </p:sp>
      </p:grpSp>
      <p:sp>
        <p:nvSpPr>
          <p:cNvPr id="136" name="Freeform: Shape 135">
            <a:extLst>
              <a:ext uri="{FF2B5EF4-FFF2-40B4-BE49-F238E27FC236}">
                <a16:creationId xmlns:a16="http://schemas.microsoft.com/office/drawing/2014/main" id="{AD16EE46-E721-40F0-AC10-D5C17010B667}"/>
              </a:ext>
            </a:extLst>
          </p:cNvPr>
          <p:cNvSpPr/>
          <p:nvPr/>
        </p:nvSpPr>
        <p:spPr>
          <a:xfrm>
            <a:off x="6252677" y="185637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F169A603-41B8-4ED8-8A5C-C0C6481BE553}"/>
              </a:ext>
            </a:extLst>
          </p:cNvPr>
          <p:cNvSpPr/>
          <p:nvPr/>
        </p:nvSpPr>
        <p:spPr>
          <a:xfrm>
            <a:off x="6047404" y="1650637"/>
            <a:ext cx="410546" cy="411480"/>
          </a:xfrm>
          <a:prstGeom prst="rect">
            <a:avLst/>
          </a:prstGeom>
          <a:solidFill>
            <a:srgbClr val="FFCC4C">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03</a:t>
            </a:r>
          </a:p>
        </p:txBody>
      </p:sp>
      <p:sp>
        <p:nvSpPr>
          <p:cNvPr id="138" name="Speech Bubble: Rectangle 137">
            <a:extLst>
              <a:ext uri="{FF2B5EF4-FFF2-40B4-BE49-F238E27FC236}">
                <a16:creationId xmlns:a16="http://schemas.microsoft.com/office/drawing/2014/main" id="{B4D214C3-C1DF-4C66-8C80-A2F956F3CF09}"/>
              </a:ext>
            </a:extLst>
          </p:cNvPr>
          <p:cNvSpPr/>
          <p:nvPr/>
        </p:nvSpPr>
        <p:spPr>
          <a:xfrm>
            <a:off x="586662" y="4094217"/>
            <a:ext cx="2262673" cy="1278294"/>
          </a:xfrm>
          <a:prstGeom prst="wedgeRectCallout">
            <a:avLst>
              <a:gd name="adj1" fmla="val -6895"/>
              <a:gd name="adj2" fmla="val 71989"/>
            </a:avLst>
          </a:prstGeom>
          <a:solidFill>
            <a:srgbClr val="C13018"/>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39" name="Group 138">
            <a:extLst>
              <a:ext uri="{FF2B5EF4-FFF2-40B4-BE49-F238E27FC236}">
                <a16:creationId xmlns:a16="http://schemas.microsoft.com/office/drawing/2014/main" id="{0FBF2CAC-1391-4FB5-801B-1FF3411B33BD}"/>
              </a:ext>
            </a:extLst>
          </p:cNvPr>
          <p:cNvGrpSpPr/>
          <p:nvPr/>
        </p:nvGrpSpPr>
        <p:grpSpPr>
          <a:xfrm>
            <a:off x="756550" y="4109203"/>
            <a:ext cx="2092785" cy="952226"/>
            <a:chOff x="8921977" y="1435947"/>
            <a:chExt cx="3183715" cy="1269633"/>
          </a:xfrm>
        </p:grpSpPr>
        <p:sp>
          <p:nvSpPr>
            <p:cNvPr id="140" name="TextBox 139">
              <a:extLst>
                <a:ext uri="{FF2B5EF4-FFF2-40B4-BE49-F238E27FC236}">
                  <a16:creationId xmlns:a16="http://schemas.microsoft.com/office/drawing/2014/main" id="{139CD1DD-109A-486A-9404-2ED95C682179}"/>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white"/>
                  </a:solidFill>
                  <a:latin typeface="Calibri" panose="020F0502020204030204"/>
                  <a:ea typeface="+mn-ea"/>
                </a:rPr>
                <a:t>Compound Level</a:t>
              </a:r>
            </a:p>
          </p:txBody>
        </p:sp>
        <p:sp>
          <p:nvSpPr>
            <p:cNvPr id="141" name="TextBox 140">
              <a:extLst>
                <a:ext uri="{FF2B5EF4-FFF2-40B4-BE49-F238E27FC236}">
                  <a16:creationId xmlns:a16="http://schemas.microsoft.com/office/drawing/2014/main" id="{C7AD8D01-6569-4AD0-93EE-7DA23B3C1DB7}"/>
                </a:ext>
              </a:extLst>
            </p:cNvPr>
            <p:cNvSpPr txBox="1"/>
            <p:nvPr/>
          </p:nvSpPr>
          <p:spPr>
            <a:xfrm>
              <a:off x="8929772" y="1925881"/>
              <a:ext cx="3175920" cy="779699"/>
            </a:xfrm>
            <a:prstGeom prst="rect">
              <a:avLst/>
            </a:prstGeom>
            <a:noFill/>
          </p:spPr>
          <p:txBody>
            <a:bodyPr wrap="square" lIns="0" rIns="0" rtlCol="0" anchor="t">
              <a:spAutoFit/>
            </a:bodyPr>
            <a:lstStyle/>
            <a:p>
              <a:pPr eaLnBrk="1" fontAlgn="auto" hangingPunct="1">
                <a:spcBef>
                  <a:spcPts val="0"/>
                </a:spcBef>
                <a:spcAft>
                  <a:spcPts val="0"/>
                </a:spcAft>
              </a:pPr>
              <a:r>
                <a:rPr lang="en-US" sz="1600" b="1" noProof="1">
                  <a:solidFill>
                    <a:prstClr val="white"/>
                  </a:solidFill>
                  <a:latin typeface="Calibri" panose="020F0502020204030204"/>
                  <a:ea typeface="+mn-ea"/>
                </a:rPr>
                <a:t>Acknowledgement per Compound not per Trial</a:t>
              </a:r>
            </a:p>
          </p:txBody>
        </p:sp>
      </p:grpSp>
      <p:sp>
        <p:nvSpPr>
          <p:cNvPr id="142" name="Freeform: Shape 141">
            <a:extLst>
              <a:ext uri="{FF2B5EF4-FFF2-40B4-BE49-F238E27FC236}">
                <a16:creationId xmlns:a16="http://schemas.microsoft.com/office/drawing/2014/main" id="{47E91CAD-C349-45A7-99DF-93DE3EF62C5A}"/>
              </a:ext>
            </a:extLst>
          </p:cNvPr>
          <p:cNvSpPr/>
          <p:nvPr/>
        </p:nvSpPr>
        <p:spPr>
          <a:xfrm>
            <a:off x="586662" y="409421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Speech Bubble: Rectangle 142">
            <a:extLst>
              <a:ext uri="{FF2B5EF4-FFF2-40B4-BE49-F238E27FC236}">
                <a16:creationId xmlns:a16="http://schemas.microsoft.com/office/drawing/2014/main" id="{8E4FAA46-014F-4717-B420-78D4827900A5}"/>
              </a:ext>
            </a:extLst>
          </p:cNvPr>
          <p:cNvSpPr/>
          <p:nvPr/>
        </p:nvSpPr>
        <p:spPr>
          <a:xfrm>
            <a:off x="3398676" y="4094217"/>
            <a:ext cx="2262673" cy="1278294"/>
          </a:xfrm>
          <a:prstGeom prst="wedgeRectCallout">
            <a:avLst>
              <a:gd name="adj1" fmla="val -6895"/>
              <a:gd name="adj2" fmla="val 71989"/>
            </a:avLst>
          </a:prstGeom>
          <a:solidFill>
            <a:srgbClr val="A2B969"/>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44" name="Group 143">
            <a:extLst>
              <a:ext uri="{FF2B5EF4-FFF2-40B4-BE49-F238E27FC236}">
                <a16:creationId xmlns:a16="http://schemas.microsoft.com/office/drawing/2014/main" id="{47466E17-E7BE-48C0-9005-98CAA4CA143D}"/>
              </a:ext>
            </a:extLst>
          </p:cNvPr>
          <p:cNvGrpSpPr/>
          <p:nvPr/>
        </p:nvGrpSpPr>
        <p:grpSpPr>
          <a:xfrm>
            <a:off x="3610552" y="4076648"/>
            <a:ext cx="1932702" cy="952226"/>
            <a:chOff x="8921977" y="1435947"/>
            <a:chExt cx="2940184" cy="1269633"/>
          </a:xfrm>
        </p:grpSpPr>
        <p:sp>
          <p:nvSpPr>
            <p:cNvPr id="145" name="TextBox 144">
              <a:extLst>
                <a:ext uri="{FF2B5EF4-FFF2-40B4-BE49-F238E27FC236}">
                  <a16:creationId xmlns:a16="http://schemas.microsoft.com/office/drawing/2014/main" id="{271E3AD4-BBB2-435F-8A42-4DFF14D373E2}"/>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black"/>
                  </a:solidFill>
                  <a:latin typeface="Calibri" panose="020F0502020204030204"/>
                  <a:ea typeface="+mn-ea"/>
                </a:rPr>
                <a:t>Audit Trail</a:t>
              </a:r>
            </a:p>
          </p:txBody>
        </p:sp>
        <p:sp>
          <p:nvSpPr>
            <p:cNvPr id="146" name="TextBox 145">
              <a:extLst>
                <a:ext uri="{FF2B5EF4-FFF2-40B4-BE49-F238E27FC236}">
                  <a16:creationId xmlns:a16="http://schemas.microsoft.com/office/drawing/2014/main" id="{B60C0071-3177-42A2-8106-334E000C7653}"/>
                </a:ext>
              </a:extLst>
            </p:cNvPr>
            <p:cNvSpPr txBox="1"/>
            <p:nvPr/>
          </p:nvSpPr>
          <p:spPr>
            <a:xfrm>
              <a:off x="8929772" y="1925881"/>
              <a:ext cx="2932389" cy="779699"/>
            </a:xfrm>
            <a:prstGeom prst="rect">
              <a:avLst/>
            </a:prstGeom>
            <a:noFill/>
          </p:spPr>
          <p:txBody>
            <a:bodyPr wrap="square" lIns="0" rIns="0" rtlCol="0" anchor="t">
              <a:spAutoFit/>
            </a:bodyPr>
            <a:lstStyle/>
            <a:p>
              <a:pPr eaLnBrk="1" fontAlgn="auto" hangingPunct="1">
                <a:spcBef>
                  <a:spcPts val="0"/>
                </a:spcBef>
                <a:spcAft>
                  <a:spcPts val="0"/>
                </a:spcAft>
              </a:pPr>
              <a:r>
                <a:rPr lang="en-US" sz="1600" b="1" noProof="1">
                  <a:solidFill>
                    <a:prstClr val="white"/>
                  </a:solidFill>
                  <a:latin typeface="Calibri" panose="020F0502020204030204"/>
                  <a:ea typeface="+mn-ea"/>
                </a:rPr>
                <a:t>Printable/Saveable </a:t>
              </a:r>
            </a:p>
            <a:p>
              <a:pPr eaLnBrk="1" fontAlgn="auto" hangingPunct="1">
                <a:spcBef>
                  <a:spcPts val="0"/>
                </a:spcBef>
                <a:spcAft>
                  <a:spcPts val="0"/>
                </a:spcAft>
              </a:pPr>
              <a:r>
                <a:rPr lang="en-US" sz="1600" b="1" noProof="1">
                  <a:solidFill>
                    <a:prstClr val="white"/>
                  </a:solidFill>
                  <a:latin typeface="Calibri" panose="020F0502020204030204"/>
                  <a:ea typeface="+mn-ea"/>
                </a:rPr>
                <a:t>End to End Audit Trail</a:t>
              </a:r>
            </a:p>
          </p:txBody>
        </p:sp>
      </p:grpSp>
      <p:sp>
        <p:nvSpPr>
          <p:cNvPr id="147" name="Freeform: Shape 146">
            <a:extLst>
              <a:ext uri="{FF2B5EF4-FFF2-40B4-BE49-F238E27FC236}">
                <a16:creationId xmlns:a16="http://schemas.microsoft.com/office/drawing/2014/main" id="{27A35398-BDB3-407F-ABD7-085E096B8D9C}"/>
              </a:ext>
            </a:extLst>
          </p:cNvPr>
          <p:cNvSpPr/>
          <p:nvPr/>
        </p:nvSpPr>
        <p:spPr>
          <a:xfrm>
            <a:off x="3398676" y="409421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B2E7D16E-E739-4738-9CCC-A100883AF805}"/>
              </a:ext>
            </a:extLst>
          </p:cNvPr>
          <p:cNvSpPr/>
          <p:nvPr/>
        </p:nvSpPr>
        <p:spPr>
          <a:xfrm>
            <a:off x="3193403" y="3888477"/>
            <a:ext cx="410546" cy="411480"/>
          </a:xfrm>
          <a:prstGeom prst="rect">
            <a:avLst/>
          </a:prstGeom>
          <a:solidFill>
            <a:srgbClr val="A2B969">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05</a:t>
            </a:r>
          </a:p>
        </p:txBody>
      </p:sp>
      <p:sp>
        <p:nvSpPr>
          <p:cNvPr id="149" name="Speech Bubble: Rectangle 148">
            <a:extLst>
              <a:ext uri="{FF2B5EF4-FFF2-40B4-BE49-F238E27FC236}">
                <a16:creationId xmlns:a16="http://schemas.microsoft.com/office/drawing/2014/main" id="{6F8BA571-D54C-4355-9FB4-C8C11E9AD7EC}"/>
              </a:ext>
            </a:extLst>
          </p:cNvPr>
          <p:cNvSpPr/>
          <p:nvPr/>
        </p:nvSpPr>
        <p:spPr>
          <a:xfrm>
            <a:off x="6210690" y="4094217"/>
            <a:ext cx="2262673" cy="1278294"/>
          </a:xfrm>
          <a:prstGeom prst="wedgeRectCallout">
            <a:avLst>
              <a:gd name="adj1" fmla="val -6895"/>
              <a:gd name="adj2" fmla="val 71989"/>
            </a:avLst>
          </a:prstGeom>
          <a:solidFill>
            <a:srgbClr val="063951"/>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50" name="Group 149">
            <a:extLst>
              <a:ext uri="{FF2B5EF4-FFF2-40B4-BE49-F238E27FC236}">
                <a16:creationId xmlns:a16="http://schemas.microsoft.com/office/drawing/2014/main" id="{F4CD9B24-4F77-4917-BBC0-FE58D46CE69F}"/>
              </a:ext>
            </a:extLst>
          </p:cNvPr>
          <p:cNvGrpSpPr/>
          <p:nvPr/>
        </p:nvGrpSpPr>
        <p:grpSpPr>
          <a:xfrm>
            <a:off x="6380577" y="4109203"/>
            <a:ext cx="1930667" cy="952226"/>
            <a:chOff x="8921977" y="1435947"/>
            <a:chExt cx="2937088" cy="1269633"/>
          </a:xfrm>
        </p:grpSpPr>
        <p:sp>
          <p:nvSpPr>
            <p:cNvPr id="151" name="TextBox 150">
              <a:extLst>
                <a:ext uri="{FF2B5EF4-FFF2-40B4-BE49-F238E27FC236}">
                  <a16:creationId xmlns:a16="http://schemas.microsoft.com/office/drawing/2014/main" id="{127F5B18-15E4-4FC8-8521-01A751C3815C}"/>
                </a:ext>
              </a:extLst>
            </p:cNvPr>
            <p:cNvSpPr txBox="1"/>
            <p:nvPr/>
          </p:nvSpPr>
          <p:spPr>
            <a:xfrm>
              <a:off x="8921977" y="1435947"/>
              <a:ext cx="2937088" cy="492442"/>
            </a:xfrm>
            <a:prstGeom prst="rect">
              <a:avLst/>
            </a:prstGeom>
            <a:noFill/>
          </p:spPr>
          <p:txBody>
            <a:bodyPr wrap="square" lIns="0" rIns="0" rtlCol="0" anchor="b">
              <a:spAutoFit/>
            </a:bodyPr>
            <a:lstStyle/>
            <a:p>
              <a:pPr algn="ctr" eaLnBrk="1" fontAlgn="auto" hangingPunct="1">
                <a:spcBef>
                  <a:spcPts val="0"/>
                </a:spcBef>
                <a:spcAft>
                  <a:spcPts val="0"/>
                </a:spcAft>
              </a:pPr>
              <a:r>
                <a:rPr lang="en-US" sz="1800" b="1" noProof="1">
                  <a:solidFill>
                    <a:prstClr val="white"/>
                  </a:solidFill>
                  <a:latin typeface="Calibri" panose="020F0502020204030204"/>
                  <a:ea typeface="+mn-ea"/>
                </a:rPr>
                <a:t>Offline Delivery</a:t>
              </a:r>
            </a:p>
          </p:txBody>
        </p:sp>
        <p:sp>
          <p:nvSpPr>
            <p:cNvPr id="152" name="TextBox 151">
              <a:extLst>
                <a:ext uri="{FF2B5EF4-FFF2-40B4-BE49-F238E27FC236}">
                  <a16:creationId xmlns:a16="http://schemas.microsoft.com/office/drawing/2014/main" id="{1D8D2561-1BCA-41D7-8F64-BD03786D6C17}"/>
                </a:ext>
              </a:extLst>
            </p:cNvPr>
            <p:cNvSpPr txBox="1"/>
            <p:nvPr/>
          </p:nvSpPr>
          <p:spPr>
            <a:xfrm>
              <a:off x="8929772" y="1925881"/>
              <a:ext cx="2929293" cy="779699"/>
            </a:xfrm>
            <a:prstGeom prst="rect">
              <a:avLst/>
            </a:prstGeom>
            <a:noFill/>
          </p:spPr>
          <p:txBody>
            <a:bodyPr wrap="square" lIns="0" rIns="0" rtlCol="0" anchor="t">
              <a:spAutoFit/>
            </a:bodyPr>
            <a:lstStyle/>
            <a:p>
              <a:pPr eaLnBrk="1" fontAlgn="auto" hangingPunct="1">
                <a:spcBef>
                  <a:spcPts val="0"/>
                </a:spcBef>
                <a:spcAft>
                  <a:spcPts val="0"/>
                </a:spcAft>
              </a:pPr>
              <a:r>
                <a:rPr lang="en-US" sz="1600" b="1" noProof="1">
                  <a:solidFill>
                    <a:prstClr val="white"/>
                  </a:solidFill>
                  <a:latin typeface="Calibri" panose="020F0502020204030204"/>
                  <a:ea typeface="+mn-ea"/>
                </a:rPr>
                <a:t>Multiple methods of delivery and access</a:t>
              </a:r>
            </a:p>
          </p:txBody>
        </p:sp>
      </p:grpSp>
      <p:sp>
        <p:nvSpPr>
          <p:cNvPr id="153" name="Freeform: Shape 152">
            <a:extLst>
              <a:ext uri="{FF2B5EF4-FFF2-40B4-BE49-F238E27FC236}">
                <a16:creationId xmlns:a16="http://schemas.microsoft.com/office/drawing/2014/main" id="{DC236488-21D1-4D06-9805-CCF993C7A91C}"/>
              </a:ext>
            </a:extLst>
          </p:cNvPr>
          <p:cNvSpPr/>
          <p:nvPr/>
        </p:nvSpPr>
        <p:spPr>
          <a:xfrm>
            <a:off x="6210689" y="4094218"/>
            <a:ext cx="279918" cy="275920"/>
          </a:xfrm>
          <a:custGeom>
            <a:avLst/>
            <a:gdLst>
              <a:gd name="connsiteX0" fmla="*/ 0 w 373224"/>
              <a:gd name="connsiteY0" fmla="*/ 0 h 367893"/>
              <a:gd name="connsiteX1" fmla="*/ 373224 w 373224"/>
              <a:gd name="connsiteY1" fmla="*/ 0 h 367893"/>
              <a:gd name="connsiteX2" fmla="*/ 373224 w 373224"/>
              <a:gd name="connsiteY2" fmla="*/ 367893 h 367893"/>
              <a:gd name="connsiteX3" fmla="*/ 0 w 373224"/>
              <a:gd name="connsiteY3" fmla="*/ 367893 h 367893"/>
            </a:gdLst>
            <a:ahLst/>
            <a:cxnLst>
              <a:cxn ang="0">
                <a:pos x="connsiteX0" y="connsiteY0"/>
              </a:cxn>
              <a:cxn ang="0">
                <a:pos x="connsiteX1" y="connsiteY1"/>
              </a:cxn>
              <a:cxn ang="0">
                <a:pos x="connsiteX2" y="connsiteY2"/>
              </a:cxn>
              <a:cxn ang="0">
                <a:pos x="connsiteX3" y="connsiteY3"/>
              </a:cxn>
            </a:cxnLst>
            <a:rect l="l" t="t" r="r" b="b"/>
            <a:pathLst>
              <a:path w="373224" h="367893">
                <a:moveTo>
                  <a:pt x="0" y="0"/>
                </a:moveTo>
                <a:lnTo>
                  <a:pt x="373224" y="0"/>
                </a:lnTo>
                <a:lnTo>
                  <a:pt x="373224" y="367893"/>
                </a:lnTo>
                <a:lnTo>
                  <a:pt x="0" y="367893"/>
                </a:lnTo>
                <a:close/>
              </a:path>
            </a:pathLst>
          </a:custGeom>
          <a:solidFill>
            <a:sysClr val="windowText" lastClr="000000">
              <a:alpha val="3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3AA61321-6BE7-446E-A93E-2242BA7A7B9D}"/>
              </a:ext>
            </a:extLst>
          </p:cNvPr>
          <p:cNvSpPr/>
          <p:nvPr/>
        </p:nvSpPr>
        <p:spPr>
          <a:xfrm>
            <a:off x="6005416" y="3888477"/>
            <a:ext cx="410546" cy="411480"/>
          </a:xfrm>
          <a:prstGeom prst="rect">
            <a:avLst/>
          </a:prstGeom>
          <a:solidFill>
            <a:srgbClr val="063951"/>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06</a:t>
            </a:r>
          </a:p>
        </p:txBody>
      </p:sp>
      <p:sp>
        <p:nvSpPr>
          <p:cNvPr id="155" name="Freeform: Shape 154">
            <a:extLst>
              <a:ext uri="{FF2B5EF4-FFF2-40B4-BE49-F238E27FC236}">
                <a16:creationId xmlns:a16="http://schemas.microsoft.com/office/drawing/2014/main" id="{4ECBEF58-C3F9-45EE-ACA1-BE43233583AB}"/>
              </a:ext>
            </a:extLst>
          </p:cNvPr>
          <p:cNvSpPr/>
          <p:nvPr/>
        </p:nvSpPr>
        <p:spPr>
          <a:xfrm>
            <a:off x="4608545" y="3185181"/>
            <a:ext cx="356119" cy="395120"/>
          </a:xfrm>
          <a:custGeom>
            <a:avLst/>
            <a:gdLst>
              <a:gd name="connsiteX0" fmla="*/ 237413 w 474825"/>
              <a:gd name="connsiteY0" fmla="*/ 289412 h 526826"/>
              <a:gd name="connsiteX1" fmla="*/ 335345 w 474825"/>
              <a:gd name="connsiteY1" fmla="*/ 304250 h 526826"/>
              <a:gd name="connsiteX2" fmla="*/ 451084 w 474825"/>
              <a:gd name="connsiteY2" fmla="*/ 360636 h 526826"/>
              <a:gd name="connsiteX3" fmla="*/ 474825 w 474825"/>
              <a:gd name="connsiteY3" fmla="*/ 408119 h 526826"/>
              <a:gd name="connsiteX4" fmla="*/ 474825 w 474825"/>
              <a:gd name="connsiteY4" fmla="*/ 526826 h 526826"/>
              <a:gd name="connsiteX5" fmla="*/ 0 w 474825"/>
              <a:gd name="connsiteY5" fmla="*/ 526826 h 526826"/>
              <a:gd name="connsiteX6" fmla="*/ 0 w 474825"/>
              <a:gd name="connsiteY6" fmla="*/ 408119 h 526826"/>
              <a:gd name="connsiteX7" fmla="*/ 23741 w 474825"/>
              <a:gd name="connsiteY7" fmla="*/ 360636 h 526826"/>
              <a:gd name="connsiteX8" fmla="*/ 139480 w 474825"/>
              <a:gd name="connsiteY8" fmla="*/ 304250 h 526826"/>
              <a:gd name="connsiteX9" fmla="*/ 237413 w 474825"/>
              <a:gd name="connsiteY9" fmla="*/ 289412 h 526826"/>
              <a:gd name="connsiteX10" fmla="*/ 286010 w 474825"/>
              <a:gd name="connsiteY10" fmla="*/ 77225 h 526826"/>
              <a:gd name="connsiteX11" fmla="*/ 294096 w 474825"/>
              <a:gd name="connsiteY11" fmla="*/ 81676 h 526826"/>
              <a:gd name="connsiteX12" fmla="*/ 325925 w 474825"/>
              <a:gd name="connsiteY12" fmla="*/ 115656 h 526826"/>
              <a:gd name="connsiteX13" fmla="*/ 344398 w 474825"/>
              <a:gd name="connsiteY13" fmla="*/ 142291 h 526826"/>
              <a:gd name="connsiteX14" fmla="*/ 355008 w 474825"/>
              <a:gd name="connsiteY14" fmla="*/ 156833 h 526826"/>
              <a:gd name="connsiteX15" fmla="*/ 238951 w 474825"/>
              <a:gd name="connsiteY15" fmla="*/ 258849 h 526826"/>
              <a:gd name="connsiteX16" fmla="*/ 118781 w 474825"/>
              <a:gd name="connsiteY16" fmla="*/ 141623 h 526826"/>
              <a:gd name="connsiteX17" fmla="*/ 222650 w 474825"/>
              <a:gd name="connsiteY17" fmla="*/ 122185 h 526826"/>
              <a:gd name="connsiteX18" fmla="*/ 286010 w 474825"/>
              <a:gd name="connsiteY18" fmla="*/ 77225 h 526826"/>
              <a:gd name="connsiteX19" fmla="*/ 227992 w 474825"/>
              <a:gd name="connsiteY19" fmla="*/ 65 h 526826"/>
              <a:gd name="connsiteX20" fmla="*/ 294912 w 474825"/>
              <a:gd name="connsiteY20" fmla="*/ 26032 h 526826"/>
              <a:gd name="connsiteX21" fmla="*/ 333863 w 474825"/>
              <a:gd name="connsiteY21" fmla="*/ 39016 h 526826"/>
              <a:gd name="connsiteX22" fmla="*/ 357085 w 474825"/>
              <a:gd name="connsiteY22" fmla="*/ 86648 h 526826"/>
              <a:gd name="connsiteX23" fmla="*/ 356120 w 474825"/>
              <a:gd name="connsiteY23" fmla="*/ 133611 h 526826"/>
              <a:gd name="connsiteX24" fmla="*/ 355304 w 474825"/>
              <a:gd name="connsiteY24" fmla="*/ 132572 h 526826"/>
              <a:gd name="connsiteX25" fmla="*/ 337869 w 474825"/>
              <a:gd name="connsiteY25" fmla="*/ 107347 h 526826"/>
              <a:gd name="connsiteX26" fmla="*/ 302406 w 474825"/>
              <a:gd name="connsiteY26" fmla="*/ 69731 h 526826"/>
              <a:gd name="connsiteX27" fmla="*/ 281929 w 474825"/>
              <a:gd name="connsiteY27" fmla="*/ 61496 h 526826"/>
              <a:gd name="connsiteX28" fmla="*/ 215156 w 474825"/>
              <a:gd name="connsiteY28" fmla="*/ 109499 h 526826"/>
              <a:gd name="connsiteX29" fmla="*/ 119671 w 474825"/>
              <a:gd name="connsiteY29" fmla="*/ 126859 h 526826"/>
              <a:gd name="connsiteX30" fmla="*/ 107281 w 474825"/>
              <a:gd name="connsiteY30" fmla="*/ 126859 h 526826"/>
              <a:gd name="connsiteX31" fmla="*/ 110026 w 474825"/>
              <a:gd name="connsiteY31" fmla="*/ 105121 h 526826"/>
              <a:gd name="connsiteX32" fmla="*/ 133174 w 474825"/>
              <a:gd name="connsiteY32" fmla="*/ 40796 h 526826"/>
              <a:gd name="connsiteX33" fmla="*/ 227992 w 474825"/>
              <a:gd name="connsiteY33" fmla="*/ 65 h 52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4825" h="526826">
                <a:moveTo>
                  <a:pt x="237413" y="289412"/>
                </a:moveTo>
                <a:cubicBezTo>
                  <a:pt x="270607" y="289534"/>
                  <a:pt x="303604" y="294533"/>
                  <a:pt x="335345" y="304250"/>
                </a:cubicBezTo>
                <a:cubicBezTo>
                  <a:pt x="376893" y="316121"/>
                  <a:pt x="418440" y="333927"/>
                  <a:pt x="451084" y="360636"/>
                </a:cubicBezTo>
                <a:cubicBezTo>
                  <a:pt x="465722" y="372099"/>
                  <a:pt x="474438" y="389531"/>
                  <a:pt x="474825" y="408119"/>
                </a:cubicBezTo>
                <a:lnTo>
                  <a:pt x="474825" y="526826"/>
                </a:lnTo>
                <a:lnTo>
                  <a:pt x="0" y="526826"/>
                </a:lnTo>
                <a:lnTo>
                  <a:pt x="0" y="408119"/>
                </a:lnTo>
                <a:cubicBezTo>
                  <a:pt x="387" y="389531"/>
                  <a:pt x="9103" y="372099"/>
                  <a:pt x="23741" y="360636"/>
                </a:cubicBezTo>
                <a:cubicBezTo>
                  <a:pt x="58851" y="335425"/>
                  <a:pt x="97987" y="316358"/>
                  <a:pt x="139480" y="304250"/>
                </a:cubicBezTo>
                <a:cubicBezTo>
                  <a:pt x="171320" y="294974"/>
                  <a:pt x="204254" y="289984"/>
                  <a:pt x="237413" y="289412"/>
                </a:cubicBezTo>
                <a:close/>
                <a:moveTo>
                  <a:pt x="286010" y="77225"/>
                </a:moveTo>
                <a:cubicBezTo>
                  <a:pt x="288882" y="78362"/>
                  <a:pt x="291599" y="79858"/>
                  <a:pt x="294096" y="81676"/>
                </a:cubicBezTo>
                <a:cubicBezTo>
                  <a:pt x="306926" y="90698"/>
                  <a:pt x="317760" y="102265"/>
                  <a:pt x="325925" y="115656"/>
                </a:cubicBezTo>
                <a:cubicBezTo>
                  <a:pt x="335866" y="130420"/>
                  <a:pt x="344027" y="141772"/>
                  <a:pt x="344398" y="142291"/>
                </a:cubicBezTo>
                <a:lnTo>
                  <a:pt x="355008" y="156833"/>
                </a:lnTo>
                <a:cubicBezTo>
                  <a:pt x="346779" y="214809"/>
                  <a:pt x="297503" y="258123"/>
                  <a:pt x="238951" y="258849"/>
                </a:cubicBezTo>
                <a:cubicBezTo>
                  <a:pt x="173396" y="259662"/>
                  <a:pt x="119594" y="207179"/>
                  <a:pt x="118781" y="141623"/>
                </a:cubicBezTo>
                <a:cubicBezTo>
                  <a:pt x="150164" y="140955"/>
                  <a:pt x="196980" y="137023"/>
                  <a:pt x="222650" y="122185"/>
                </a:cubicBezTo>
                <a:cubicBezTo>
                  <a:pt x="238824" y="112763"/>
                  <a:pt x="272803" y="87241"/>
                  <a:pt x="286010" y="77225"/>
                </a:cubicBezTo>
                <a:close/>
                <a:moveTo>
                  <a:pt x="227992" y="65"/>
                </a:moveTo>
                <a:cubicBezTo>
                  <a:pt x="252349" y="2027"/>
                  <a:pt x="275606" y="11051"/>
                  <a:pt x="294912" y="26032"/>
                </a:cubicBezTo>
                <a:cubicBezTo>
                  <a:pt x="309141" y="24708"/>
                  <a:pt x="323273" y="29419"/>
                  <a:pt x="333863" y="39016"/>
                </a:cubicBezTo>
                <a:cubicBezTo>
                  <a:pt x="350482" y="52964"/>
                  <a:pt x="353449" y="60680"/>
                  <a:pt x="357085" y="86648"/>
                </a:cubicBezTo>
                <a:cubicBezTo>
                  <a:pt x="359681" y="105492"/>
                  <a:pt x="359830" y="126192"/>
                  <a:pt x="356120" y="133611"/>
                </a:cubicBezTo>
                <a:lnTo>
                  <a:pt x="355304" y="132572"/>
                </a:lnTo>
                <a:cubicBezTo>
                  <a:pt x="353153" y="129604"/>
                  <a:pt x="346104" y="119663"/>
                  <a:pt x="337869" y="107347"/>
                </a:cubicBezTo>
                <a:cubicBezTo>
                  <a:pt x="328720" y="92535"/>
                  <a:pt x="316654" y="79737"/>
                  <a:pt x="302406" y="69731"/>
                </a:cubicBezTo>
                <a:cubicBezTo>
                  <a:pt x="296550" y="65012"/>
                  <a:pt x="289421" y="62145"/>
                  <a:pt x="281929" y="61496"/>
                </a:cubicBezTo>
                <a:cubicBezTo>
                  <a:pt x="281929" y="61496"/>
                  <a:pt x="234446" y="98147"/>
                  <a:pt x="215156" y="109499"/>
                </a:cubicBezTo>
                <a:cubicBezTo>
                  <a:pt x="191193" y="123595"/>
                  <a:pt x="143190" y="126192"/>
                  <a:pt x="119671" y="126859"/>
                </a:cubicBezTo>
                <a:cubicBezTo>
                  <a:pt x="115516" y="126859"/>
                  <a:pt x="111436" y="126859"/>
                  <a:pt x="107281" y="126859"/>
                </a:cubicBezTo>
                <a:cubicBezTo>
                  <a:pt x="100901" y="126859"/>
                  <a:pt x="110026" y="113060"/>
                  <a:pt x="110026" y="105121"/>
                </a:cubicBezTo>
                <a:cubicBezTo>
                  <a:pt x="110026" y="97183"/>
                  <a:pt x="107133" y="74924"/>
                  <a:pt x="133174" y="40796"/>
                </a:cubicBezTo>
                <a:cubicBezTo>
                  <a:pt x="150386" y="18094"/>
                  <a:pt x="190896" y="-1270"/>
                  <a:pt x="227992" y="65"/>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56" name="Freeform: Shape 155">
            <a:extLst>
              <a:ext uri="{FF2B5EF4-FFF2-40B4-BE49-F238E27FC236}">
                <a16:creationId xmlns:a16="http://schemas.microsoft.com/office/drawing/2014/main" id="{CEDEFE47-134D-44A6-9851-C8DBC03ABA0D}"/>
              </a:ext>
            </a:extLst>
          </p:cNvPr>
          <p:cNvSpPr/>
          <p:nvPr/>
        </p:nvSpPr>
        <p:spPr>
          <a:xfrm>
            <a:off x="7423646" y="3165835"/>
            <a:ext cx="356119" cy="414466"/>
          </a:xfrm>
          <a:custGeom>
            <a:avLst/>
            <a:gdLst>
              <a:gd name="connsiteX0" fmla="*/ 237413 w 474825"/>
              <a:gd name="connsiteY0" fmla="*/ 315207 h 552621"/>
              <a:gd name="connsiteX1" fmla="*/ 335345 w 474825"/>
              <a:gd name="connsiteY1" fmla="*/ 330045 h 552621"/>
              <a:gd name="connsiteX2" fmla="*/ 451084 w 474825"/>
              <a:gd name="connsiteY2" fmla="*/ 386431 h 552621"/>
              <a:gd name="connsiteX3" fmla="*/ 474825 w 474825"/>
              <a:gd name="connsiteY3" fmla="*/ 433914 h 552621"/>
              <a:gd name="connsiteX4" fmla="*/ 474825 w 474825"/>
              <a:gd name="connsiteY4" fmla="*/ 552621 h 552621"/>
              <a:gd name="connsiteX5" fmla="*/ 0 w 474825"/>
              <a:gd name="connsiteY5" fmla="*/ 552621 h 552621"/>
              <a:gd name="connsiteX6" fmla="*/ 0 w 474825"/>
              <a:gd name="connsiteY6" fmla="*/ 433914 h 552621"/>
              <a:gd name="connsiteX7" fmla="*/ 23741 w 474825"/>
              <a:gd name="connsiteY7" fmla="*/ 386431 h 552621"/>
              <a:gd name="connsiteX8" fmla="*/ 139480 w 474825"/>
              <a:gd name="connsiteY8" fmla="*/ 330045 h 552621"/>
              <a:gd name="connsiteX9" fmla="*/ 237413 w 474825"/>
              <a:gd name="connsiteY9" fmla="*/ 315207 h 552621"/>
              <a:gd name="connsiteX10" fmla="*/ 306485 w 474825"/>
              <a:gd name="connsiteY10" fmla="*/ 84694 h 552621"/>
              <a:gd name="connsiteX11" fmla="*/ 319172 w 474825"/>
              <a:gd name="connsiteY11" fmla="*/ 113109 h 552621"/>
              <a:gd name="connsiteX12" fmla="*/ 334010 w 474825"/>
              <a:gd name="connsiteY12" fmla="*/ 126093 h 552621"/>
              <a:gd name="connsiteX13" fmla="*/ 342320 w 474825"/>
              <a:gd name="connsiteY13" fmla="*/ 133512 h 552621"/>
              <a:gd name="connsiteX14" fmla="*/ 348700 w 474825"/>
              <a:gd name="connsiteY14" fmla="*/ 159406 h 552621"/>
              <a:gd name="connsiteX15" fmla="*/ 237413 w 474825"/>
              <a:gd name="connsiteY15" fmla="*/ 278112 h 552621"/>
              <a:gd name="connsiteX16" fmla="*/ 129316 w 474825"/>
              <a:gd name="connsiteY16" fmla="*/ 186041 h 552621"/>
              <a:gd name="connsiteX17" fmla="*/ 129316 w 474825"/>
              <a:gd name="connsiteY17" fmla="*/ 159257 h 552621"/>
              <a:gd name="connsiteX18" fmla="*/ 160180 w 474825"/>
              <a:gd name="connsiteY18" fmla="*/ 151466 h 552621"/>
              <a:gd name="connsiteX19" fmla="*/ 238971 w 474825"/>
              <a:gd name="connsiteY19" fmla="*/ 129209 h 552621"/>
              <a:gd name="connsiteX20" fmla="*/ 306485 w 474825"/>
              <a:gd name="connsiteY20" fmla="*/ 84694 h 552621"/>
              <a:gd name="connsiteX21" fmla="*/ 196133 w 474825"/>
              <a:gd name="connsiteY21" fmla="*/ 1202 h 552621"/>
              <a:gd name="connsiteX22" fmla="*/ 254182 w 474825"/>
              <a:gd name="connsiteY22" fmla="*/ 5235 h 552621"/>
              <a:gd name="connsiteX23" fmla="*/ 314499 w 474825"/>
              <a:gd name="connsiteY23" fmla="*/ 45966 h 552621"/>
              <a:gd name="connsiteX24" fmla="*/ 353005 w 474825"/>
              <a:gd name="connsiteY24" fmla="*/ 46486 h 552621"/>
              <a:gd name="connsiteX25" fmla="*/ 383868 w 474825"/>
              <a:gd name="connsiteY25" fmla="*/ 112368 h 552621"/>
              <a:gd name="connsiteX26" fmla="*/ 364356 w 474825"/>
              <a:gd name="connsiteY26" fmla="*/ 252886 h 552621"/>
              <a:gd name="connsiteX27" fmla="*/ 392474 w 474825"/>
              <a:gd name="connsiteY27" fmla="*/ 305785 h 552621"/>
              <a:gd name="connsiteX28" fmla="*/ 316428 w 474825"/>
              <a:gd name="connsiteY28" fmla="*/ 311943 h 552621"/>
              <a:gd name="connsiteX29" fmla="*/ 281336 w 474825"/>
              <a:gd name="connsiteY29" fmla="*/ 283750 h 552621"/>
              <a:gd name="connsiteX30" fmla="*/ 363540 w 474825"/>
              <a:gd name="connsiteY30" fmla="*/ 158960 h 552621"/>
              <a:gd name="connsiteX31" fmla="*/ 354637 w 474825"/>
              <a:gd name="connsiteY31" fmla="*/ 125277 h 552621"/>
              <a:gd name="connsiteX32" fmla="*/ 342173 w 474825"/>
              <a:gd name="connsiteY32" fmla="*/ 113629 h 552621"/>
              <a:gd name="connsiteX33" fmla="*/ 331192 w 474825"/>
              <a:gd name="connsiteY33" fmla="*/ 103984 h 552621"/>
              <a:gd name="connsiteX34" fmla="*/ 318728 w 474825"/>
              <a:gd name="connsiteY34" fmla="*/ 69559 h 552621"/>
              <a:gd name="connsiteX35" fmla="*/ 316682 w 474825"/>
              <a:gd name="connsiteY35" fmla="*/ 65485 h 552621"/>
              <a:gd name="connsiteX36" fmla="*/ 306190 w 474825"/>
              <a:gd name="connsiteY36" fmla="*/ 65404 h 552621"/>
              <a:gd name="connsiteX37" fmla="*/ 232591 w 474825"/>
              <a:gd name="connsiteY37" fmla="*/ 115855 h 552621"/>
              <a:gd name="connsiteX38" fmla="*/ 157954 w 474825"/>
              <a:gd name="connsiteY38" fmla="*/ 136851 h 552621"/>
              <a:gd name="connsiteX39" fmla="*/ 117891 w 474825"/>
              <a:gd name="connsiteY39" fmla="*/ 150131 h 552621"/>
              <a:gd name="connsiteX40" fmla="*/ 114997 w 474825"/>
              <a:gd name="connsiteY40" fmla="*/ 190046 h 552621"/>
              <a:gd name="connsiteX41" fmla="*/ 190228 w 474825"/>
              <a:gd name="connsiteY41" fmla="*/ 283082 h 552621"/>
              <a:gd name="connsiteX42" fmla="*/ 154764 w 474825"/>
              <a:gd name="connsiteY42" fmla="*/ 310978 h 552621"/>
              <a:gd name="connsiteX43" fmla="*/ 85395 w 474825"/>
              <a:gd name="connsiteY43" fmla="*/ 318397 h 552621"/>
              <a:gd name="connsiteX44" fmla="*/ 101865 w 474825"/>
              <a:gd name="connsiteY44" fmla="*/ 277221 h 552621"/>
              <a:gd name="connsiteX45" fmla="*/ 97711 w 474825"/>
              <a:gd name="connsiteY45" fmla="*/ 128838 h 552621"/>
              <a:gd name="connsiteX46" fmla="*/ 140964 w 474825"/>
              <a:gd name="connsiteY46" fmla="*/ 19703 h 552621"/>
              <a:gd name="connsiteX47" fmla="*/ 196133 w 474825"/>
              <a:gd name="connsiteY47" fmla="*/ 1202 h 55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74825" h="552621">
                <a:moveTo>
                  <a:pt x="237413" y="315207"/>
                </a:moveTo>
                <a:cubicBezTo>
                  <a:pt x="270607" y="315329"/>
                  <a:pt x="303604" y="320328"/>
                  <a:pt x="335345" y="330045"/>
                </a:cubicBezTo>
                <a:cubicBezTo>
                  <a:pt x="376893" y="341916"/>
                  <a:pt x="418440" y="359722"/>
                  <a:pt x="451084" y="386431"/>
                </a:cubicBezTo>
                <a:cubicBezTo>
                  <a:pt x="465722" y="397894"/>
                  <a:pt x="474438" y="415326"/>
                  <a:pt x="474825" y="433914"/>
                </a:cubicBezTo>
                <a:lnTo>
                  <a:pt x="474825" y="552621"/>
                </a:lnTo>
                <a:lnTo>
                  <a:pt x="0" y="552621"/>
                </a:lnTo>
                <a:lnTo>
                  <a:pt x="0" y="433914"/>
                </a:lnTo>
                <a:cubicBezTo>
                  <a:pt x="387" y="415326"/>
                  <a:pt x="9103" y="397894"/>
                  <a:pt x="23741" y="386431"/>
                </a:cubicBezTo>
                <a:cubicBezTo>
                  <a:pt x="58851" y="361220"/>
                  <a:pt x="97987" y="342153"/>
                  <a:pt x="139480" y="330045"/>
                </a:cubicBezTo>
                <a:cubicBezTo>
                  <a:pt x="171320" y="320769"/>
                  <a:pt x="204254" y="315779"/>
                  <a:pt x="237413" y="315207"/>
                </a:cubicBezTo>
                <a:close/>
                <a:moveTo>
                  <a:pt x="306485" y="84694"/>
                </a:moveTo>
                <a:cubicBezTo>
                  <a:pt x="308899" y="94876"/>
                  <a:pt x="313203" y="104515"/>
                  <a:pt x="319172" y="113109"/>
                </a:cubicBezTo>
                <a:cubicBezTo>
                  <a:pt x="323313" y="118280"/>
                  <a:pt x="328336" y="122675"/>
                  <a:pt x="334010" y="126093"/>
                </a:cubicBezTo>
                <a:cubicBezTo>
                  <a:pt x="337306" y="127905"/>
                  <a:pt x="340147" y="130442"/>
                  <a:pt x="342320" y="133512"/>
                </a:cubicBezTo>
                <a:cubicBezTo>
                  <a:pt x="346136" y="141637"/>
                  <a:pt x="348304" y="150437"/>
                  <a:pt x="348700" y="159406"/>
                </a:cubicBezTo>
                <a:cubicBezTo>
                  <a:pt x="348700" y="222617"/>
                  <a:pt x="296766" y="278112"/>
                  <a:pt x="237413" y="278112"/>
                </a:cubicBezTo>
                <a:cubicBezTo>
                  <a:pt x="187408" y="278112"/>
                  <a:pt x="142003" y="239533"/>
                  <a:pt x="129316" y="186041"/>
                </a:cubicBezTo>
                <a:cubicBezTo>
                  <a:pt x="127165" y="179808"/>
                  <a:pt x="124865" y="165044"/>
                  <a:pt x="129316" y="159257"/>
                </a:cubicBezTo>
                <a:cubicBezTo>
                  <a:pt x="131987" y="156438"/>
                  <a:pt x="147642" y="153692"/>
                  <a:pt x="160180" y="151466"/>
                </a:cubicBezTo>
                <a:cubicBezTo>
                  <a:pt x="187373" y="147854"/>
                  <a:pt x="213907" y="140358"/>
                  <a:pt x="238971" y="129209"/>
                </a:cubicBezTo>
                <a:cubicBezTo>
                  <a:pt x="263117" y="117022"/>
                  <a:pt x="285772" y="102085"/>
                  <a:pt x="306485" y="84694"/>
                </a:cubicBezTo>
                <a:close/>
                <a:moveTo>
                  <a:pt x="196133" y="1202"/>
                </a:moveTo>
                <a:cubicBezTo>
                  <a:pt x="215376" y="-1257"/>
                  <a:pt x="235100" y="40"/>
                  <a:pt x="254182" y="5235"/>
                </a:cubicBezTo>
                <a:cubicBezTo>
                  <a:pt x="300625" y="19703"/>
                  <a:pt x="314499" y="45966"/>
                  <a:pt x="314499" y="45966"/>
                </a:cubicBezTo>
                <a:cubicBezTo>
                  <a:pt x="314499" y="45966"/>
                  <a:pt x="341357" y="39883"/>
                  <a:pt x="353005" y="46486"/>
                </a:cubicBezTo>
                <a:cubicBezTo>
                  <a:pt x="373185" y="57911"/>
                  <a:pt x="383868" y="74753"/>
                  <a:pt x="383868" y="112368"/>
                </a:cubicBezTo>
                <a:cubicBezTo>
                  <a:pt x="383646" y="159405"/>
                  <a:pt x="357530" y="226177"/>
                  <a:pt x="364356" y="252886"/>
                </a:cubicBezTo>
                <a:cubicBezTo>
                  <a:pt x="375114" y="295398"/>
                  <a:pt x="392474" y="305785"/>
                  <a:pt x="392474" y="305785"/>
                </a:cubicBezTo>
                <a:cubicBezTo>
                  <a:pt x="392474" y="305785"/>
                  <a:pt x="338686" y="328042"/>
                  <a:pt x="316428" y="311943"/>
                </a:cubicBezTo>
                <a:cubicBezTo>
                  <a:pt x="302925" y="302149"/>
                  <a:pt x="290684" y="291985"/>
                  <a:pt x="281336" y="283750"/>
                </a:cubicBezTo>
                <a:cubicBezTo>
                  <a:pt x="330887" y="261932"/>
                  <a:pt x="363055" y="213100"/>
                  <a:pt x="363540" y="158960"/>
                </a:cubicBezTo>
                <a:cubicBezTo>
                  <a:pt x="363031" y="147222"/>
                  <a:pt x="359994" y="135733"/>
                  <a:pt x="354637" y="125277"/>
                </a:cubicBezTo>
                <a:cubicBezTo>
                  <a:pt x="351355" y="120555"/>
                  <a:pt x="347106" y="116585"/>
                  <a:pt x="342173" y="113629"/>
                </a:cubicBezTo>
                <a:cubicBezTo>
                  <a:pt x="337941" y="111130"/>
                  <a:pt x="334216" y="107858"/>
                  <a:pt x="331192" y="103984"/>
                </a:cubicBezTo>
                <a:cubicBezTo>
                  <a:pt x="324736" y="93478"/>
                  <a:pt x="320495" y="81764"/>
                  <a:pt x="318728" y="69559"/>
                </a:cubicBezTo>
                <a:cubicBezTo>
                  <a:pt x="318491" y="68020"/>
                  <a:pt x="317775" y="66595"/>
                  <a:pt x="316682" y="65485"/>
                </a:cubicBezTo>
                <a:cubicBezTo>
                  <a:pt x="313806" y="62565"/>
                  <a:pt x="309109" y="62530"/>
                  <a:pt x="306190" y="65404"/>
                </a:cubicBezTo>
                <a:cubicBezTo>
                  <a:pt x="284042" y="85461"/>
                  <a:pt x="259286" y="102431"/>
                  <a:pt x="232591" y="115855"/>
                </a:cubicBezTo>
                <a:cubicBezTo>
                  <a:pt x="208844" y="126388"/>
                  <a:pt x="183709" y="133458"/>
                  <a:pt x="157954" y="136851"/>
                </a:cubicBezTo>
                <a:cubicBezTo>
                  <a:pt x="136439" y="140635"/>
                  <a:pt x="123529" y="142712"/>
                  <a:pt x="117891" y="150131"/>
                </a:cubicBezTo>
                <a:cubicBezTo>
                  <a:pt x="107578" y="163189"/>
                  <a:pt x="114033" y="186485"/>
                  <a:pt x="114997" y="190046"/>
                </a:cubicBezTo>
                <a:cubicBezTo>
                  <a:pt x="124394" y="230996"/>
                  <a:pt x="152151" y="265324"/>
                  <a:pt x="190228" y="283082"/>
                </a:cubicBezTo>
                <a:cubicBezTo>
                  <a:pt x="179126" y="293261"/>
                  <a:pt x="167271" y="302586"/>
                  <a:pt x="154764" y="310978"/>
                </a:cubicBezTo>
                <a:cubicBezTo>
                  <a:pt x="129910" y="324110"/>
                  <a:pt x="85395" y="318397"/>
                  <a:pt x="85395" y="318397"/>
                </a:cubicBezTo>
                <a:cubicBezTo>
                  <a:pt x="94314" y="306305"/>
                  <a:pt x="99984" y="292128"/>
                  <a:pt x="101865" y="277221"/>
                </a:cubicBezTo>
                <a:cubicBezTo>
                  <a:pt x="105946" y="250290"/>
                  <a:pt x="97117" y="193162"/>
                  <a:pt x="97711" y="128838"/>
                </a:cubicBezTo>
                <a:cubicBezTo>
                  <a:pt x="98379" y="58653"/>
                  <a:pt x="112252" y="38250"/>
                  <a:pt x="140964" y="19703"/>
                </a:cubicBezTo>
                <a:cubicBezTo>
                  <a:pt x="158127" y="9876"/>
                  <a:pt x="176890" y="3661"/>
                  <a:pt x="196133" y="1202"/>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57" name="Freeform: Shape 156">
            <a:extLst>
              <a:ext uri="{FF2B5EF4-FFF2-40B4-BE49-F238E27FC236}">
                <a16:creationId xmlns:a16="http://schemas.microsoft.com/office/drawing/2014/main" id="{2256B0B5-B052-4FB5-8F87-873D39849BFC}"/>
              </a:ext>
            </a:extLst>
          </p:cNvPr>
          <p:cNvSpPr/>
          <p:nvPr/>
        </p:nvSpPr>
        <p:spPr>
          <a:xfrm>
            <a:off x="1787928" y="5422967"/>
            <a:ext cx="289348" cy="391928"/>
          </a:xfrm>
          <a:custGeom>
            <a:avLst/>
            <a:gdLst>
              <a:gd name="connsiteX0" fmla="*/ 192899 w 385797"/>
              <a:gd name="connsiteY0" fmla="*/ 314834 h 522570"/>
              <a:gd name="connsiteX1" fmla="*/ 272506 w 385797"/>
              <a:gd name="connsiteY1" fmla="*/ 329672 h 522570"/>
              <a:gd name="connsiteX2" fmla="*/ 366507 w 385797"/>
              <a:gd name="connsiteY2" fmla="*/ 386058 h 522570"/>
              <a:gd name="connsiteX3" fmla="*/ 385797 w 385797"/>
              <a:gd name="connsiteY3" fmla="*/ 433540 h 522570"/>
              <a:gd name="connsiteX4" fmla="*/ 385797 w 385797"/>
              <a:gd name="connsiteY4" fmla="*/ 522570 h 522570"/>
              <a:gd name="connsiteX5" fmla="*/ 200318 w 385797"/>
              <a:gd name="connsiteY5" fmla="*/ 522570 h 522570"/>
              <a:gd name="connsiteX6" fmla="*/ 200318 w 385797"/>
              <a:gd name="connsiteY6" fmla="*/ 375448 h 522570"/>
              <a:gd name="connsiteX7" fmla="*/ 271987 w 385797"/>
              <a:gd name="connsiteY7" fmla="*/ 410393 h 522570"/>
              <a:gd name="connsiteX8" fmla="*/ 275029 w 385797"/>
              <a:gd name="connsiteY8" fmla="*/ 411135 h 522570"/>
              <a:gd name="connsiteX9" fmla="*/ 279184 w 385797"/>
              <a:gd name="connsiteY9" fmla="*/ 409725 h 522570"/>
              <a:gd name="connsiteX10" fmla="*/ 281929 w 385797"/>
              <a:gd name="connsiteY10" fmla="*/ 403048 h 522570"/>
              <a:gd name="connsiteX11" fmla="*/ 272729 w 385797"/>
              <a:gd name="connsiteY11" fmla="*/ 345623 h 522570"/>
              <a:gd name="connsiteX12" fmla="*/ 267536 w 385797"/>
              <a:gd name="connsiteY12" fmla="*/ 343694 h 522570"/>
              <a:gd name="connsiteX13" fmla="*/ 239195 w 385797"/>
              <a:gd name="connsiteY13" fmla="*/ 335088 h 522570"/>
              <a:gd name="connsiteX14" fmla="*/ 222224 w 385797"/>
              <a:gd name="connsiteY14" fmla="*/ 352223 h 522570"/>
              <a:gd name="connsiteX15" fmla="*/ 146826 w 385797"/>
              <a:gd name="connsiteY15" fmla="*/ 335533 h 522570"/>
              <a:gd name="connsiteX16" fmla="*/ 118039 w 385797"/>
              <a:gd name="connsiteY16" fmla="*/ 343769 h 522570"/>
              <a:gd name="connsiteX17" fmla="*/ 113068 w 385797"/>
              <a:gd name="connsiteY17" fmla="*/ 345698 h 522570"/>
              <a:gd name="connsiteX18" fmla="*/ 103942 w 385797"/>
              <a:gd name="connsiteY18" fmla="*/ 403048 h 522570"/>
              <a:gd name="connsiteX19" fmla="*/ 106688 w 385797"/>
              <a:gd name="connsiteY19" fmla="*/ 409725 h 522570"/>
              <a:gd name="connsiteX20" fmla="*/ 110842 w 385797"/>
              <a:gd name="connsiteY20" fmla="*/ 411135 h 522570"/>
              <a:gd name="connsiteX21" fmla="*/ 113884 w 385797"/>
              <a:gd name="connsiteY21" fmla="*/ 410393 h 522570"/>
              <a:gd name="connsiteX22" fmla="*/ 185480 w 385797"/>
              <a:gd name="connsiteY22" fmla="*/ 375448 h 522570"/>
              <a:gd name="connsiteX23" fmla="*/ 185480 w 385797"/>
              <a:gd name="connsiteY23" fmla="*/ 522570 h 522570"/>
              <a:gd name="connsiteX24" fmla="*/ 0 w 385797"/>
              <a:gd name="connsiteY24" fmla="*/ 522570 h 522570"/>
              <a:gd name="connsiteX25" fmla="*/ 0 w 385797"/>
              <a:gd name="connsiteY25" fmla="*/ 433540 h 522570"/>
              <a:gd name="connsiteX26" fmla="*/ 19290 w 385797"/>
              <a:gd name="connsiteY26" fmla="*/ 386058 h 522570"/>
              <a:gd name="connsiteX27" fmla="*/ 113291 w 385797"/>
              <a:gd name="connsiteY27" fmla="*/ 329672 h 522570"/>
              <a:gd name="connsiteX28" fmla="*/ 192899 w 385797"/>
              <a:gd name="connsiteY28" fmla="*/ 314834 h 522570"/>
              <a:gd name="connsiteX29" fmla="*/ 256183 w 385797"/>
              <a:gd name="connsiteY29" fmla="*/ 107914 h 522570"/>
              <a:gd name="connsiteX30" fmla="*/ 287047 w 385797"/>
              <a:gd name="connsiteY30" fmla="*/ 154506 h 522570"/>
              <a:gd name="connsiteX31" fmla="*/ 302182 w 385797"/>
              <a:gd name="connsiteY31" fmla="*/ 212747 h 522570"/>
              <a:gd name="connsiteX32" fmla="*/ 237587 w 385797"/>
              <a:gd name="connsiteY32" fmla="*/ 276300 h 522570"/>
              <a:gd name="connsiteX33" fmla="*/ 82946 w 385797"/>
              <a:gd name="connsiteY33" fmla="*/ 210966 h 522570"/>
              <a:gd name="connsiteX34" fmla="*/ 85172 w 385797"/>
              <a:gd name="connsiteY34" fmla="*/ 194050 h 522570"/>
              <a:gd name="connsiteX35" fmla="*/ 97117 w 385797"/>
              <a:gd name="connsiteY35" fmla="*/ 168009 h 522570"/>
              <a:gd name="connsiteX36" fmla="*/ 136883 w 385797"/>
              <a:gd name="connsiteY36" fmla="*/ 148497 h 522570"/>
              <a:gd name="connsiteX37" fmla="*/ 152686 w 385797"/>
              <a:gd name="connsiteY37" fmla="*/ 134771 h 522570"/>
              <a:gd name="connsiteX38" fmla="*/ 150460 w 385797"/>
              <a:gd name="connsiteY38" fmla="*/ 140113 h 522570"/>
              <a:gd name="connsiteX39" fmla="*/ 134064 w 385797"/>
              <a:gd name="connsiteY39" fmla="*/ 162890 h 522570"/>
              <a:gd name="connsiteX40" fmla="*/ 131558 w 385797"/>
              <a:gd name="connsiteY40" fmla="*/ 171148 h 522570"/>
              <a:gd name="connsiteX41" fmla="*/ 140964 w 385797"/>
              <a:gd name="connsiteY41" fmla="*/ 175799 h 522570"/>
              <a:gd name="connsiteX42" fmla="*/ 212558 w 385797"/>
              <a:gd name="connsiteY42" fmla="*/ 143229 h 522570"/>
              <a:gd name="connsiteX43" fmla="*/ 256183 w 385797"/>
              <a:gd name="connsiteY43" fmla="*/ 107914 h 522570"/>
              <a:gd name="connsiteX44" fmla="*/ 214247 w 385797"/>
              <a:gd name="connsiteY44" fmla="*/ 834 h 522570"/>
              <a:gd name="connsiteX45" fmla="*/ 222947 w 385797"/>
              <a:gd name="connsiteY45" fmla="*/ 3230 h 522570"/>
              <a:gd name="connsiteX46" fmla="*/ 241569 w 385797"/>
              <a:gd name="connsiteY46" fmla="*/ 37135 h 522570"/>
              <a:gd name="connsiteX47" fmla="*/ 260265 w 385797"/>
              <a:gd name="connsiteY47" fmla="*/ 23039 h 522570"/>
              <a:gd name="connsiteX48" fmla="*/ 268501 w 385797"/>
              <a:gd name="connsiteY48" fmla="*/ 23484 h 522570"/>
              <a:gd name="connsiteX49" fmla="*/ 269317 w 385797"/>
              <a:gd name="connsiteY49" fmla="*/ 31719 h 522570"/>
              <a:gd name="connsiteX50" fmla="*/ 260636 w 385797"/>
              <a:gd name="connsiteY50" fmla="*/ 44257 h 522570"/>
              <a:gd name="connsiteX51" fmla="*/ 295877 w 385797"/>
              <a:gd name="connsiteY51" fmla="*/ 37877 h 522570"/>
              <a:gd name="connsiteX52" fmla="*/ 302569 w 385797"/>
              <a:gd name="connsiteY52" fmla="*/ 41207 h 522570"/>
              <a:gd name="connsiteX53" fmla="*/ 299884 w 385797"/>
              <a:gd name="connsiteY53" fmla="*/ 49823 h 522570"/>
              <a:gd name="connsiteX54" fmla="*/ 275104 w 385797"/>
              <a:gd name="connsiteY54" fmla="*/ 62064 h 522570"/>
              <a:gd name="connsiteX55" fmla="*/ 320880 w 385797"/>
              <a:gd name="connsiteY55" fmla="*/ 159626 h 522570"/>
              <a:gd name="connsiteX56" fmla="*/ 311977 w 385797"/>
              <a:gd name="connsiteY56" fmla="*/ 184109 h 522570"/>
              <a:gd name="connsiteX57" fmla="*/ 300848 w 385797"/>
              <a:gd name="connsiteY57" fmla="*/ 148943 h 522570"/>
              <a:gd name="connsiteX58" fmla="*/ 261081 w 385797"/>
              <a:gd name="connsiteY58" fmla="*/ 91593 h 522570"/>
              <a:gd name="connsiteX59" fmla="*/ 255443 w 385797"/>
              <a:gd name="connsiteY59" fmla="*/ 89589 h 522570"/>
              <a:gd name="connsiteX60" fmla="*/ 250175 w 385797"/>
              <a:gd name="connsiteY60" fmla="*/ 92260 h 522570"/>
              <a:gd name="connsiteX61" fmla="*/ 204622 w 385797"/>
              <a:gd name="connsiteY61" fmla="*/ 130543 h 522570"/>
              <a:gd name="connsiteX62" fmla="*/ 160775 w 385797"/>
              <a:gd name="connsiteY62" fmla="*/ 152207 h 522570"/>
              <a:gd name="connsiteX63" fmla="*/ 163742 w 385797"/>
              <a:gd name="connsiteY63" fmla="*/ 146420 h 522570"/>
              <a:gd name="connsiteX64" fmla="*/ 168861 w 385797"/>
              <a:gd name="connsiteY64" fmla="*/ 107766 h 522570"/>
              <a:gd name="connsiteX65" fmla="*/ 162555 w 385797"/>
              <a:gd name="connsiteY65" fmla="*/ 103463 h 522570"/>
              <a:gd name="connsiteX66" fmla="*/ 155803 w 385797"/>
              <a:gd name="connsiteY66" fmla="*/ 107099 h 522570"/>
              <a:gd name="connsiteX67" fmla="*/ 128055 w 385797"/>
              <a:gd name="connsiteY67" fmla="*/ 136478 h 522570"/>
              <a:gd name="connsiteX68" fmla="*/ 90959 w 385797"/>
              <a:gd name="connsiteY68" fmla="*/ 154284 h 522570"/>
              <a:gd name="connsiteX69" fmla="*/ 86953 w 385797"/>
              <a:gd name="connsiteY69" fmla="*/ 156881 h 522570"/>
              <a:gd name="connsiteX70" fmla="*/ 73524 w 385797"/>
              <a:gd name="connsiteY70" fmla="*/ 181958 h 522570"/>
              <a:gd name="connsiteX71" fmla="*/ 66773 w 385797"/>
              <a:gd name="connsiteY71" fmla="*/ 159700 h 522570"/>
              <a:gd name="connsiteX72" fmla="*/ 193641 w 385797"/>
              <a:gd name="connsiteY72" fmla="*/ 32684 h 522570"/>
              <a:gd name="connsiteX73" fmla="*/ 215157 w 385797"/>
              <a:gd name="connsiteY73" fmla="*/ 34613 h 522570"/>
              <a:gd name="connsiteX74" fmla="*/ 211076 w 385797"/>
              <a:gd name="connsiteY74" fmla="*/ 7236 h 522570"/>
              <a:gd name="connsiteX75" fmla="*/ 214247 w 385797"/>
              <a:gd name="connsiteY75" fmla="*/ 834 h 52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5797" h="522570">
                <a:moveTo>
                  <a:pt x="192899" y="314834"/>
                </a:moveTo>
                <a:cubicBezTo>
                  <a:pt x="220106" y="314999"/>
                  <a:pt x="247066" y="320024"/>
                  <a:pt x="272506" y="329672"/>
                </a:cubicBezTo>
                <a:cubicBezTo>
                  <a:pt x="307678" y="341168"/>
                  <a:pt x="339806" y="360441"/>
                  <a:pt x="366507" y="386058"/>
                </a:cubicBezTo>
                <a:cubicBezTo>
                  <a:pt x="378914" y="398744"/>
                  <a:pt x="385842" y="415796"/>
                  <a:pt x="385797" y="433540"/>
                </a:cubicBezTo>
                <a:lnTo>
                  <a:pt x="385797" y="522570"/>
                </a:lnTo>
                <a:lnTo>
                  <a:pt x="200318" y="522570"/>
                </a:lnTo>
                <a:lnTo>
                  <a:pt x="200318" y="375448"/>
                </a:lnTo>
                <a:lnTo>
                  <a:pt x="271987" y="410393"/>
                </a:lnTo>
                <a:cubicBezTo>
                  <a:pt x="272923" y="410889"/>
                  <a:pt x="273969" y="411143"/>
                  <a:pt x="275029" y="411135"/>
                </a:cubicBezTo>
                <a:cubicBezTo>
                  <a:pt x="276535" y="411158"/>
                  <a:pt x="278003" y="410660"/>
                  <a:pt x="279184" y="409725"/>
                </a:cubicBezTo>
                <a:cubicBezTo>
                  <a:pt x="281327" y="408228"/>
                  <a:pt x="282400" y="405619"/>
                  <a:pt x="281929" y="403048"/>
                </a:cubicBezTo>
                <a:lnTo>
                  <a:pt x="272729" y="345623"/>
                </a:lnTo>
                <a:lnTo>
                  <a:pt x="267536" y="343694"/>
                </a:lnTo>
                <a:cubicBezTo>
                  <a:pt x="258274" y="340248"/>
                  <a:pt x="248809" y="337373"/>
                  <a:pt x="239195" y="335088"/>
                </a:cubicBezTo>
                <a:cubicBezTo>
                  <a:pt x="234885" y="341993"/>
                  <a:pt x="229087" y="347848"/>
                  <a:pt x="222224" y="352223"/>
                </a:cubicBezTo>
                <a:cubicBezTo>
                  <a:pt x="196795" y="368435"/>
                  <a:pt x="163038" y="360963"/>
                  <a:pt x="146826" y="335533"/>
                </a:cubicBezTo>
                <a:cubicBezTo>
                  <a:pt x="137625" y="337685"/>
                  <a:pt x="128129" y="340356"/>
                  <a:pt x="118039" y="343769"/>
                </a:cubicBezTo>
                <a:lnTo>
                  <a:pt x="113068" y="345698"/>
                </a:lnTo>
                <a:lnTo>
                  <a:pt x="103942" y="403048"/>
                </a:lnTo>
                <a:cubicBezTo>
                  <a:pt x="103471" y="405619"/>
                  <a:pt x="104544" y="408228"/>
                  <a:pt x="106688" y="409725"/>
                </a:cubicBezTo>
                <a:cubicBezTo>
                  <a:pt x="107869" y="410660"/>
                  <a:pt x="109336" y="411158"/>
                  <a:pt x="110842" y="411135"/>
                </a:cubicBezTo>
                <a:cubicBezTo>
                  <a:pt x="111902" y="411143"/>
                  <a:pt x="112948" y="410889"/>
                  <a:pt x="113884" y="410393"/>
                </a:cubicBezTo>
                <a:lnTo>
                  <a:pt x="185480" y="375448"/>
                </a:lnTo>
                <a:lnTo>
                  <a:pt x="185480" y="522570"/>
                </a:lnTo>
                <a:lnTo>
                  <a:pt x="0" y="522570"/>
                </a:lnTo>
                <a:lnTo>
                  <a:pt x="0" y="433540"/>
                </a:lnTo>
                <a:cubicBezTo>
                  <a:pt x="-45" y="415796"/>
                  <a:pt x="6883" y="398744"/>
                  <a:pt x="19290" y="386058"/>
                </a:cubicBezTo>
                <a:cubicBezTo>
                  <a:pt x="46759" y="361464"/>
                  <a:pt x="78661" y="342328"/>
                  <a:pt x="113291" y="329672"/>
                </a:cubicBezTo>
                <a:cubicBezTo>
                  <a:pt x="138850" y="320456"/>
                  <a:pt x="165736" y="315445"/>
                  <a:pt x="192899" y="314834"/>
                </a:cubicBezTo>
                <a:close/>
                <a:moveTo>
                  <a:pt x="256183" y="107914"/>
                </a:moveTo>
                <a:cubicBezTo>
                  <a:pt x="269085" y="121545"/>
                  <a:pt x="279527" y="137309"/>
                  <a:pt x="287047" y="154506"/>
                </a:cubicBezTo>
                <a:cubicBezTo>
                  <a:pt x="294408" y="173243"/>
                  <a:pt x="299489" y="192796"/>
                  <a:pt x="302182" y="212747"/>
                </a:cubicBezTo>
                <a:cubicBezTo>
                  <a:pt x="289902" y="241640"/>
                  <a:pt x="266675" y="264491"/>
                  <a:pt x="237587" y="276300"/>
                </a:cubicBezTo>
                <a:cubicBezTo>
                  <a:pt x="176842" y="300962"/>
                  <a:pt x="107607" y="271710"/>
                  <a:pt x="82946" y="210966"/>
                </a:cubicBezTo>
                <a:cubicBezTo>
                  <a:pt x="83301" y="205284"/>
                  <a:pt x="84046" y="199632"/>
                  <a:pt x="85172" y="194050"/>
                </a:cubicBezTo>
                <a:cubicBezTo>
                  <a:pt x="87423" y="184676"/>
                  <a:pt x="91481" y="175831"/>
                  <a:pt x="97117" y="168009"/>
                </a:cubicBezTo>
                <a:cubicBezTo>
                  <a:pt x="111331" y="163674"/>
                  <a:pt x="124757" y="157087"/>
                  <a:pt x="136883" y="148497"/>
                </a:cubicBezTo>
                <a:cubicBezTo>
                  <a:pt x="142563" y="144418"/>
                  <a:pt x="147852" y="139823"/>
                  <a:pt x="152686" y="134771"/>
                </a:cubicBezTo>
                <a:cubicBezTo>
                  <a:pt x="152092" y="136478"/>
                  <a:pt x="151351" y="138184"/>
                  <a:pt x="150460" y="140113"/>
                </a:cubicBezTo>
                <a:cubicBezTo>
                  <a:pt x="146647" y="148768"/>
                  <a:pt x="141061" y="156527"/>
                  <a:pt x="134064" y="162890"/>
                </a:cubicBezTo>
                <a:cubicBezTo>
                  <a:pt x="131549" y="164824"/>
                  <a:pt x="130542" y="168143"/>
                  <a:pt x="131558" y="171148"/>
                </a:cubicBezTo>
                <a:cubicBezTo>
                  <a:pt x="132872" y="175030"/>
                  <a:pt x="137082" y="177112"/>
                  <a:pt x="140964" y="175799"/>
                </a:cubicBezTo>
                <a:cubicBezTo>
                  <a:pt x="165796" y="167209"/>
                  <a:pt x="189766" y="156304"/>
                  <a:pt x="212558" y="143229"/>
                </a:cubicBezTo>
                <a:cubicBezTo>
                  <a:pt x="228550" y="133371"/>
                  <a:pt x="243211" y="121503"/>
                  <a:pt x="256183" y="107914"/>
                </a:cubicBezTo>
                <a:close/>
                <a:moveTo>
                  <a:pt x="214247" y="834"/>
                </a:moveTo>
                <a:cubicBezTo>
                  <a:pt x="217311" y="-907"/>
                  <a:pt x="221206" y="165"/>
                  <a:pt x="222947" y="3230"/>
                </a:cubicBezTo>
                <a:lnTo>
                  <a:pt x="241569" y="37135"/>
                </a:lnTo>
                <a:lnTo>
                  <a:pt x="260265" y="23039"/>
                </a:lnTo>
                <a:cubicBezTo>
                  <a:pt x="262740" y="21123"/>
                  <a:pt x="266247" y="21312"/>
                  <a:pt x="268501" y="23484"/>
                </a:cubicBezTo>
                <a:cubicBezTo>
                  <a:pt x="270728" y="25670"/>
                  <a:pt x="271071" y="29138"/>
                  <a:pt x="269317" y="31719"/>
                </a:cubicBezTo>
                <a:lnTo>
                  <a:pt x="260636" y="44257"/>
                </a:lnTo>
                <a:lnTo>
                  <a:pt x="295877" y="37877"/>
                </a:lnTo>
                <a:cubicBezTo>
                  <a:pt x="298593" y="37427"/>
                  <a:pt x="301290" y="38770"/>
                  <a:pt x="302569" y="41207"/>
                </a:cubicBezTo>
                <a:cubicBezTo>
                  <a:pt x="304207" y="44328"/>
                  <a:pt x="303004" y="48185"/>
                  <a:pt x="299884" y="49823"/>
                </a:cubicBezTo>
                <a:lnTo>
                  <a:pt x="275104" y="62064"/>
                </a:lnTo>
                <a:cubicBezTo>
                  <a:pt x="304136" y="86140"/>
                  <a:pt x="320919" y="121909"/>
                  <a:pt x="320880" y="159626"/>
                </a:cubicBezTo>
                <a:cubicBezTo>
                  <a:pt x="320470" y="168502"/>
                  <a:pt x="317365" y="177043"/>
                  <a:pt x="311977" y="184109"/>
                </a:cubicBezTo>
                <a:cubicBezTo>
                  <a:pt x="309094" y="172142"/>
                  <a:pt x="305376" y="160390"/>
                  <a:pt x="300848" y="148943"/>
                </a:cubicBezTo>
                <a:cubicBezTo>
                  <a:pt x="291387" y="127456"/>
                  <a:pt x="277887" y="107987"/>
                  <a:pt x="261081" y="91593"/>
                </a:cubicBezTo>
                <a:cubicBezTo>
                  <a:pt x="259566" y="90163"/>
                  <a:pt x="257520" y="89436"/>
                  <a:pt x="255443" y="89589"/>
                </a:cubicBezTo>
                <a:cubicBezTo>
                  <a:pt x="253393" y="89713"/>
                  <a:pt x="251486" y="90679"/>
                  <a:pt x="250175" y="92260"/>
                </a:cubicBezTo>
                <a:cubicBezTo>
                  <a:pt x="237029" y="107266"/>
                  <a:pt x="221666" y="120176"/>
                  <a:pt x="204622" y="130543"/>
                </a:cubicBezTo>
                <a:cubicBezTo>
                  <a:pt x="190565" y="138844"/>
                  <a:pt x="175908" y="146086"/>
                  <a:pt x="160775" y="152207"/>
                </a:cubicBezTo>
                <a:cubicBezTo>
                  <a:pt x="161739" y="150426"/>
                  <a:pt x="162778" y="148497"/>
                  <a:pt x="163742" y="146420"/>
                </a:cubicBezTo>
                <a:cubicBezTo>
                  <a:pt x="175094" y="122605"/>
                  <a:pt x="169529" y="109176"/>
                  <a:pt x="168861" y="107766"/>
                </a:cubicBezTo>
                <a:cubicBezTo>
                  <a:pt x="167715" y="105277"/>
                  <a:pt x="165291" y="103623"/>
                  <a:pt x="162555" y="103463"/>
                </a:cubicBezTo>
                <a:cubicBezTo>
                  <a:pt x="159803" y="103328"/>
                  <a:pt x="157204" y="104727"/>
                  <a:pt x="155803" y="107099"/>
                </a:cubicBezTo>
                <a:cubicBezTo>
                  <a:pt x="148390" y="118477"/>
                  <a:pt x="138992" y="128429"/>
                  <a:pt x="128055" y="136478"/>
                </a:cubicBezTo>
                <a:cubicBezTo>
                  <a:pt x="116787" y="144470"/>
                  <a:pt x="104243" y="150492"/>
                  <a:pt x="90959" y="154284"/>
                </a:cubicBezTo>
                <a:cubicBezTo>
                  <a:pt x="89375" y="154685"/>
                  <a:pt x="87966" y="155598"/>
                  <a:pt x="86953" y="156881"/>
                </a:cubicBezTo>
                <a:cubicBezTo>
                  <a:pt x="81227" y="164508"/>
                  <a:pt x="76698" y="172964"/>
                  <a:pt x="73524" y="181958"/>
                </a:cubicBezTo>
                <a:cubicBezTo>
                  <a:pt x="69259" y="175306"/>
                  <a:pt x="66922" y="167601"/>
                  <a:pt x="66773" y="159700"/>
                </a:cubicBezTo>
                <a:cubicBezTo>
                  <a:pt x="66773" y="89609"/>
                  <a:pt x="123549" y="32765"/>
                  <a:pt x="193641" y="32684"/>
                </a:cubicBezTo>
                <a:cubicBezTo>
                  <a:pt x="200854" y="32724"/>
                  <a:pt x="208052" y="33368"/>
                  <a:pt x="215157" y="34613"/>
                </a:cubicBezTo>
                <a:lnTo>
                  <a:pt x="211076" y="7236"/>
                </a:lnTo>
                <a:cubicBezTo>
                  <a:pt x="210728" y="4655"/>
                  <a:pt x="211983" y="2120"/>
                  <a:pt x="214247" y="834"/>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58" name="Freeform: Shape 157">
            <a:extLst>
              <a:ext uri="{FF2B5EF4-FFF2-40B4-BE49-F238E27FC236}">
                <a16:creationId xmlns:a16="http://schemas.microsoft.com/office/drawing/2014/main" id="{F4D57D91-5FE3-4D97-8BB8-055AF4DA7CFF}"/>
              </a:ext>
            </a:extLst>
          </p:cNvPr>
          <p:cNvSpPr/>
          <p:nvPr/>
        </p:nvSpPr>
        <p:spPr>
          <a:xfrm>
            <a:off x="7348473" y="5523322"/>
            <a:ext cx="467407" cy="291573"/>
          </a:xfrm>
          <a:custGeom>
            <a:avLst/>
            <a:gdLst>
              <a:gd name="connsiteX0" fmla="*/ 311604 w 623209"/>
              <a:gd name="connsiteY0" fmla="*/ 255219 h 388764"/>
              <a:gd name="connsiteX1" fmla="*/ 366505 w 623209"/>
              <a:gd name="connsiteY1" fmla="*/ 264122 h 388764"/>
              <a:gd name="connsiteX2" fmla="*/ 431794 w 623209"/>
              <a:gd name="connsiteY2" fmla="*/ 295282 h 388764"/>
              <a:gd name="connsiteX3" fmla="*/ 445148 w 623209"/>
              <a:gd name="connsiteY3" fmla="*/ 321991 h 388764"/>
              <a:gd name="connsiteX4" fmla="*/ 445148 w 623209"/>
              <a:gd name="connsiteY4" fmla="*/ 388764 h 388764"/>
              <a:gd name="connsiteX5" fmla="*/ 178059 w 623209"/>
              <a:gd name="connsiteY5" fmla="*/ 388764 h 388764"/>
              <a:gd name="connsiteX6" fmla="*/ 178059 w 623209"/>
              <a:gd name="connsiteY6" fmla="*/ 321991 h 388764"/>
              <a:gd name="connsiteX7" fmla="*/ 191413 w 623209"/>
              <a:gd name="connsiteY7" fmla="*/ 295282 h 388764"/>
              <a:gd name="connsiteX8" fmla="*/ 256702 w 623209"/>
              <a:gd name="connsiteY8" fmla="*/ 264122 h 388764"/>
              <a:gd name="connsiteX9" fmla="*/ 311604 w 623209"/>
              <a:gd name="connsiteY9" fmla="*/ 255219 h 388764"/>
              <a:gd name="connsiteX10" fmla="*/ 489664 w 623209"/>
              <a:gd name="connsiteY10" fmla="*/ 151351 h 388764"/>
              <a:gd name="connsiteX11" fmla="*/ 544566 w 623209"/>
              <a:gd name="connsiteY11" fmla="*/ 160254 h 388764"/>
              <a:gd name="connsiteX12" fmla="*/ 609855 w 623209"/>
              <a:gd name="connsiteY12" fmla="*/ 191415 h 388764"/>
              <a:gd name="connsiteX13" fmla="*/ 623209 w 623209"/>
              <a:gd name="connsiteY13" fmla="*/ 218124 h 388764"/>
              <a:gd name="connsiteX14" fmla="*/ 623209 w 623209"/>
              <a:gd name="connsiteY14" fmla="*/ 284897 h 388764"/>
              <a:gd name="connsiteX15" fmla="*/ 461471 w 623209"/>
              <a:gd name="connsiteY15" fmla="*/ 284897 h 388764"/>
              <a:gd name="connsiteX16" fmla="*/ 449600 w 623209"/>
              <a:gd name="connsiteY16" fmla="*/ 271542 h 388764"/>
              <a:gd name="connsiteX17" fmla="*/ 381344 w 623209"/>
              <a:gd name="connsiteY17" fmla="*/ 237414 h 388764"/>
              <a:gd name="connsiteX18" fmla="*/ 408053 w 623209"/>
              <a:gd name="connsiteY18" fmla="*/ 172125 h 388764"/>
              <a:gd name="connsiteX19" fmla="*/ 408053 w 623209"/>
              <a:gd name="connsiteY19" fmla="*/ 170641 h 388764"/>
              <a:gd name="connsiteX20" fmla="*/ 434762 w 623209"/>
              <a:gd name="connsiteY20" fmla="*/ 160254 h 388764"/>
              <a:gd name="connsiteX21" fmla="*/ 489664 w 623209"/>
              <a:gd name="connsiteY21" fmla="*/ 151351 h 388764"/>
              <a:gd name="connsiteX22" fmla="*/ 133546 w 623209"/>
              <a:gd name="connsiteY22" fmla="*/ 151351 h 388764"/>
              <a:gd name="connsiteX23" fmla="*/ 188447 w 623209"/>
              <a:gd name="connsiteY23" fmla="*/ 160254 h 388764"/>
              <a:gd name="connsiteX24" fmla="*/ 215156 w 623209"/>
              <a:gd name="connsiteY24" fmla="*/ 169157 h 388764"/>
              <a:gd name="connsiteX25" fmla="*/ 215156 w 623209"/>
              <a:gd name="connsiteY25" fmla="*/ 172125 h 388764"/>
              <a:gd name="connsiteX26" fmla="*/ 241865 w 623209"/>
              <a:gd name="connsiteY26" fmla="*/ 237414 h 388764"/>
              <a:gd name="connsiteX27" fmla="*/ 173609 w 623209"/>
              <a:gd name="connsiteY27" fmla="*/ 271542 h 388764"/>
              <a:gd name="connsiteX28" fmla="*/ 160255 w 623209"/>
              <a:gd name="connsiteY28" fmla="*/ 284897 h 388764"/>
              <a:gd name="connsiteX29" fmla="*/ 0 w 623209"/>
              <a:gd name="connsiteY29" fmla="*/ 284897 h 388764"/>
              <a:gd name="connsiteX30" fmla="*/ 0 w 623209"/>
              <a:gd name="connsiteY30" fmla="*/ 218124 h 388764"/>
              <a:gd name="connsiteX31" fmla="*/ 13354 w 623209"/>
              <a:gd name="connsiteY31" fmla="*/ 191415 h 388764"/>
              <a:gd name="connsiteX32" fmla="*/ 78643 w 623209"/>
              <a:gd name="connsiteY32" fmla="*/ 160254 h 388764"/>
              <a:gd name="connsiteX33" fmla="*/ 133546 w 623209"/>
              <a:gd name="connsiteY33" fmla="*/ 151351 h 388764"/>
              <a:gd name="connsiteX34" fmla="*/ 311605 w 623209"/>
              <a:gd name="connsiteY34" fmla="*/ 103868 h 388764"/>
              <a:gd name="connsiteX35" fmla="*/ 378378 w 623209"/>
              <a:gd name="connsiteY35" fmla="*/ 170641 h 388764"/>
              <a:gd name="connsiteX36" fmla="*/ 311605 w 623209"/>
              <a:gd name="connsiteY36" fmla="*/ 237414 h 388764"/>
              <a:gd name="connsiteX37" fmla="*/ 244832 w 623209"/>
              <a:gd name="connsiteY37" fmla="*/ 170641 h 388764"/>
              <a:gd name="connsiteX38" fmla="*/ 311605 w 623209"/>
              <a:gd name="connsiteY38" fmla="*/ 103868 h 388764"/>
              <a:gd name="connsiteX39" fmla="*/ 489663 w 623209"/>
              <a:gd name="connsiteY39" fmla="*/ 0 h 388764"/>
              <a:gd name="connsiteX40" fmla="*/ 556437 w 623209"/>
              <a:gd name="connsiteY40" fmla="*/ 66772 h 388764"/>
              <a:gd name="connsiteX41" fmla="*/ 489663 w 623209"/>
              <a:gd name="connsiteY41" fmla="*/ 133545 h 388764"/>
              <a:gd name="connsiteX42" fmla="*/ 422891 w 623209"/>
              <a:gd name="connsiteY42" fmla="*/ 66772 h 388764"/>
              <a:gd name="connsiteX43" fmla="*/ 489663 w 623209"/>
              <a:gd name="connsiteY43" fmla="*/ 0 h 388764"/>
              <a:gd name="connsiteX44" fmla="*/ 133545 w 623209"/>
              <a:gd name="connsiteY44" fmla="*/ 0 h 388764"/>
              <a:gd name="connsiteX45" fmla="*/ 200318 w 623209"/>
              <a:gd name="connsiteY45" fmla="*/ 66772 h 388764"/>
              <a:gd name="connsiteX46" fmla="*/ 133545 w 623209"/>
              <a:gd name="connsiteY46" fmla="*/ 133545 h 388764"/>
              <a:gd name="connsiteX47" fmla="*/ 66772 w 623209"/>
              <a:gd name="connsiteY47" fmla="*/ 66772 h 388764"/>
              <a:gd name="connsiteX48" fmla="*/ 133545 w 623209"/>
              <a:gd name="connsiteY48" fmla="*/ 0 h 3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3209" h="388764">
                <a:moveTo>
                  <a:pt x="311604" y="255219"/>
                </a:moveTo>
                <a:cubicBezTo>
                  <a:pt x="330893" y="255219"/>
                  <a:pt x="350183" y="259670"/>
                  <a:pt x="366505" y="264122"/>
                </a:cubicBezTo>
                <a:cubicBezTo>
                  <a:pt x="390247" y="270057"/>
                  <a:pt x="413988" y="280444"/>
                  <a:pt x="431794" y="295282"/>
                </a:cubicBezTo>
                <a:cubicBezTo>
                  <a:pt x="440697" y="301218"/>
                  <a:pt x="445148" y="311604"/>
                  <a:pt x="445148" y="321991"/>
                </a:cubicBezTo>
                <a:lnTo>
                  <a:pt x="445148" y="388764"/>
                </a:lnTo>
                <a:lnTo>
                  <a:pt x="178059" y="388764"/>
                </a:lnTo>
                <a:lnTo>
                  <a:pt x="178059" y="321991"/>
                </a:lnTo>
                <a:cubicBezTo>
                  <a:pt x="178059" y="311604"/>
                  <a:pt x="182510" y="302702"/>
                  <a:pt x="191413" y="295282"/>
                </a:cubicBezTo>
                <a:cubicBezTo>
                  <a:pt x="210703" y="281928"/>
                  <a:pt x="232961" y="270057"/>
                  <a:pt x="256702" y="264122"/>
                </a:cubicBezTo>
                <a:cubicBezTo>
                  <a:pt x="274508" y="258187"/>
                  <a:pt x="293798" y="255219"/>
                  <a:pt x="311604" y="255219"/>
                </a:cubicBezTo>
                <a:close/>
                <a:moveTo>
                  <a:pt x="489664" y="151351"/>
                </a:moveTo>
                <a:cubicBezTo>
                  <a:pt x="508954" y="151351"/>
                  <a:pt x="528244" y="155802"/>
                  <a:pt x="544566" y="160254"/>
                </a:cubicBezTo>
                <a:cubicBezTo>
                  <a:pt x="568307" y="166189"/>
                  <a:pt x="592049" y="176576"/>
                  <a:pt x="609855" y="191415"/>
                </a:cubicBezTo>
                <a:cubicBezTo>
                  <a:pt x="618758" y="197351"/>
                  <a:pt x="623209" y="207737"/>
                  <a:pt x="623209" y="218124"/>
                </a:cubicBezTo>
                <a:lnTo>
                  <a:pt x="623209" y="284897"/>
                </a:lnTo>
                <a:lnTo>
                  <a:pt x="461471" y="284897"/>
                </a:lnTo>
                <a:cubicBezTo>
                  <a:pt x="458503" y="278961"/>
                  <a:pt x="454052" y="275994"/>
                  <a:pt x="449600" y="271542"/>
                </a:cubicBezTo>
                <a:cubicBezTo>
                  <a:pt x="431794" y="258188"/>
                  <a:pt x="409537" y="246317"/>
                  <a:pt x="381344" y="237414"/>
                </a:cubicBezTo>
                <a:cubicBezTo>
                  <a:pt x="397666" y="221092"/>
                  <a:pt x="408053" y="197351"/>
                  <a:pt x="408053" y="172125"/>
                </a:cubicBezTo>
                <a:lnTo>
                  <a:pt x="408053" y="170641"/>
                </a:lnTo>
                <a:cubicBezTo>
                  <a:pt x="416956" y="166189"/>
                  <a:pt x="425859" y="163222"/>
                  <a:pt x="434762" y="160254"/>
                </a:cubicBezTo>
                <a:cubicBezTo>
                  <a:pt x="452568" y="154319"/>
                  <a:pt x="471858" y="151351"/>
                  <a:pt x="489664" y="151351"/>
                </a:cubicBezTo>
                <a:close/>
                <a:moveTo>
                  <a:pt x="133546" y="151351"/>
                </a:moveTo>
                <a:cubicBezTo>
                  <a:pt x="152835" y="151351"/>
                  <a:pt x="172125" y="155802"/>
                  <a:pt x="188447" y="160254"/>
                </a:cubicBezTo>
                <a:cubicBezTo>
                  <a:pt x="197350" y="161738"/>
                  <a:pt x="206253" y="166189"/>
                  <a:pt x="215156" y="169157"/>
                </a:cubicBezTo>
                <a:cubicBezTo>
                  <a:pt x="215156" y="170641"/>
                  <a:pt x="215156" y="170641"/>
                  <a:pt x="215156" y="172125"/>
                </a:cubicBezTo>
                <a:cubicBezTo>
                  <a:pt x="215156" y="197351"/>
                  <a:pt x="225543" y="219608"/>
                  <a:pt x="241865" y="237414"/>
                </a:cubicBezTo>
                <a:cubicBezTo>
                  <a:pt x="218124" y="244833"/>
                  <a:pt x="194383" y="256704"/>
                  <a:pt x="173609" y="271542"/>
                </a:cubicBezTo>
                <a:cubicBezTo>
                  <a:pt x="167674" y="275994"/>
                  <a:pt x="164706" y="278961"/>
                  <a:pt x="160255" y="284897"/>
                </a:cubicBezTo>
                <a:lnTo>
                  <a:pt x="0" y="284897"/>
                </a:lnTo>
                <a:lnTo>
                  <a:pt x="0" y="218124"/>
                </a:lnTo>
                <a:cubicBezTo>
                  <a:pt x="0" y="207737"/>
                  <a:pt x="4451" y="197351"/>
                  <a:pt x="13354" y="191415"/>
                </a:cubicBezTo>
                <a:cubicBezTo>
                  <a:pt x="32644" y="178060"/>
                  <a:pt x="54902" y="167673"/>
                  <a:pt x="78643" y="160254"/>
                </a:cubicBezTo>
                <a:cubicBezTo>
                  <a:pt x="96449" y="154319"/>
                  <a:pt x="115739" y="151351"/>
                  <a:pt x="133546" y="151351"/>
                </a:cubicBezTo>
                <a:close/>
                <a:moveTo>
                  <a:pt x="311605" y="103868"/>
                </a:moveTo>
                <a:cubicBezTo>
                  <a:pt x="348483" y="103868"/>
                  <a:pt x="378378" y="133763"/>
                  <a:pt x="378378" y="170641"/>
                </a:cubicBezTo>
                <a:cubicBezTo>
                  <a:pt x="378378" y="207519"/>
                  <a:pt x="348483" y="237414"/>
                  <a:pt x="311605" y="237414"/>
                </a:cubicBezTo>
                <a:cubicBezTo>
                  <a:pt x="274727" y="237414"/>
                  <a:pt x="244832" y="207519"/>
                  <a:pt x="244832" y="170641"/>
                </a:cubicBezTo>
                <a:cubicBezTo>
                  <a:pt x="244832" y="133763"/>
                  <a:pt x="274727" y="103868"/>
                  <a:pt x="311605" y="103868"/>
                </a:cubicBezTo>
                <a:close/>
                <a:moveTo>
                  <a:pt x="489663" y="0"/>
                </a:moveTo>
                <a:cubicBezTo>
                  <a:pt x="526542" y="0"/>
                  <a:pt x="556437" y="29895"/>
                  <a:pt x="556437" y="66772"/>
                </a:cubicBezTo>
                <a:cubicBezTo>
                  <a:pt x="556437" y="103650"/>
                  <a:pt x="526542" y="133545"/>
                  <a:pt x="489663" y="133545"/>
                </a:cubicBezTo>
                <a:cubicBezTo>
                  <a:pt x="452786" y="133545"/>
                  <a:pt x="422891" y="103650"/>
                  <a:pt x="422891" y="66772"/>
                </a:cubicBezTo>
                <a:cubicBezTo>
                  <a:pt x="422891" y="29895"/>
                  <a:pt x="452786" y="0"/>
                  <a:pt x="489663" y="0"/>
                </a:cubicBezTo>
                <a:close/>
                <a:moveTo>
                  <a:pt x="133545" y="0"/>
                </a:moveTo>
                <a:cubicBezTo>
                  <a:pt x="170423" y="0"/>
                  <a:pt x="200318" y="29895"/>
                  <a:pt x="200318" y="66772"/>
                </a:cubicBezTo>
                <a:cubicBezTo>
                  <a:pt x="200318" y="103650"/>
                  <a:pt x="170423" y="133545"/>
                  <a:pt x="133545" y="133545"/>
                </a:cubicBezTo>
                <a:cubicBezTo>
                  <a:pt x="96667" y="133545"/>
                  <a:pt x="66772" y="103650"/>
                  <a:pt x="66772" y="66772"/>
                </a:cubicBezTo>
                <a:cubicBezTo>
                  <a:pt x="66772" y="29895"/>
                  <a:pt x="96667" y="0"/>
                  <a:pt x="133545" y="0"/>
                </a:cubicBezTo>
                <a:close/>
              </a:path>
            </a:pathLst>
          </a:custGeom>
          <a:solidFill>
            <a:sysClr val="windowText" lastClr="000000">
              <a:lumMod val="75000"/>
              <a:lumOff val="25000"/>
            </a:sysClr>
          </a:solidFill>
          <a:ln w="734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60" name="Rectangle 159">
            <a:extLst>
              <a:ext uri="{FF2B5EF4-FFF2-40B4-BE49-F238E27FC236}">
                <a16:creationId xmlns:a16="http://schemas.microsoft.com/office/drawing/2014/main" id="{1223DB9B-564E-4799-8F7F-47A4030D897D}"/>
              </a:ext>
            </a:extLst>
          </p:cNvPr>
          <p:cNvSpPr/>
          <p:nvPr/>
        </p:nvSpPr>
        <p:spPr>
          <a:xfrm>
            <a:off x="423377" y="1650637"/>
            <a:ext cx="410546" cy="411480"/>
          </a:xfrm>
          <a:prstGeom prst="rect">
            <a:avLst/>
          </a:prstGeom>
          <a:solidFill>
            <a:srgbClr val="F7931F">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01</a:t>
            </a:r>
          </a:p>
        </p:txBody>
      </p:sp>
      <p:sp>
        <p:nvSpPr>
          <p:cNvPr id="168" name="Rectangle 167">
            <a:extLst>
              <a:ext uri="{FF2B5EF4-FFF2-40B4-BE49-F238E27FC236}">
                <a16:creationId xmlns:a16="http://schemas.microsoft.com/office/drawing/2014/main" id="{762882B3-A182-4963-B2ED-D64665C8B574}"/>
              </a:ext>
            </a:extLst>
          </p:cNvPr>
          <p:cNvSpPr/>
          <p:nvPr/>
        </p:nvSpPr>
        <p:spPr>
          <a:xfrm>
            <a:off x="381389" y="3888477"/>
            <a:ext cx="410546" cy="411480"/>
          </a:xfrm>
          <a:prstGeom prst="rect">
            <a:avLst/>
          </a:prstGeom>
          <a:solidFill>
            <a:srgbClr val="C13018">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04</a:t>
            </a:r>
          </a:p>
        </p:txBody>
      </p:sp>
      <p:sp>
        <p:nvSpPr>
          <p:cNvPr id="169" name="Footer Placeholder 3">
            <a:extLst>
              <a:ext uri="{FF2B5EF4-FFF2-40B4-BE49-F238E27FC236}">
                <a16:creationId xmlns:a16="http://schemas.microsoft.com/office/drawing/2014/main" id="{F9B235BA-E7C2-470B-9507-82916AB037BD}"/>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170" name="Slide Number Placeholder 4">
            <a:extLst>
              <a:ext uri="{FF2B5EF4-FFF2-40B4-BE49-F238E27FC236}">
                <a16:creationId xmlns:a16="http://schemas.microsoft.com/office/drawing/2014/main" id="{015C5ADA-0034-4C8F-BCAF-2CD8007D955B}"/>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B08F999E-335F-7747-B32A-9C9E30D2FCD2}" type="slidenum">
              <a:rPr lang="en-US" altLang="en-US" sz="1400" smtClean="0">
                <a:solidFill>
                  <a:srgbClr val="0D336B"/>
                </a:solidFill>
              </a:rPr>
              <a:pPr>
                <a:spcBef>
                  <a:spcPct val="0"/>
                </a:spcBef>
                <a:buFontTx/>
                <a:buNone/>
              </a:pPr>
              <a:t>24</a:t>
            </a:fld>
            <a:endParaRPr lang="en-US" altLang="en-US" sz="1400" dirty="0">
              <a:solidFill>
                <a:srgbClr val="0D336B"/>
              </a:solidFill>
            </a:endParaRPr>
          </a:p>
        </p:txBody>
      </p:sp>
    </p:spTree>
    <p:extLst>
      <p:ext uri="{BB962C8B-B14F-4D97-AF65-F5344CB8AC3E}">
        <p14:creationId xmlns:p14="http://schemas.microsoft.com/office/powerpoint/2010/main" val="272561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13F1-5BBB-4842-AA5A-6A654F7567B4}"/>
              </a:ext>
            </a:extLst>
          </p:cNvPr>
          <p:cNvSpPr>
            <a:spLocks noGrp="1"/>
          </p:cNvSpPr>
          <p:nvPr>
            <p:ph type="title"/>
          </p:nvPr>
        </p:nvSpPr>
        <p:spPr/>
        <p:txBody>
          <a:bodyPr/>
          <a:lstStyle/>
          <a:p>
            <a:r>
              <a:rPr lang="en-US" dirty="0"/>
              <a:t>Effect of Technology</a:t>
            </a:r>
          </a:p>
        </p:txBody>
      </p:sp>
      <p:sp>
        <p:nvSpPr>
          <p:cNvPr id="3" name="Footer Placeholder 2">
            <a:extLst>
              <a:ext uri="{FF2B5EF4-FFF2-40B4-BE49-F238E27FC236}">
                <a16:creationId xmlns:a16="http://schemas.microsoft.com/office/drawing/2014/main" id="{3CBF86E4-D3E2-451A-9683-DA744A0246A2}"/>
              </a:ext>
            </a:extLst>
          </p:cNvPr>
          <p:cNvSpPr>
            <a:spLocks noGrp="1"/>
          </p:cNvSpPr>
          <p:nvPr>
            <p:ph type="ftr" sz="quarter" idx="10"/>
          </p:nvPr>
        </p:nvSpPr>
        <p:spPr/>
        <p:txBody>
          <a:bodyPr/>
          <a:lstStyle/>
          <a:p>
            <a:pPr>
              <a:defRPr/>
            </a:pPr>
            <a:r>
              <a:rPr lang="en-US" dirty="0"/>
              <a:t>MAGI's Clinical Research Conference</a:t>
            </a:r>
          </a:p>
        </p:txBody>
      </p:sp>
      <p:sp>
        <p:nvSpPr>
          <p:cNvPr id="4" name="Slide Number Placeholder 3">
            <a:extLst>
              <a:ext uri="{FF2B5EF4-FFF2-40B4-BE49-F238E27FC236}">
                <a16:creationId xmlns:a16="http://schemas.microsoft.com/office/drawing/2014/main" id="{3C367FD8-60B2-4540-8F70-3DE5F670FC58}"/>
              </a:ext>
            </a:extLst>
          </p:cNvPr>
          <p:cNvSpPr>
            <a:spLocks noGrp="1"/>
          </p:cNvSpPr>
          <p:nvPr>
            <p:ph type="sldNum" sz="quarter" idx="11"/>
          </p:nvPr>
        </p:nvSpPr>
        <p:spPr/>
        <p:txBody>
          <a:bodyPr/>
          <a:lstStyle/>
          <a:p>
            <a:pPr>
              <a:defRPr/>
            </a:pPr>
            <a:fld id="{5E383DE7-8708-3D47-A760-102661139B39}" type="slidenum">
              <a:rPr lang="en-US" altLang="en-US" smtClean="0"/>
              <a:pPr>
                <a:defRPr/>
              </a:pPr>
              <a:t>25</a:t>
            </a:fld>
            <a:endParaRPr lang="en-US" altLang="en-US" dirty="0"/>
          </a:p>
        </p:txBody>
      </p:sp>
      <p:grpSp>
        <p:nvGrpSpPr>
          <p:cNvPr id="35" name="Group 34">
            <a:extLst>
              <a:ext uri="{FF2B5EF4-FFF2-40B4-BE49-F238E27FC236}">
                <a16:creationId xmlns:a16="http://schemas.microsoft.com/office/drawing/2014/main" id="{EFF65F2E-CD55-474B-9FC0-3828D2DF452E}"/>
              </a:ext>
            </a:extLst>
          </p:cNvPr>
          <p:cNvGrpSpPr>
            <a:grpSpLocks noChangeAspect="1"/>
          </p:cNvGrpSpPr>
          <p:nvPr/>
        </p:nvGrpSpPr>
        <p:grpSpPr>
          <a:xfrm>
            <a:off x="152400" y="1371600"/>
            <a:ext cx="9770339" cy="5449494"/>
            <a:chOff x="134093" y="1629860"/>
            <a:chExt cx="9770339" cy="4503714"/>
          </a:xfrm>
        </p:grpSpPr>
        <p:sp>
          <p:nvSpPr>
            <p:cNvPr id="36" name="Rectangle 35">
              <a:extLst>
                <a:ext uri="{FF2B5EF4-FFF2-40B4-BE49-F238E27FC236}">
                  <a16:creationId xmlns:a16="http://schemas.microsoft.com/office/drawing/2014/main" id="{7FA9D379-0F8A-45FA-98D7-1D8B5C6F3F0C}"/>
                </a:ext>
              </a:extLst>
            </p:cNvPr>
            <p:cNvSpPr/>
            <p:nvPr/>
          </p:nvSpPr>
          <p:spPr>
            <a:xfrm>
              <a:off x="432054" y="1629860"/>
              <a:ext cx="8143875" cy="3837008"/>
            </a:xfrm>
            <a:prstGeom prst="rect">
              <a:avLst/>
            </a:prstGeom>
            <a:solidFill>
              <a:srgbClr val="13B5E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37" name="TextBox 36">
              <a:extLst>
                <a:ext uri="{FF2B5EF4-FFF2-40B4-BE49-F238E27FC236}">
                  <a16:creationId xmlns:a16="http://schemas.microsoft.com/office/drawing/2014/main" id="{529B3A00-235E-43BB-AE42-70E54C5DDA94}"/>
                </a:ext>
              </a:extLst>
            </p:cNvPr>
            <p:cNvSpPr txBox="1"/>
            <p:nvPr/>
          </p:nvSpPr>
          <p:spPr>
            <a:xfrm>
              <a:off x="134093" y="4055178"/>
              <a:ext cx="3271482" cy="923330"/>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panose="020B0604020202020204"/>
                </a:rPr>
                <a:t>175 - 450k</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panose="020B0604020202020204"/>
                </a:rPr>
                <a:t>per trial</a:t>
              </a:r>
            </a:p>
          </p:txBody>
        </p:sp>
        <p:sp>
          <p:nvSpPr>
            <p:cNvPr id="38" name="Title 3">
              <a:extLst>
                <a:ext uri="{FF2B5EF4-FFF2-40B4-BE49-F238E27FC236}">
                  <a16:creationId xmlns:a16="http://schemas.microsoft.com/office/drawing/2014/main" id="{20711EAF-C7E2-4C7F-9083-5AEA1EFDB52F}"/>
                </a:ext>
              </a:extLst>
            </p:cNvPr>
            <p:cNvSpPr txBox="1">
              <a:spLocks/>
            </p:cNvSpPr>
            <p:nvPr/>
          </p:nvSpPr>
          <p:spPr>
            <a:xfrm>
              <a:off x="920457" y="1739529"/>
              <a:ext cx="1736497" cy="830997"/>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rial" panose="020B0604020202020204"/>
                  <a:ea typeface="+mj-ea"/>
                  <a:cs typeface="+mj-cs"/>
                </a:rPr>
                <a:t>Costs</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rial" panose="020B0604020202020204"/>
                  <a:ea typeface="+mj-ea"/>
                  <a:cs typeface="+mj-cs"/>
                </a:rPr>
                <a:t>Avoided</a:t>
              </a:r>
              <a:endParaRPr kumimoji="0" lang="en-US" sz="2400" b="0" i="0" u="none" strike="noStrike" kern="1200" cap="none" spc="0" normalizeH="0" baseline="0" noProof="0" dirty="0">
                <a:ln>
                  <a:noFill/>
                </a:ln>
                <a:solidFill>
                  <a:prstClr val="white"/>
                </a:solidFill>
                <a:effectLst/>
                <a:uLnTx/>
                <a:uFillTx/>
                <a:latin typeface="Arial" panose="020B0604020202020204"/>
                <a:ea typeface="+mj-ea"/>
                <a:cs typeface="+mj-cs"/>
              </a:endParaRPr>
            </a:p>
          </p:txBody>
        </p:sp>
        <p:grpSp>
          <p:nvGrpSpPr>
            <p:cNvPr id="39" name="Group 38">
              <a:extLst>
                <a:ext uri="{FF2B5EF4-FFF2-40B4-BE49-F238E27FC236}">
                  <a16:creationId xmlns:a16="http://schemas.microsoft.com/office/drawing/2014/main" id="{A977751E-76BB-4470-ABD8-B0C4CE162D4A}"/>
                </a:ext>
              </a:extLst>
            </p:cNvPr>
            <p:cNvGrpSpPr/>
            <p:nvPr/>
          </p:nvGrpSpPr>
          <p:grpSpPr>
            <a:xfrm>
              <a:off x="5994239" y="3103145"/>
              <a:ext cx="3910193" cy="3030429"/>
              <a:chOff x="2671786" y="1476587"/>
              <a:chExt cx="4644702" cy="3599679"/>
            </a:xfrm>
          </p:grpSpPr>
          <p:sp>
            <p:nvSpPr>
              <p:cNvPr id="53" name="Hexagon 52">
                <a:extLst>
                  <a:ext uri="{FF2B5EF4-FFF2-40B4-BE49-F238E27FC236}">
                    <a16:creationId xmlns:a16="http://schemas.microsoft.com/office/drawing/2014/main" id="{7316CB6E-9B0C-4082-9257-2AC890F1D6FC}"/>
                  </a:ext>
                </a:extLst>
              </p:cNvPr>
              <p:cNvSpPr/>
              <p:nvPr/>
            </p:nvSpPr>
            <p:spPr>
              <a:xfrm>
                <a:off x="5281338" y="2198264"/>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4" name="Hexagon 53">
                <a:extLst>
                  <a:ext uri="{FF2B5EF4-FFF2-40B4-BE49-F238E27FC236}">
                    <a16:creationId xmlns:a16="http://schemas.microsoft.com/office/drawing/2014/main" id="{0C70F736-12E7-4F5A-B8A0-AC27FC741A6D}"/>
                  </a:ext>
                </a:extLst>
              </p:cNvPr>
              <p:cNvSpPr/>
              <p:nvPr/>
            </p:nvSpPr>
            <p:spPr>
              <a:xfrm>
                <a:off x="4341750" y="2199507"/>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5" name="Hexagon 54">
                <a:extLst>
                  <a:ext uri="{FF2B5EF4-FFF2-40B4-BE49-F238E27FC236}">
                    <a16:creationId xmlns:a16="http://schemas.microsoft.com/office/drawing/2014/main" id="{462B1C10-D1C2-4987-8A0F-35C0DA973660}"/>
                  </a:ext>
                </a:extLst>
              </p:cNvPr>
              <p:cNvSpPr/>
              <p:nvPr/>
            </p:nvSpPr>
            <p:spPr>
              <a:xfrm>
                <a:off x="3976563" y="2918075"/>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6" name="Hexagon 55">
                <a:extLst>
                  <a:ext uri="{FF2B5EF4-FFF2-40B4-BE49-F238E27FC236}">
                    <a16:creationId xmlns:a16="http://schemas.microsoft.com/office/drawing/2014/main" id="{388D856F-396C-4170-A5D0-AF43DE776CB4}"/>
                  </a:ext>
                </a:extLst>
              </p:cNvPr>
              <p:cNvSpPr/>
              <p:nvPr/>
            </p:nvSpPr>
            <p:spPr>
              <a:xfrm>
                <a:off x="4341750" y="3636643"/>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7" name="Hexagon 56">
                <a:extLst>
                  <a:ext uri="{FF2B5EF4-FFF2-40B4-BE49-F238E27FC236}">
                    <a16:creationId xmlns:a16="http://schemas.microsoft.com/office/drawing/2014/main" id="{68446E96-1C05-4710-9D04-5F62BFA057B3}"/>
                  </a:ext>
                </a:extLst>
              </p:cNvPr>
              <p:cNvSpPr/>
              <p:nvPr/>
            </p:nvSpPr>
            <p:spPr>
              <a:xfrm>
                <a:off x="5281337" y="3636643"/>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8" name="Hexagon 57">
                <a:extLst>
                  <a:ext uri="{FF2B5EF4-FFF2-40B4-BE49-F238E27FC236}">
                    <a16:creationId xmlns:a16="http://schemas.microsoft.com/office/drawing/2014/main" id="{B2A1070B-31B6-45EB-8505-A30F45017999}"/>
                  </a:ext>
                </a:extLst>
              </p:cNvPr>
              <p:cNvSpPr/>
              <p:nvPr/>
            </p:nvSpPr>
            <p:spPr>
              <a:xfrm>
                <a:off x="5646525" y="2918075"/>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59" name="Hexagon 58">
                <a:extLst>
                  <a:ext uri="{FF2B5EF4-FFF2-40B4-BE49-F238E27FC236}">
                    <a16:creationId xmlns:a16="http://schemas.microsoft.com/office/drawing/2014/main" id="{22B4958C-788C-4C2C-9B98-8FAED9DD94C2}"/>
                  </a:ext>
                </a:extLst>
              </p:cNvPr>
              <p:cNvSpPr/>
              <p:nvPr/>
            </p:nvSpPr>
            <p:spPr>
              <a:xfrm>
                <a:off x="2671786" y="3636643"/>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60" name="Hexagon 59">
                <a:extLst>
                  <a:ext uri="{FF2B5EF4-FFF2-40B4-BE49-F238E27FC236}">
                    <a16:creationId xmlns:a16="http://schemas.microsoft.com/office/drawing/2014/main" id="{9199440E-FF6A-4CCC-955A-A0CF524C0CEB}"/>
                  </a:ext>
                </a:extLst>
              </p:cNvPr>
              <p:cNvSpPr/>
              <p:nvPr/>
            </p:nvSpPr>
            <p:spPr>
              <a:xfrm>
                <a:off x="5646525" y="1476587"/>
                <a:ext cx="1669963" cy="1439623"/>
              </a:xfrm>
              <a:prstGeom prst="hexagon">
                <a:avLst/>
              </a:prstGeom>
              <a:noFill/>
              <a:ln w="12700" cap="flat" cmpd="sng" algn="ctr">
                <a:solidFill>
                  <a:sysClr val="window" lastClr="FFFFFF">
                    <a:alpha val="28000"/>
                  </a:sys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grpSp>
        <p:sp>
          <p:nvSpPr>
            <p:cNvPr id="40" name="Hexagon 39">
              <a:extLst>
                <a:ext uri="{FF2B5EF4-FFF2-40B4-BE49-F238E27FC236}">
                  <a16:creationId xmlns:a16="http://schemas.microsoft.com/office/drawing/2014/main" id="{E7E2B9BE-C734-46D8-8B26-10544568A3C5}"/>
                </a:ext>
              </a:extLst>
            </p:cNvPr>
            <p:cNvSpPr/>
            <p:nvPr/>
          </p:nvSpPr>
          <p:spPr>
            <a:xfrm>
              <a:off x="1244699" y="2932049"/>
              <a:ext cx="1087912" cy="947916"/>
            </a:xfrm>
            <a:prstGeom prst="hexagon">
              <a:avLst/>
            </a:prstGeom>
            <a:solidFill>
              <a:srgbClr val="1F497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41" name="Hexagon 40">
              <a:extLst>
                <a:ext uri="{FF2B5EF4-FFF2-40B4-BE49-F238E27FC236}">
                  <a16:creationId xmlns:a16="http://schemas.microsoft.com/office/drawing/2014/main" id="{C8FEB5F1-2D03-4969-81DA-F2821003A4EF}"/>
                </a:ext>
              </a:extLst>
            </p:cNvPr>
            <p:cNvSpPr/>
            <p:nvPr/>
          </p:nvSpPr>
          <p:spPr>
            <a:xfrm>
              <a:off x="4048101" y="2865235"/>
              <a:ext cx="1087912" cy="947916"/>
            </a:xfrm>
            <a:prstGeom prst="hexagon">
              <a:avLst/>
            </a:prstGeom>
            <a:solidFill>
              <a:srgbClr val="1F497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cxnSp>
          <p:nvCxnSpPr>
            <p:cNvPr id="42" name="Straight Connector 41">
              <a:extLst>
                <a:ext uri="{FF2B5EF4-FFF2-40B4-BE49-F238E27FC236}">
                  <a16:creationId xmlns:a16="http://schemas.microsoft.com/office/drawing/2014/main" id="{7479F689-DD2D-4042-B66C-4AA0D6B6A1FD}"/>
                </a:ext>
              </a:extLst>
            </p:cNvPr>
            <p:cNvCxnSpPr>
              <a:cxnSpLocks/>
            </p:cNvCxnSpPr>
            <p:nvPr/>
          </p:nvCxnSpPr>
          <p:spPr>
            <a:xfrm>
              <a:off x="3176985" y="2104592"/>
              <a:ext cx="0" cy="2953182"/>
            </a:xfrm>
            <a:prstGeom prst="line">
              <a:avLst/>
            </a:prstGeom>
            <a:noFill/>
            <a:ln w="19050" cap="flat" cmpd="sng" algn="ctr">
              <a:solidFill>
                <a:sysClr val="window" lastClr="FFFFFF">
                  <a:alpha val="50000"/>
                </a:sysClr>
              </a:solidFill>
              <a:prstDash val="solid"/>
              <a:miter lim="800000"/>
            </a:ln>
            <a:effectLst/>
          </p:spPr>
        </p:cxnSp>
        <p:cxnSp>
          <p:nvCxnSpPr>
            <p:cNvPr id="43" name="Straight Connector 42">
              <a:extLst>
                <a:ext uri="{FF2B5EF4-FFF2-40B4-BE49-F238E27FC236}">
                  <a16:creationId xmlns:a16="http://schemas.microsoft.com/office/drawing/2014/main" id="{CF7CECA6-251C-4CB9-8231-27A94BCACCEE}"/>
                </a:ext>
              </a:extLst>
            </p:cNvPr>
            <p:cNvCxnSpPr>
              <a:cxnSpLocks/>
            </p:cNvCxnSpPr>
            <p:nvPr/>
          </p:nvCxnSpPr>
          <p:spPr>
            <a:xfrm>
              <a:off x="5967017" y="1739545"/>
              <a:ext cx="0" cy="2352961"/>
            </a:xfrm>
            <a:prstGeom prst="line">
              <a:avLst/>
            </a:prstGeom>
            <a:noFill/>
            <a:ln w="19050" cap="flat" cmpd="sng" algn="ctr">
              <a:solidFill>
                <a:srgbClr val="13B5EA">
                  <a:alpha val="50000"/>
                </a:srgbClr>
              </a:solidFill>
              <a:prstDash val="solid"/>
              <a:miter lim="800000"/>
            </a:ln>
            <a:effectLst/>
          </p:spPr>
        </p:cxnSp>
        <p:pic>
          <p:nvPicPr>
            <p:cNvPr id="44" name="Graphic 43" descr="Downward trend">
              <a:extLst>
                <a:ext uri="{FF2B5EF4-FFF2-40B4-BE49-F238E27FC236}">
                  <a16:creationId xmlns:a16="http://schemas.microsoft.com/office/drawing/2014/main" id="{31B66971-C16B-444D-BAF0-986849471B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1212" y="2967029"/>
              <a:ext cx="847916" cy="847916"/>
            </a:xfrm>
            <a:prstGeom prst="rect">
              <a:avLst/>
            </a:prstGeom>
          </p:spPr>
        </p:pic>
        <p:pic>
          <p:nvPicPr>
            <p:cNvPr id="45" name="Graphic 44" descr="Downward trend">
              <a:extLst>
                <a:ext uri="{FF2B5EF4-FFF2-40B4-BE49-F238E27FC236}">
                  <a16:creationId xmlns:a16="http://schemas.microsoft.com/office/drawing/2014/main" id="{BE1C4D45-5B62-49ED-B038-94829AEA1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142467" y="2899867"/>
              <a:ext cx="843494" cy="843494"/>
            </a:xfrm>
            <a:prstGeom prst="rect">
              <a:avLst/>
            </a:prstGeom>
          </p:spPr>
        </p:pic>
        <p:pic>
          <p:nvPicPr>
            <p:cNvPr id="46" name="Picture 45">
              <a:extLst>
                <a:ext uri="{FF2B5EF4-FFF2-40B4-BE49-F238E27FC236}">
                  <a16:creationId xmlns:a16="http://schemas.microsoft.com/office/drawing/2014/main" id="{6ADE5D6F-6FE6-45A2-BD33-0EB0B3F85676}"/>
                </a:ext>
              </a:extLst>
            </p:cNvPr>
            <p:cNvPicPr>
              <a:picLocks noChangeAspect="1"/>
            </p:cNvPicPr>
            <p:nvPr/>
          </p:nvPicPr>
          <p:blipFill>
            <a:blip r:embed="rId5" cstate="email">
              <a:biLevel thresh="50000"/>
              <a:extLst>
                <a:ext uri="{28A0092B-C50C-407E-A947-70E740481C1C}">
                  <a14:useLocalDpi xmlns:a14="http://schemas.microsoft.com/office/drawing/2010/main" val="0"/>
                </a:ext>
              </a:extLst>
            </a:blip>
            <a:stretch>
              <a:fillRect/>
            </a:stretch>
          </p:blipFill>
          <p:spPr>
            <a:xfrm>
              <a:off x="3637271" y="3565067"/>
              <a:ext cx="1816832" cy="1816832"/>
            </a:xfrm>
            <a:prstGeom prst="rect">
              <a:avLst/>
            </a:prstGeom>
          </p:spPr>
        </p:pic>
        <p:sp>
          <p:nvSpPr>
            <p:cNvPr id="47" name="Title 3">
              <a:extLst>
                <a:ext uri="{FF2B5EF4-FFF2-40B4-BE49-F238E27FC236}">
                  <a16:creationId xmlns:a16="http://schemas.microsoft.com/office/drawing/2014/main" id="{329FD2E0-18FD-4D68-B938-9DB6BEC4346B}"/>
                </a:ext>
              </a:extLst>
            </p:cNvPr>
            <p:cNvSpPr txBox="1">
              <a:spLocks/>
            </p:cNvSpPr>
            <p:nvPr/>
          </p:nvSpPr>
          <p:spPr>
            <a:xfrm>
              <a:off x="3724635" y="1739529"/>
              <a:ext cx="1736497" cy="830997"/>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rial" panose="020B0604020202020204"/>
                  <a:ea typeface="+mj-ea"/>
                  <a:cs typeface="+mj-cs"/>
                </a:rPr>
                <a:t>Sites in </a:t>
              </a:r>
              <a:br>
                <a:rPr kumimoji="0" lang="en-US" sz="2400" b="1" i="0" u="none" strike="noStrike" kern="1200" cap="none" spc="0" normalizeH="0" baseline="0" noProof="0" dirty="0">
                  <a:ln>
                    <a:noFill/>
                  </a:ln>
                  <a:solidFill>
                    <a:prstClr val="white"/>
                  </a:solidFill>
                  <a:effectLst/>
                  <a:uLnTx/>
                  <a:uFillTx/>
                  <a:latin typeface="Arial" panose="020B0604020202020204"/>
                  <a:ea typeface="+mj-ea"/>
                  <a:cs typeface="+mj-cs"/>
                </a:rPr>
              </a:br>
              <a:r>
                <a:rPr kumimoji="0" lang="en-US" sz="2400" b="1" i="0" u="none" strike="noStrike" kern="1200" cap="none" spc="0" normalizeH="0" baseline="0" noProof="0" dirty="0">
                  <a:ln>
                    <a:noFill/>
                  </a:ln>
                  <a:solidFill>
                    <a:prstClr val="white"/>
                  </a:solidFill>
                  <a:effectLst/>
                  <a:uLnTx/>
                  <a:uFillTx/>
                  <a:latin typeface="Arial" panose="020B0604020202020204"/>
                  <a:ea typeface="+mj-ea"/>
                  <a:cs typeface="+mj-cs"/>
                </a:rPr>
                <a:t>Compliance</a:t>
              </a:r>
              <a:endParaRPr kumimoji="0" lang="en-US" sz="2400" b="0" i="0" u="none" strike="noStrike" kern="1200" cap="none" spc="0" normalizeH="0" baseline="0" noProof="0" dirty="0">
                <a:ln>
                  <a:noFill/>
                </a:ln>
                <a:solidFill>
                  <a:prstClr val="white"/>
                </a:solidFill>
                <a:effectLst/>
                <a:uLnTx/>
                <a:uFillTx/>
                <a:latin typeface="Arial" panose="020B0604020202020204"/>
                <a:ea typeface="+mj-ea"/>
                <a:cs typeface="+mj-cs"/>
              </a:endParaRPr>
            </a:p>
          </p:txBody>
        </p:sp>
        <p:cxnSp>
          <p:nvCxnSpPr>
            <p:cNvPr id="48" name="Straight Connector 47">
              <a:extLst>
                <a:ext uri="{FF2B5EF4-FFF2-40B4-BE49-F238E27FC236}">
                  <a16:creationId xmlns:a16="http://schemas.microsoft.com/office/drawing/2014/main" id="{13BC96C5-35E3-4376-89E2-1513BB410C22}"/>
                </a:ext>
              </a:extLst>
            </p:cNvPr>
            <p:cNvCxnSpPr>
              <a:cxnSpLocks/>
            </p:cNvCxnSpPr>
            <p:nvPr/>
          </p:nvCxnSpPr>
          <p:spPr>
            <a:xfrm>
              <a:off x="5990270" y="2104592"/>
              <a:ext cx="0" cy="2953182"/>
            </a:xfrm>
            <a:prstGeom prst="line">
              <a:avLst/>
            </a:prstGeom>
            <a:noFill/>
            <a:ln w="19050" cap="flat" cmpd="sng" algn="ctr">
              <a:solidFill>
                <a:sysClr val="window" lastClr="FFFFFF">
                  <a:alpha val="50000"/>
                </a:sysClr>
              </a:solidFill>
              <a:prstDash val="solid"/>
              <a:miter lim="800000"/>
            </a:ln>
            <a:effectLst/>
          </p:spPr>
        </p:cxnSp>
        <p:sp>
          <p:nvSpPr>
            <p:cNvPr id="49" name="TextBox 48">
              <a:extLst>
                <a:ext uri="{FF2B5EF4-FFF2-40B4-BE49-F238E27FC236}">
                  <a16:creationId xmlns:a16="http://schemas.microsoft.com/office/drawing/2014/main" id="{ADF5EF3C-8320-44BD-A881-B79CF9741860}"/>
                </a:ext>
              </a:extLst>
            </p:cNvPr>
            <p:cNvSpPr txBox="1"/>
            <p:nvPr/>
          </p:nvSpPr>
          <p:spPr>
            <a:xfrm>
              <a:off x="5739659" y="4050544"/>
              <a:ext cx="3271482" cy="923330"/>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panose="020B0604020202020204"/>
                </a:rPr>
                <a:t>10 hours</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panose="020B0604020202020204"/>
                </a:rPr>
                <a:t>per week</a:t>
              </a:r>
            </a:p>
          </p:txBody>
        </p:sp>
        <p:sp>
          <p:nvSpPr>
            <p:cNvPr id="50" name="Hexagon 49">
              <a:extLst>
                <a:ext uri="{FF2B5EF4-FFF2-40B4-BE49-F238E27FC236}">
                  <a16:creationId xmlns:a16="http://schemas.microsoft.com/office/drawing/2014/main" id="{E80ACBEB-9E6C-4AA8-9B1B-2034DE91F30A}"/>
                </a:ext>
              </a:extLst>
            </p:cNvPr>
            <p:cNvSpPr/>
            <p:nvPr/>
          </p:nvSpPr>
          <p:spPr>
            <a:xfrm>
              <a:off x="6832077" y="2864885"/>
              <a:ext cx="1087912" cy="947916"/>
            </a:xfrm>
            <a:prstGeom prst="hexagon">
              <a:avLst/>
            </a:prstGeom>
            <a:solidFill>
              <a:srgbClr val="1F497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pic>
          <p:nvPicPr>
            <p:cNvPr id="51" name="Graphic 50" descr="Downward trend">
              <a:extLst>
                <a:ext uri="{FF2B5EF4-FFF2-40B4-BE49-F238E27FC236}">
                  <a16:creationId xmlns:a16="http://schemas.microsoft.com/office/drawing/2014/main" id="{A8139450-1C73-4816-81FC-E17391304A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8590" y="2899866"/>
              <a:ext cx="847916" cy="847916"/>
            </a:xfrm>
            <a:prstGeom prst="rect">
              <a:avLst/>
            </a:prstGeom>
          </p:spPr>
        </p:pic>
        <p:sp>
          <p:nvSpPr>
            <p:cNvPr id="52" name="Title 3">
              <a:extLst>
                <a:ext uri="{FF2B5EF4-FFF2-40B4-BE49-F238E27FC236}">
                  <a16:creationId xmlns:a16="http://schemas.microsoft.com/office/drawing/2014/main" id="{32915F60-411D-4D95-9F08-643842BF357F}"/>
                </a:ext>
              </a:extLst>
            </p:cNvPr>
            <p:cNvSpPr txBox="1">
              <a:spLocks/>
            </p:cNvSpPr>
            <p:nvPr/>
          </p:nvSpPr>
          <p:spPr>
            <a:xfrm>
              <a:off x="6379699" y="1766530"/>
              <a:ext cx="1991403" cy="757130"/>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45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j-ea"/>
                  <a:cs typeface="+mj-cs"/>
                </a:rPr>
                <a:t>Reduction in Site Burden</a:t>
              </a:r>
            </a:p>
          </p:txBody>
        </p:sp>
      </p:grpSp>
    </p:spTree>
    <p:extLst>
      <p:ext uri="{BB962C8B-B14F-4D97-AF65-F5344CB8AC3E}">
        <p14:creationId xmlns:p14="http://schemas.microsoft.com/office/powerpoint/2010/main" val="288613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E094AB-9C6E-BB44-967F-A973AB9B3E08}"/>
              </a:ext>
            </a:extLst>
          </p:cNvPr>
          <p:cNvSpPr>
            <a:spLocks noGrp="1"/>
          </p:cNvSpPr>
          <p:nvPr>
            <p:ph type="ftr" sz="quarter" idx="10"/>
          </p:nvPr>
        </p:nvSpPr>
        <p:spPr/>
        <p:txBody>
          <a:bodyPr/>
          <a:lstStyle/>
          <a:p>
            <a:pPr>
              <a:defRPr/>
            </a:pPr>
            <a:r>
              <a:rPr lang="en-US" dirty="0"/>
              <a:t>MAGI's Clinical Research Conference</a:t>
            </a:r>
          </a:p>
        </p:txBody>
      </p:sp>
      <p:sp>
        <p:nvSpPr>
          <p:cNvPr id="45058" name="Slide Number Placeholder 4">
            <a:extLst>
              <a:ext uri="{FF2B5EF4-FFF2-40B4-BE49-F238E27FC236}">
                <a16:creationId xmlns:a16="http://schemas.microsoft.com/office/drawing/2014/main" id="{A00364F9-D1CB-1347-B7E4-220BD9D2581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F3BAD48B-406F-1746-8628-AA990AEE45BC}" type="slidenum">
              <a:rPr lang="en-US" altLang="en-US" sz="1400" smtClean="0">
                <a:solidFill>
                  <a:srgbClr val="0D336B"/>
                </a:solidFill>
              </a:rPr>
              <a:pPr>
                <a:spcBef>
                  <a:spcPct val="0"/>
                </a:spcBef>
                <a:buFontTx/>
                <a:buNone/>
              </a:pPr>
              <a:t>26</a:t>
            </a:fld>
            <a:endParaRPr lang="en-US" altLang="en-US" sz="1400" dirty="0">
              <a:solidFill>
                <a:srgbClr val="0D336B"/>
              </a:solidFill>
            </a:endParaRPr>
          </a:p>
        </p:txBody>
      </p:sp>
      <p:sp>
        <p:nvSpPr>
          <p:cNvPr id="45059" name="Title 1">
            <a:extLst>
              <a:ext uri="{FF2B5EF4-FFF2-40B4-BE49-F238E27FC236}">
                <a16:creationId xmlns:a16="http://schemas.microsoft.com/office/drawing/2014/main" id="{51C09F7B-D91A-C947-B749-87557DB83059}"/>
              </a:ext>
            </a:extLst>
          </p:cNvPr>
          <p:cNvSpPr txBox="1">
            <a:spLocks noChangeArrowheads="1"/>
          </p:cNvSpPr>
          <p:nvPr/>
        </p:nvSpPr>
        <p:spPr bwMode="auto">
          <a:xfrm>
            <a:off x="371475" y="2971800"/>
            <a:ext cx="839152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endParaRPr lang="en-US" altLang="en-US" sz="4800" dirty="0">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4FC72404-E953-2A43-B881-AA8A5E303B95}"/>
              </a:ext>
            </a:extLst>
          </p:cNvPr>
          <p:cNvSpPr txBox="1">
            <a:spLocks noChangeArrowheads="1"/>
          </p:cNvSpPr>
          <p:nvPr/>
        </p:nvSpPr>
        <p:spPr bwMode="auto">
          <a:xfrm>
            <a:off x="381000" y="1524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2pPr>
            <a:lvl3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3pPr>
            <a:lvl4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4pPr>
            <a:lvl5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5pPr>
            <a:lvl6pPr marL="457200" algn="r" rtl="0" fontAlgn="base">
              <a:spcBef>
                <a:spcPct val="0"/>
              </a:spcBef>
              <a:spcAft>
                <a:spcPct val="0"/>
              </a:spcAft>
              <a:defRPr sz="3000" b="1">
                <a:solidFill>
                  <a:schemeClr val="bg1"/>
                </a:solidFill>
                <a:latin typeface="Palatino" pitchFamily="16" charset="0"/>
                <a:ea typeface="ＭＳ Ｐゴシック" pitchFamily="16" charset="-128"/>
              </a:defRPr>
            </a:lvl6pPr>
            <a:lvl7pPr marL="914400" algn="r" rtl="0" fontAlgn="base">
              <a:spcBef>
                <a:spcPct val="0"/>
              </a:spcBef>
              <a:spcAft>
                <a:spcPct val="0"/>
              </a:spcAft>
              <a:defRPr sz="3000" b="1">
                <a:solidFill>
                  <a:schemeClr val="bg1"/>
                </a:solidFill>
                <a:latin typeface="Palatino" pitchFamily="16" charset="0"/>
                <a:ea typeface="ＭＳ Ｐゴシック" pitchFamily="16" charset="-128"/>
              </a:defRPr>
            </a:lvl7pPr>
            <a:lvl8pPr marL="1371600" algn="r" rtl="0" fontAlgn="base">
              <a:spcBef>
                <a:spcPct val="0"/>
              </a:spcBef>
              <a:spcAft>
                <a:spcPct val="0"/>
              </a:spcAft>
              <a:defRPr sz="3000" b="1">
                <a:solidFill>
                  <a:schemeClr val="bg1"/>
                </a:solidFill>
                <a:latin typeface="Palatino" pitchFamily="16" charset="0"/>
                <a:ea typeface="ＭＳ Ｐゴシック" pitchFamily="16" charset="-128"/>
              </a:defRPr>
            </a:lvl8pPr>
            <a:lvl9pPr marL="1828800" algn="r" rtl="0" fontAlgn="base">
              <a:spcBef>
                <a:spcPct val="0"/>
              </a:spcBef>
              <a:spcAft>
                <a:spcPct val="0"/>
              </a:spcAft>
              <a:defRPr sz="3000" b="1">
                <a:solidFill>
                  <a:schemeClr val="bg1"/>
                </a:solidFill>
                <a:latin typeface="Palatino" pitchFamily="16" charset="0"/>
                <a:ea typeface="ＭＳ Ｐゴシック" pitchFamily="16" charset="-128"/>
              </a:defRPr>
            </a:lvl9pPr>
          </a:lstStyle>
          <a:p>
            <a:pPr>
              <a:defRPr/>
            </a:pPr>
            <a:r>
              <a:rPr lang="en-US" altLang="en-US" kern="0" dirty="0"/>
              <a:t>When Sponsors Get It Right</a:t>
            </a:r>
          </a:p>
        </p:txBody>
      </p:sp>
      <p:grpSp>
        <p:nvGrpSpPr>
          <p:cNvPr id="24" name="Group 23">
            <a:extLst>
              <a:ext uri="{FF2B5EF4-FFF2-40B4-BE49-F238E27FC236}">
                <a16:creationId xmlns:a16="http://schemas.microsoft.com/office/drawing/2014/main" id="{FC06486E-FB13-48D1-B790-04A0B0F982AF}"/>
              </a:ext>
            </a:extLst>
          </p:cNvPr>
          <p:cNvGrpSpPr/>
          <p:nvPr/>
        </p:nvGrpSpPr>
        <p:grpSpPr>
          <a:xfrm>
            <a:off x="-1" y="825874"/>
            <a:ext cx="9144002" cy="5174877"/>
            <a:chOff x="-1" y="825874"/>
            <a:chExt cx="9144002" cy="5174877"/>
          </a:xfrm>
        </p:grpSpPr>
        <p:pic>
          <p:nvPicPr>
            <p:cNvPr id="25" name="Picture 24">
              <a:extLst>
                <a:ext uri="{FF2B5EF4-FFF2-40B4-BE49-F238E27FC236}">
                  <a16:creationId xmlns:a16="http://schemas.microsoft.com/office/drawing/2014/main" id="{D2DEE28E-E94A-4858-B45F-BA3B4967CB8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 y="857250"/>
              <a:ext cx="9144000" cy="5143500"/>
            </a:xfrm>
            <a:prstGeom prst="rect">
              <a:avLst/>
            </a:prstGeom>
          </p:spPr>
        </p:pic>
        <p:sp>
          <p:nvSpPr>
            <p:cNvPr id="26" name="Rectangle 25">
              <a:extLst>
                <a:ext uri="{FF2B5EF4-FFF2-40B4-BE49-F238E27FC236}">
                  <a16:creationId xmlns:a16="http://schemas.microsoft.com/office/drawing/2014/main" id="{1A199904-4884-4DFC-8832-99E052D287EA}"/>
                </a:ext>
              </a:extLst>
            </p:cNvPr>
            <p:cNvSpPr/>
            <p:nvPr/>
          </p:nvSpPr>
          <p:spPr>
            <a:xfrm>
              <a:off x="-1" y="857250"/>
              <a:ext cx="9144000" cy="5143500"/>
            </a:xfrm>
            <a:prstGeom prst="rect">
              <a:avLst/>
            </a:prstGeom>
            <a:solidFill>
              <a:srgbClr val="026CB6">
                <a:alpha val="71000"/>
              </a:srgbClr>
            </a:solidFill>
            <a:ln w="12700" cap="flat" cmpd="sng" algn="ctr">
              <a:noFill/>
              <a:prstDash val="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white"/>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82BA7582-C317-4D5D-9399-3C2598FD0843}"/>
                </a:ext>
              </a:extLst>
            </p:cNvPr>
            <p:cNvPicPr>
              <a:picLocks noChangeAspect="1"/>
            </p:cNvPicPr>
            <p:nvPr/>
          </p:nvPicPr>
          <p:blipFill rotWithShape="1">
            <a:blip r:embed="rId4"/>
            <a:srcRect l="15498" t="40256"/>
            <a:stretch/>
          </p:blipFill>
          <p:spPr>
            <a:xfrm>
              <a:off x="-1" y="825874"/>
              <a:ext cx="3709225" cy="2032401"/>
            </a:xfrm>
            <a:prstGeom prst="rect">
              <a:avLst/>
            </a:prstGeom>
          </p:spPr>
        </p:pic>
        <p:pic>
          <p:nvPicPr>
            <p:cNvPr id="28" name="Picture 27">
              <a:extLst>
                <a:ext uri="{FF2B5EF4-FFF2-40B4-BE49-F238E27FC236}">
                  <a16:creationId xmlns:a16="http://schemas.microsoft.com/office/drawing/2014/main" id="{EEA01C68-0E13-4169-8BD8-B59FFF6B37AB}"/>
                </a:ext>
              </a:extLst>
            </p:cNvPr>
            <p:cNvPicPr>
              <a:picLocks noChangeAspect="1"/>
            </p:cNvPicPr>
            <p:nvPr/>
          </p:nvPicPr>
          <p:blipFill rotWithShape="1">
            <a:blip r:embed="rId5"/>
            <a:srcRect r="16148" b="20393"/>
            <a:stretch/>
          </p:blipFill>
          <p:spPr>
            <a:xfrm>
              <a:off x="5122884" y="3046096"/>
              <a:ext cx="4021117" cy="2954655"/>
            </a:xfrm>
            <a:prstGeom prst="rect">
              <a:avLst/>
            </a:prstGeom>
          </p:spPr>
        </p:pic>
        <p:sp>
          <p:nvSpPr>
            <p:cNvPr id="30" name="Rectangle 29">
              <a:extLst>
                <a:ext uri="{FF2B5EF4-FFF2-40B4-BE49-F238E27FC236}">
                  <a16:creationId xmlns:a16="http://schemas.microsoft.com/office/drawing/2014/main" id="{E5683B7F-47F0-4F1E-8B2F-DE70D8438934}"/>
                </a:ext>
              </a:extLst>
            </p:cNvPr>
            <p:cNvSpPr/>
            <p:nvPr/>
          </p:nvSpPr>
          <p:spPr>
            <a:xfrm>
              <a:off x="973348" y="2360744"/>
              <a:ext cx="3680816" cy="400110"/>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Site Experience and Testimonials</a:t>
              </a: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31" name="Title 1">
              <a:extLst>
                <a:ext uri="{FF2B5EF4-FFF2-40B4-BE49-F238E27FC236}">
                  <a16:creationId xmlns:a16="http://schemas.microsoft.com/office/drawing/2014/main" id="{74787787-6C81-4A4A-ABA5-B5427DEF9691}"/>
                </a:ext>
              </a:extLst>
            </p:cNvPr>
            <p:cNvSpPr txBox="1">
              <a:spLocks/>
            </p:cNvSpPr>
            <p:nvPr/>
          </p:nvSpPr>
          <p:spPr>
            <a:xfrm>
              <a:off x="973349" y="3381585"/>
              <a:ext cx="7245009" cy="956560"/>
            </a:xfrm>
            <a:prstGeom prst="rect">
              <a:avLst/>
            </a:prstGeom>
          </p:spPr>
          <p:txBody>
            <a:bodyPr vert="horz" lIns="0" tIns="34290" rIns="0" bIns="34290" rtlCol="0" anchor="ctr">
              <a:no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“System is seriously phenomenal compared to other sponsor’s pharmacovigilance systems”</a:t>
              </a:r>
            </a:p>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US" sz="2400" b="1" i="1" u="none" strike="noStrike" kern="1200" cap="none" spc="0" normalizeH="0" baseline="0" noProof="0" dirty="0">
                <a:ln>
                  <a:noFill/>
                </a:ln>
                <a:solidFill>
                  <a:prstClr val="white"/>
                </a:solidFill>
                <a:effectLst/>
                <a:uLnTx/>
                <a:uFillTx/>
                <a:latin typeface="Arial" panose="020B0604020202020204"/>
                <a:ea typeface="+mj-ea"/>
                <a:cs typeface="+mj-cs"/>
              </a:endParaRPr>
            </a:p>
          </p:txBody>
        </p:sp>
      </p:grpSp>
      <p:sp>
        <p:nvSpPr>
          <p:cNvPr id="2" name="Rectangle 1">
            <a:extLst>
              <a:ext uri="{FF2B5EF4-FFF2-40B4-BE49-F238E27FC236}">
                <a16:creationId xmlns:a16="http://schemas.microsoft.com/office/drawing/2014/main" id="{4847BB8A-40B4-4F18-BD4C-37F64EF9D782}"/>
              </a:ext>
            </a:extLst>
          </p:cNvPr>
          <p:cNvSpPr/>
          <p:nvPr/>
        </p:nvSpPr>
        <p:spPr>
          <a:xfrm>
            <a:off x="948080" y="4489748"/>
            <a:ext cx="2768707" cy="461665"/>
          </a:xfrm>
          <a:prstGeom prst="rect">
            <a:avLst/>
          </a:prstGeom>
        </p:spPr>
        <p:txBody>
          <a:bodyPr wrap="none">
            <a:spAutoFit/>
          </a:bodyPr>
          <a:lstStyle/>
          <a:p>
            <a:r>
              <a:rPr lang="en-US" b="1" kern="0" dirty="0">
                <a:solidFill>
                  <a:prstClr val="white"/>
                </a:solidFill>
                <a:latin typeface="Calibri" panose="020F0502020204030204" pitchFamily="34" charset="0"/>
                <a:cs typeface="Calibri" panose="020F0502020204030204" pitchFamily="34" charset="0"/>
              </a:rPr>
              <a:t>Columbia University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EEE147-0FCB-4D5B-AFE6-C510C0035279}"/>
              </a:ext>
            </a:extLst>
          </p:cNvPr>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D336B"/>
                </a:solidFill>
                <a:effectLst/>
                <a:uLnTx/>
                <a:uFillTx/>
                <a:latin typeface="Verdana"/>
                <a:ea typeface="ＭＳ Ｐゴシック" pitchFamily="16" charset="-128"/>
                <a:cs typeface="+mn-cs"/>
              </a:rPr>
              <a:t>MAGI's Clinical Research Conference</a:t>
            </a:r>
          </a:p>
        </p:txBody>
      </p:sp>
      <p:sp>
        <p:nvSpPr>
          <p:cNvPr id="16387" name="Slide Number Placeholder 4">
            <a:extLst>
              <a:ext uri="{FF2B5EF4-FFF2-40B4-BE49-F238E27FC236}">
                <a16:creationId xmlns:a16="http://schemas.microsoft.com/office/drawing/2014/main" id="{9BB63AA5-E11F-4302-8521-A3B5618740B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1CEFD1-01EB-4D67-9A80-5110D866A018}" type="slidenum">
              <a:rPr kumimoji="0" lang="en-US" altLang="en-US" sz="1400" b="1" i="0" u="none" strike="noStrike" kern="1200" cap="none" spc="0" normalizeH="0" baseline="0" noProof="0" smtClean="0">
                <a:ln>
                  <a:noFill/>
                </a:ln>
                <a:solidFill>
                  <a:srgbClr val="0D336B"/>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400" b="1" i="0" u="none" strike="noStrike" kern="1200" cap="none" spc="0" normalizeH="0" baseline="0" noProof="0" dirty="0">
              <a:ln>
                <a:noFill/>
              </a:ln>
              <a:solidFill>
                <a:srgbClr val="0D336B"/>
              </a:solidFill>
              <a:effectLst/>
              <a:uLnTx/>
              <a:uFillTx/>
              <a:latin typeface="Verdana" panose="020B0604030504040204" pitchFamily="34" charset="0"/>
              <a:ea typeface="ＭＳ Ｐゴシック" panose="020B0600070205080204" pitchFamily="34" charset="-128"/>
              <a:cs typeface="+mn-cs"/>
            </a:endParaRPr>
          </a:p>
        </p:txBody>
      </p:sp>
      <p:sp>
        <p:nvSpPr>
          <p:cNvPr id="16388" name="Rectangle 2">
            <a:extLst>
              <a:ext uri="{FF2B5EF4-FFF2-40B4-BE49-F238E27FC236}">
                <a16:creationId xmlns:a16="http://schemas.microsoft.com/office/drawing/2014/main" id="{3E751F77-2F4A-4D5F-8AD9-C0EFBB10974F}"/>
              </a:ext>
            </a:extLst>
          </p:cNvPr>
          <p:cNvSpPr>
            <a:spLocks noGrp="1" noChangeArrowheads="1"/>
          </p:cNvSpPr>
          <p:nvPr>
            <p:ph type="title"/>
          </p:nvPr>
        </p:nvSpPr>
        <p:spPr>
          <a:xfrm>
            <a:off x="304800" y="152400"/>
            <a:ext cx="8458200" cy="762000"/>
          </a:xfrm>
        </p:spPr>
        <p:txBody>
          <a:bodyPr/>
          <a:lstStyle/>
          <a:p>
            <a:pPr eaLnBrk="1" hangingPunct="1"/>
            <a:r>
              <a:rPr lang="en-US" altLang="en-US" dirty="0"/>
              <a:t>Best Practice Tips for Sites</a:t>
            </a:r>
          </a:p>
        </p:txBody>
      </p:sp>
      <p:sp>
        <p:nvSpPr>
          <p:cNvPr id="5125" name="Rectangle 3">
            <a:extLst>
              <a:ext uri="{FF2B5EF4-FFF2-40B4-BE49-F238E27FC236}">
                <a16:creationId xmlns:a16="http://schemas.microsoft.com/office/drawing/2014/main" id="{E42CA637-C713-46FD-88BF-0E1DB23F42CE}"/>
              </a:ext>
            </a:extLst>
          </p:cNvPr>
          <p:cNvSpPr>
            <a:spLocks noGrp="1" noChangeArrowheads="1"/>
          </p:cNvSpPr>
          <p:nvPr>
            <p:ph type="body" idx="1"/>
          </p:nvPr>
        </p:nvSpPr>
        <p:spPr/>
        <p:txBody>
          <a:bodyPr/>
          <a:lstStyle/>
          <a:p>
            <a:pPr eaLnBrk="1" hangingPunct="1">
              <a:defRPr/>
            </a:pPr>
            <a:r>
              <a:rPr lang="en-US" dirty="0"/>
              <a:t>Delegate Safety Responsible other than PI to triage Reports</a:t>
            </a:r>
          </a:p>
          <a:p>
            <a:pPr eaLnBrk="1" hangingPunct="1">
              <a:defRPr/>
            </a:pPr>
            <a:endParaRPr lang="en-US" dirty="0"/>
          </a:p>
          <a:p>
            <a:pPr eaLnBrk="1" hangingPunct="1">
              <a:defRPr/>
            </a:pPr>
            <a:r>
              <a:rPr lang="en-US" dirty="0"/>
              <a:t>Budget Sufficient Hours for Training, Reading, Filing Safety Reports</a:t>
            </a:r>
          </a:p>
          <a:p>
            <a:pPr eaLnBrk="1" hangingPunct="1">
              <a:defRPr/>
            </a:pPr>
            <a:endParaRPr lang="en-US" dirty="0"/>
          </a:p>
          <a:p>
            <a:pPr eaLnBrk="1" hangingPunct="1">
              <a:defRPr/>
            </a:pPr>
            <a:r>
              <a:rPr lang="en-US" dirty="0"/>
              <a:t>Don’t print out and sign every Safety Report. Use technology</a:t>
            </a:r>
          </a:p>
          <a:p>
            <a:pPr eaLnBrk="1" hangingPunct="1">
              <a:defRPr/>
            </a:pPr>
            <a:endParaRPr lang="en-US" dirty="0"/>
          </a:p>
          <a:p>
            <a:pPr eaLnBrk="1" hangingPunct="1">
              <a:defRPr/>
            </a:pPr>
            <a:r>
              <a:rPr lang="en-US" dirty="0"/>
              <a:t>Know what to expect for safety reporting. Understand the regulations. Push back on Sponsors doing it wrong</a:t>
            </a:r>
          </a:p>
          <a:p>
            <a:pPr eaLnBrk="1" hangingPunct="1">
              <a:defRPr/>
            </a:pPr>
            <a:endParaRPr lang="en-US" dirty="0"/>
          </a:p>
          <a:p>
            <a:pPr eaLnBrk="1" hangingPunct="1">
              <a:defRPr/>
            </a:pPr>
            <a:r>
              <a:rPr lang="en-US" dirty="0"/>
              <a:t>Organize processes at a Compound (IND) level, not at a trial level</a:t>
            </a:r>
          </a:p>
          <a:p>
            <a:pPr marL="0" indent="0" eaLnBrk="1" hangingPunct="1">
              <a:buFontTx/>
              <a:buNone/>
              <a:defRPr/>
            </a:pPr>
            <a:endParaRPr lang="en-US" i="1" dirty="0"/>
          </a:p>
        </p:txBody>
      </p:sp>
      <p:pic>
        <p:nvPicPr>
          <p:cNvPr id="16390" name="Picture 8">
            <a:extLst>
              <a:ext uri="{FF2B5EF4-FFF2-40B4-BE49-F238E27FC236}">
                <a16:creationId xmlns:a16="http://schemas.microsoft.com/office/drawing/2014/main" id="{C52C1B1F-0F8C-47B5-8465-0060CCC09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9">
            <a:extLst>
              <a:ext uri="{FF2B5EF4-FFF2-40B4-BE49-F238E27FC236}">
                <a16:creationId xmlns:a16="http://schemas.microsoft.com/office/drawing/2014/main" id="{28C5BA6C-C946-453F-81C5-F5BDCE334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2943225"/>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0">
            <a:extLst>
              <a:ext uri="{FF2B5EF4-FFF2-40B4-BE49-F238E27FC236}">
                <a16:creationId xmlns:a16="http://schemas.microsoft.com/office/drawing/2014/main" id="{B757EBCB-5B0B-4758-8FF9-8B8431BA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76" y="1912144"/>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8">
            <a:extLst>
              <a:ext uri="{FF2B5EF4-FFF2-40B4-BE49-F238E27FC236}">
                <a16:creationId xmlns:a16="http://schemas.microsoft.com/office/drawing/2014/main" id="{91DFD92C-975F-4C55-9AFD-DD0883321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30" y="369043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8">
            <a:extLst>
              <a:ext uri="{FF2B5EF4-FFF2-40B4-BE49-F238E27FC236}">
                <a16:creationId xmlns:a16="http://schemas.microsoft.com/office/drawing/2014/main" id="{9FC010C1-1F16-4D02-9968-97F4319FE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476250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7" descr="A close up of a keyboard&#10;&#10;Description automatically generated">
            <a:extLst>
              <a:ext uri="{FF2B5EF4-FFF2-40B4-BE49-F238E27FC236}">
                <a16:creationId xmlns:a16="http://schemas.microsoft.com/office/drawing/2014/main" id="{4C4AADFA-E646-4554-81E7-C7052C489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181600"/>
            <a:ext cx="21177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145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24">
            <a:extLst>
              <a:ext uri="{FF2B5EF4-FFF2-40B4-BE49-F238E27FC236}">
                <a16:creationId xmlns:a16="http://schemas.microsoft.com/office/drawing/2014/main" id="{8F813161-CC46-EB4B-A4BE-76156EA2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a:extLst>
              <a:ext uri="{FF2B5EF4-FFF2-40B4-BE49-F238E27FC236}">
                <a16:creationId xmlns:a16="http://schemas.microsoft.com/office/drawing/2014/main" id="{31BB5CE3-6D38-6945-AF63-90F73FA72189}"/>
              </a:ext>
            </a:extLst>
          </p:cNvPr>
          <p:cNvSpPr txBox="1">
            <a:spLocks/>
          </p:cNvSpPr>
          <p:nvPr/>
        </p:nvSpPr>
        <p:spPr>
          <a:xfrm>
            <a:off x="5181600" y="0"/>
            <a:ext cx="4329113" cy="957263"/>
          </a:xfrm>
          <a:prstGeom prst="rect">
            <a:avLst/>
          </a:prstGeom>
        </p:spPr>
        <p:txBody>
          <a:bodyPr lIns="0" tIns="34290" rIns="0" bIns="34290" anchor="ct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a:defRPr/>
            </a:pPr>
            <a:r>
              <a:rPr sz="3000" dirty="0">
                <a:solidFill>
                  <a:schemeClr val="bg1"/>
                </a:solidFill>
              </a:rPr>
              <a:t>Ask Big Questions</a:t>
            </a:r>
            <a:endParaRPr sz="3000" dirty="0">
              <a:solidFill>
                <a:schemeClr val="bg1"/>
              </a:solidFill>
              <a:latin typeface="+mn-lt"/>
            </a:endParaRPr>
          </a:p>
        </p:txBody>
      </p:sp>
      <p:pic>
        <p:nvPicPr>
          <p:cNvPr id="46083" name="Picture 27">
            <a:extLst>
              <a:ext uri="{FF2B5EF4-FFF2-40B4-BE49-F238E27FC236}">
                <a16:creationId xmlns:a16="http://schemas.microsoft.com/office/drawing/2014/main" id="{D801756C-AC4B-FE42-9F38-69AC298C6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98" t="40256"/>
          <a:stretch>
            <a:fillRect/>
          </a:stretch>
        </p:blipFill>
        <p:spPr bwMode="auto">
          <a:xfrm>
            <a:off x="0" y="857250"/>
            <a:ext cx="37099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9">
            <a:extLst>
              <a:ext uri="{FF2B5EF4-FFF2-40B4-BE49-F238E27FC236}">
                <a16:creationId xmlns:a16="http://schemas.microsoft.com/office/drawing/2014/main" id="{D170E2EC-F703-7241-897D-3F43A05E6F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6148" b="20393"/>
          <a:stretch>
            <a:fillRect/>
          </a:stretch>
        </p:blipFill>
        <p:spPr bwMode="auto">
          <a:xfrm>
            <a:off x="5122863" y="3046413"/>
            <a:ext cx="4021137"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Graphic 31">
            <a:extLst>
              <a:ext uri="{FF2B5EF4-FFF2-40B4-BE49-F238E27FC236}">
                <a16:creationId xmlns:a16="http://schemas.microsoft.com/office/drawing/2014/main" id="{4D6270B6-FC0A-3A4D-A85E-62B01D280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63" y="1597025"/>
            <a:ext cx="6588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a:extLst>
              <a:ext uri="{FF2B5EF4-FFF2-40B4-BE49-F238E27FC236}">
                <a16:creationId xmlns:a16="http://schemas.microsoft.com/office/drawing/2014/main" id="{D16C8578-6F5C-B341-B4D5-044AA462CF86}"/>
              </a:ext>
            </a:extLst>
          </p:cNvPr>
          <p:cNvSpPr txBox="1">
            <a:spLocks/>
          </p:cNvSpPr>
          <p:nvPr/>
        </p:nvSpPr>
        <p:spPr>
          <a:xfrm>
            <a:off x="381000" y="6248400"/>
            <a:ext cx="56388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sz="1400" b="1" dirty="0">
                <a:solidFill>
                  <a:srgbClr val="0D336B"/>
                </a:solidFill>
                <a:latin typeface="+mn-lt"/>
                <a:ea typeface="ＭＳ Ｐゴシック" pitchFamily="16" charset="-128"/>
              </a:rPr>
              <a:t>MAGI's Clinical Research Conference</a:t>
            </a:r>
          </a:p>
        </p:txBody>
      </p:sp>
      <p:sp>
        <p:nvSpPr>
          <p:cNvPr id="8" name="Slide Number Placeholder 4">
            <a:extLst>
              <a:ext uri="{FF2B5EF4-FFF2-40B4-BE49-F238E27FC236}">
                <a16:creationId xmlns:a16="http://schemas.microsoft.com/office/drawing/2014/main" id="{AEB3DA25-9C07-FA47-8268-19F7EDA53563}"/>
              </a:ext>
            </a:extLst>
          </p:cNvPr>
          <p:cNvSpPr txBox="1">
            <a:spLocks noChangeArrowheads="1"/>
          </p:cNvSpPr>
          <p:nvPr/>
        </p:nvSpPr>
        <p:spPr>
          <a:xfrm>
            <a:off x="6553200" y="6248400"/>
            <a:ext cx="2209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9pPr>
          </a:lstStyle>
          <a:p>
            <a:pPr algn="r">
              <a:spcBef>
                <a:spcPct val="0"/>
              </a:spcBef>
              <a:buFontTx/>
              <a:buNone/>
            </a:pPr>
            <a:fld id="{F3BAD48B-406F-1746-8628-AA990AEE45BC}" type="slidenum">
              <a:rPr lang="en-US" altLang="en-US" sz="1400" b="1">
                <a:solidFill>
                  <a:srgbClr val="0D336B"/>
                </a:solidFill>
              </a:rPr>
              <a:pPr algn="r">
                <a:spcBef>
                  <a:spcPct val="0"/>
                </a:spcBef>
                <a:buFontTx/>
                <a:buNone/>
              </a:pPr>
              <a:t>28</a:t>
            </a:fld>
            <a:endParaRPr lang="en-US" altLang="en-US" sz="1400" b="1" dirty="0">
              <a:solidFill>
                <a:srgbClr val="0D336B"/>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Monitoring Agenda</a:t>
            </a:r>
            <a:endParaRPr lang="en-US" dirty="0"/>
          </a:p>
        </p:txBody>
      </p:sp>
      <p:grpSp>
        <p:nvGrpSpPr>
          <p:cNvPr id="3" name="Group 2">
            <a:extLst>
              <a:ext uri="{FF2B5EF4-FFF2-40B4-BE49-F238E27FC236}">
                <a16:creationId xmlns:a16="http://schemas.microsoft.com/office/drawing/2014/main" id="{1B099B8C-BFA2-B64B-9660-4D3328C12722}"/>
              </a:ext>
            </a:extLst>
          </p:cNvPr>
          <p:cNvGrpSpPr/>
          <p:nvPr/>
        </p:nvGrpSpPr>
        <p:grpSpPr>
          <a:xfrm>
            <a:off x="587738" y="1258759"/>
            <a:ext cx="7968524" cy="4827963"/>
            <a:chOff x="949944" y="1889765"/>
            <a:chExt cx="7244113" cy="3627320"/>
          </a:xfrm>
        </p:grpSpPr>
        <p:sp>
          <p:nvSpPr>
            <p:cNvPr id="137" name="Freeform: Shape 136">
              <a:extLst>
                <a:ext uri="{FF2B5EF4-FFF2-40B4-BE49-F238E27FC236}">
                  <a16:creationId xmlns:a16="http://schemas.microsoft.com/office/drawing/2014/main" id="{F036FA63-E9B0-46AB-9D8B-8127AAD567BA}"/>
                </a:ext>
              </a:extLst>
            </p:cNvPr>
            <p:cNvSpPr/>
            <p:nvPr/>
          </p:nvSpPr>
          <p:spPr>
            <a:xfrm>
              <a:off x="949944" y="4834836"/>
              <a:ext cx="6468132" cy="680761"/>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Calibri" panose="020F0502020204030204" pitchFamily="34" charset="0"/>
                </a:rPr>
                <a:t>Summary</a:t>
              </a:r>
            </a:p>
          </p:txBody>
        </p:sp>
        <p:sp>
          <p:nvSpPr>
            <p:cNvPr id="111" name="Freeform: Shape 110">
              <a:extLst>
                <a:ext uri="{FF2B5EF4-FFF2-40B4-BE49-F238E27FC236}">
                  <a16:creationId xmlns:a16="http://schemas.microsoft.com/office/drawing/2014/main" id="{06CB9214-C962-4809-9492-59D697DF7354}"/>
                </a:ext>
              </a:extLst>
            </p:cNvPr>
            <p:cNvSpPr/>
            <p:nvPr/>
          </p:nvSpPr>
          <p:spPr>
            <a:xfrm>
              <a:off x="949945" y="1889765"/>
              <a:ext cx="7244112" cy="672487"/>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latin typeface="Calibri" panose="020F0502020204030204" pitchFamily="34" charset="0"/>
                  <a:cs typeface="Calibri" panose="020F0502020204030204" pitchFamily="34" charset="0"/>
                </a:rPr>
                <a:t>If this is modern, what was old?</a:t>
              </a:r>
              <a:endParaRPr sz="2400" b="1" dirty="0">
                <a:solidFill>
                  <a:schemeClr val="bg1"/>
                </a:solidFill>
                <a:latin typeface="Calibri" panose="020F0502020204030204" pitchFamily="34" charset="0"/>
                <a:cs typeface="Calibri" panose="020F0502020204030204" pitchFamily="34" charset="0"/>
              </a:endParaRPr>
            </a:p>
          </p:txBody>
        </p:sp>
        <p:sp>
          <p:nvSpPr>
            <p:cNvPr id="116" name="Freeform: Shape 115">
              <a:extLst>
                <a:ext uri="{FF2B5EF4-FFF2-40B4-BE49-F238E27FC236}">
                  <a16:creationId xmlns:a16="http://schemas.microsoft.com/office/drawing/2014/main" id="{D4E636D8-9389-4A40-9B15-BBB8D61D83CE}"/>
                </a:ext>
              </a:extLst>
            </p:cNvPr>
            <p:cNvSpPr/>
            <p:nvPr/>
          </p:nvSpPr>
          <p:spPr>
            <a:xfrm>
              <a:off x="949946" y="2626033"/>
              <a:ext cx="7053119" cy="672405"/>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bg1"/>
                </a:solidFill>
                <a:latin typeface="Calibri" panose="020F0502020204030204" pitchFamily="34" charset="0"/>
              </a:endParaRPr>
            </a:p>
          </p:txBody>
        </p:sp>
        <p:sp>
          <p:nvSpPr>
            <p:cNvPr id="77" name="Freeform: Shape 76">
              <a:extLst>
                <a:ext uri="{FF2B5EF4-FFF2-40B4-BE49-F238E27FC236}">
                  <a16:creationId xmlns:a16="http://schemas.microsoft.com/office/drawing/2014/main" id="{8F33D9FB-4762-48E8-8608-3AC569EB6632}"/>
                </a:ext>
              </a:extLst>
            </p:cNvPr>
            <p:cNvSpPr/>
            <p:nvPr/>
          </p:nvSpPr>
          <p:spPr>
            <a:xfrm>
              <a:off x="949945" y="3362301"/>
              <a:ext cx="6633278" cy="673808"/>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bg1"/>
                </a:solidFill>
                <a:latin typeface="Calibri" panose="020F0502020204030204" pitchFamily="34" charset="0"/>
                <a:cs typeface="Calibri" panose="020F0502020204030204" pitchFamily="34" charset="0"/>
              </a:endParaRPr>
            </a:p>
          </p:txBody>
        </p:sp>
        <p:sp>
          <p:nvSpPr>
            <p:cNvPr id="121" name="Freeform: Shape 120">
              <a:extLst>
                <a:ext uri="{FF2B5EF4-FFF2-40B4-BE49-F238E27FC236}">
                  <a16:creationId xmlns:a16="http://schemas.microsoft.com/office/drawing/2014/main" id="{1F0E252B-874B-4042-8D59-4C264E12F6AA}"/>
                </a:ext>
              </a:extLst>
            </p:cNvPr>
            <p:cNvSpPr/>
            <p:nvPr/>
          </p:nvSpPr>
          <p:spPr>
            <a:xfrm>
              <a:off x="949945" y="4098569"/>
              <a:ext cx="6558401" cy="672405"/>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85000"/>
                      <a:lumOff val="15000"/>
                    </a:schemeClr>
                  </a:solidFill>
                  <a:latin typeface="Calibri" panose="020F0502020204030204" pitchFamily="34" charset="0"/>
                </a:rPr>
                <a:t>5 Best Practices</a:t>
              </a:r>
            </a:p>
          </p:txBody>
        </p:sp>
        <p:grpSp>
          <p:nvGrpSpPr>
            <p:cNvPr id="14" name="Group 13">
              <a:extLst>
                <a:ext uri="{FF2B5EF4-FFF2-40B4-BE49-F238E27FC236}">
                  <a16:creationId xmlns:a16="http://schemas.microsoft.com/office/drawing/2014/main" id="{4717CE37-23E2-421F-9773-9B2E738A391F}"/>
                </a:ext>
              </a:extLst>
            </p:cNvPr>
            <p:cNvGrpSpPr/>
            <p:nvPr/>
          </p:nvGrpSpPr>
          <p:grpSpPr>
            <a:xfrm>
              <a:off x="5624007" y="1889765"/>
              <a:ext cx="2570039" cy="3627320"/>
              <a:chOff x="7373549" y="1376687"/>
              <a:chExt cx="3121035" cy="4404988"/>
            </a:xfrm>
          </p:grpSpPr>
          <p:sp>
            <p:nvSpPr>
              <p:cNvPr id="123" name="Freeform: Shape 122">
                <a:extLst>
                  <a:ext uri="{FF2B5EF4-FFF2-40B4-BE49-F238E27FC236}">
                    <a16:creationId xmlns:a16="http://schemas.microsoft.com/office/drawing/2014/main" id="{ED0E73A2-486A-4E22-A68C-75A719A1F49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82" name="Shape">
                <a:extLst>
                  <a:ext uri="{FF2B5EF4-FFF2-40B4-BE49-F238E27FC236}">
                    <a16:creationId xmlns:a16="http://schemas.microsoft.com/office/drawing/2014/main" id="{904B04B8-3111-4983-98DF-12747F3063BA}"/>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3" name="Shape">
                <a:extLst>
                  <a:ext uri="{FF2B5EF4-FFF2-40B4-BE49-F238E27FC236}">
                    <a16:creationId xmlns:a16="http://schemas.microsoft.com/office/drawing/2014/main" id="{B0E3ADE0-CF34-44C3-B665-EC402465E1C6}"/>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4" name="Shape">
                <a:extLst>
                  <a:ext uri="{FF2B5EF4-FFF2-40B4-BE49-F238E27FC236}">
                    <a16:creationId xmlns:a16="http://schemas.microsoft.com/office/drawing/2014/main" id="{FFF9767E-523A-47FC-B351-981B4D9AA77F}"/>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5" name="Freeform: Shape 84">
                <a:extLst>
                  <a:ext uri="{FF2B5EF4-FFF2-40B4-BE49-F238E27FC236}">
                    <a16:creationId xmlns:a16="http://schemas.microsoft.com/office/drawing/2014/main" id="{890EEFFB-B1DD-4E80-8B3E-2DCBF4097418}"/>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6" name="Freeform: Shape 85">
                <a:extLst>
                  <a:ext uri="{FF2B5EF4-FFF2-40B4-BE49-F238E27FC236}">
                    <a16:creationId xmlns:a16="http://schemas.microsoft.com/office/drawing/2014/main" id="{06168E1C-97D8-4941-A9A6-EFF2CBE50ABC}"/>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7" name="Freeform: Shape 86">
                <a:extLst>
                  <a:ext uri="{FF2B5EF4-FFF2-40B4-BE49-F238E27FC236}">
                    <a16:creationId xmlns:a16="http://schemas.microsoft.com/office/drawing/2014/main" id="{E029D9F9-C98F-415D-A527-0E745D853904}"/>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9" name="Shape">
                <a:extLst>
                  <a:ext uri="{FF2B5EF4-FFF2-40B4-BE49-F238E27FC236}">
                    <a16:creationId xmlns:a16="http://schemas.microsoft.com/office/drawing/2014/main" id="{7301D16A-7133-4F70-8973-52029E91D62D}"/>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90" name="Shape">
                <a:extLst>
                  <a:ext uri="{FF2B5EF4-FFF2-40B4-BE49-F238E27FC236}">
                    <a16:creationId xmlns:a16="http://schemas.microsoft.com/office/drawing/2014/main" id="{C0D2116D-623B-40AE-A068-C7433D836225}"/>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97" name="Freeform: Shape 96">
                <a:extLst>
                  <a:ext uri="{FF2B5EF4-FFF2-40B4-BE49-F238E27FC236}">
                    <a16:creationId xmlns:a16="http://schemas.microsoft.com/office/drawing/2014/main" id="{C825CADB-B6C7-4CA3-8903-4E470C8A4A01}"/>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9" name="Freeform: Shape 108">
                <a:extLst>
                  <a:ext uri="{FF2B5EF4-FFF2-40B4-BE49-F238E27FC236}">
                    <a16:creationId xmlns:a16="http://schemas.microsoft.com/office/drawing/2014/main" id="{D63BF9AF-2076-4998-B4D4-0651A3FDDB59}"/>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7" name="Freeform: Shape 106">
                <a:extLst>
                  <a:ext uri="{FF2B5EF4-FFF2-40B4-BE49-F238E27FC236}">
                    <a16:creationId xmlns:a16="http://schemas.microsoft.com/office/drawing/2014/main" id="{CE46CFCA-6ACA-42F4-BD41-3FB9806CE778}"/>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2" name="Shape">
                <a:extLst>
                  <a:ext uri="{FF2B5EF4-FFF2-40B4-BE49-F238E27FC236}">
                    <a16:creationId xmlns:a16="http://schemas.microsoft.com/office/drawing/2014/main" id="{A5B46949-7C19-4D5D-9F85-207148D60C09}"/>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3" name="Freeform: Shape 102">
                <a:extLst>
                  <a:ext uri="{FF2B5EF4-FFF2-40B4-BE49-F238E27FC236}">
                    <a16:creationId xmlns:a16="http://schemas.microsoft.com/office/drawing/2014/main" id="{0E5F5A1A-3C3B-4C5D-97A2-F847EF31F757}"/>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4" name="Freeform: Shape 103">
                <a:extLst>
                  <a:ext uri="{FF2B5EF4-FFF2-40B4-BE49-F238E27FC236}">
                    <a16:creationId xmlns:a16="http://schemas.microsoft.com/office/drawing/2014/main" id="{D1DBDE69-A6D0-458D-9919-39DDF3CB6229}"/>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13" name="Freeform: Shape 112">
                <a:extLst>
                  <a:ext uri="{FF2B5EF4-FFF2-40B4-BE49-F238E27FC236}">
                    <a16:creationId xmlns:a16="http://schemas.microsoft.com/office/drawing/2014/main" id="{DF6FEE42-00E1-4C9D-A448-E7535FC7E5BF}"/>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sz="2250" dirty="0"/>
              </a:p>
            </p:txBody>
          </p:sp>
        </p:grpSp>
        <p:sp>
          <p:nvSpPr>
            <p:cNvPr id="138" name="Circle">
              <a:extLst>
                <a:ext uri="{FF2B5EF4-FFF2-40B4-BE49-F238E27FC236}">
                  <a16:creationId xmlns:a16="http://schemas.microsoft.com/office/drawing/2014/main" id="{5E99BF36-2940-47A6-AED5-51E84C435E59}"/>
                </a:ext>
              </a:extLst>
            </p:cNvPr>
            <p:cNvSpPr/>
            <p:nvPr/>
          </p:nvSpPr>
          <p:spPr>
            <a:xfrm>
              <a:off x="1007854" y="1939401"/>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39" name="Circle">
              <a:extLst>
                <a:ext uri="{FF2B5EF4-FFF2-40B4-BE49-F238E27FC236}">
                  <a16:creationId xmlns:a16="http://schemas.microsoft.com/office/drawing/2014/main" id="{CD8EDF17-F526-454B-84C6-6018C7986E12}"/>
                </a:ext>
              </a:extLst>
            </p:cNvPr>
            <p:cNvSpPr/>
            <p:nvPr/>
          </p:nvSpPr>
          <p:spPr>
            <a:xfrm>
              <a:off x="1007854" y="4889769"/>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0" name="Circle">
              <a:extLst>
                <a:ext uri="{FF2B5EF4-FFF2-40B4-BE49-F238E27FC236}">
                  <a16:creationId xmlns:a16="http://schemas.microsoft.com/office/drawing/2014/main" id="{CF632785-A6CA-4484-8E07-426320C41983}"/>
                </a:ext>
              </a:extLst>
            </p:cNvPr>
            <p:cNvSpPr/>
            <p:nvPr/>
          </p:nvSpPr>
          <p:spPr>
            <a:xfrm>
              <a:off x="1007854" y="4148206"/>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1" name="Circle">
              <a:extLst>
                <a:ext uri="{FF2B5EF4-FFF2-40B4-BE49-F238E27FC236}">
                  <a16:creationId xmlns:a16="http://schemas.microsoft.com/office/drawing/2014/main" id="{221B0974-B25B-40B7-AAE7-E499F955D87B}"/>
                </a:ext>
              </a:extLst>
            </p:cNvPr>
            <p:cNvSpPr/>
            <p:nvPr/>
          </p:nvSpPr>
          <p:spPr>
            <a:xfrm>
              <a:off x="1007854" y="3411938"/>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2" name="Circle">
              <a:extLst>
                <a:ext uri="{FF2B5EF4-FFF2-40B4-BE49-F238E27FC236}">
                  <a16:creationId xmlns:a16="http://schemas.microsoft.com/office/drawing/2014/main" id="{DFEED95E-7FA5-4578-948A-1B8733901A4E}"/>
                </a:ext>
              </a:extLst>
            </p:cNvPr>
            <p:cNvSpPr/>
            <p:nvPr/>
          </p:nvSpPr>
          <p:spPr>
            <a:xfrm>
              <a:off x="1007854" y="2675669"/>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grpSp>
          <p:nvGrpSpPr>
            <p:cNvPr id="143" name="Graphic 386" descr="Lightbulb">
              <a:extLst>
                <a:ext uri="{FF2B5EF4-FFF2-40B4-BE49-F238E27FC236}">
                  <a16:creationId xmlns:a16="http://schemas.microsoft.com/office/drawing/2014/main" id="{4EEC1736-F068-4C16-87D4-CC69B5759855}"/>
                </a:ext>
              </a:extLst>
            </p:cNvPr>
            <p:cNvGrpSpPr/>
            <p:nvPr/>
          </p:nvGrpSpPr>
          <p:grpSpPr>
            <a:xfrm>
              <a:off x="1199426" y="2094741"/>
              <a:ext cx="179054" cy="289240"/>
              <a:chOff x="2269261" y="1609265"/>
              <a:chExt cx="203166" cy="328191"/>
            </a:xfrm>
            <a:solidFill>
              <a:schemeClr val="bg2">
                <a:lumMod val="50000"/>
              </a:schemeClr>
            </a:solidFill>
          </p:grpSpPr>
          <p:sp>
            <p:nvSpPr>
              <p:cNvPr id="144" name="Freeform 3">
                <a:extLst>
                  <a:ext uri="{FF2B5EF4-FFF2-40B4-BE49-F238E27FC236}">
                    <a16:creationId xmlns:a16="http://schemas.microsoft.com/office/drawing/2014/main" id="{D9C636ED-745A-4558-871A-9E92F505F22F}"/>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5" name="Freeform 4">
                <a:extLst>
                  <a:ext uri="{FF2B5EF4-FFF2-40B4-BE49-F238E27FC236}">
                    <a16:creationId xmlns:a16="http://schemas.microsoft.com/office/drawing/2014/main" id="{85F53E66-C56B-4CB6-B2DA-686A9772B6A1}"/>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6" name="Freeform 5">
                <a:extLst>
                  <a:ext uri="{FF2B5EF4-FFF2-40B4-BE49-F238E27FC236}">
                    <a16:creationId xmlns:a16="http://schemas.microsoft.com/office/drawing/2014/main" id="{C84CA245-3156-4B53-87AF-A296160F213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7" name="Freeform 6">
                <a:extLst>
                  <a:ext uri="{FF2B5EF4-FFF2-40B4-BE49-F238E27FC236}">
                    <a16:creationId xmlns:a16="http://schemas.microsoft.com/office/drawing/2014/main" id="{0F1EC818-E5D9-43CD-9956-08C3313E8D27}"/>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48" name="Graphic 385" descr="Bullseye">
              <a:extLst>
                <a:ext uri="{FF2B5EF4-FFF2-40B4-BE49-F238E27FC236}">
                  <a16:creationId xmlns:a16="http://schemas.microsoft.com/office/drawing/2014/main" id="{954D304A-5FD1-4AFE-9650-F39FB94D0E97}"/>
                </a:ext>
              </a:extLst>
            </p:cNvPr>
            <p:cNvGrpSpPr/>
            <p:nvPr/>
          </p:nvGrpSpPr>
          <p:grpSpPr>
            <a:xfrm>
              <a:off x="1152942" y="2835072"/>
              <a:ext cx="271679" cy="272023"/>
              <a:chOff x="2216516" y="2449294"/>
              <a:chExt cx="308265" cy="308655"/>
            </a:xfrm>
            <a:solidFill>
              <a:schemeClr val="bg2">
                <a:lumMod val="50000"/>
              </a:schemeClr>
            </a:solidFill>
          </p:grpSpPr>
          <p:sp>
            <p:nvSpPr>
              <p:cNvPr id="149" name="Freeform 8">
                <a:extLst>
                  <a:ext uri="{FF2B5EF4-FFF2-40B4-BE49-F238E27FC236}">
                    <a16:creationId xmlns:a16="http://schemas.microsoft.com/office/drawing/2014/main" id="{003A68E7-058A-4EA7-9CD8-AA80C41B4103}"/>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0" name="Freeform 9">
                <a:extLst>
                  <a:ext uri="{FF2B5EF4-FFF2-40B4-BE49-F238E27FC236}">
                    <a16:creationId xmlns:a16="http://schemas.microsoft.com/office/drawing/2014/main" id="{80320674-3155-46F9-BAAF-372A9F52116C}"/>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1" name="Freeform 10">
                <a:extLst>
                  <a:ext uri="{FF2B5EF4-FFF2-40B4-BE49-F238E27FC236}">
                    <a16:creationId xmlns:a16="http://schemas.microsoft.com/office/drawing/2014/main" id="{3FAFA531-1643-4269-B7DF-FC73035F3DB1}"/>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52" name="Graphic 387" descr="Briefcase">
              <a:extLst>
                <a:ext uri="{FF2B5EF4-FFF2-40B4-BE49-F238E27FC236}">
                  <a16:creationId xmlns:a16="http://schemas.microsoft.com/office/drawing/2014/main" id="{1ABBC019-6B03-4968-B2C6-86E67ED68AD1}"/>
                </a:ext>
              </a:extLst>
            </p:cNvPr>
            <p:cNvGrpSpPr/>
            <p:nvPr/>
          </p:nvGrpSpPr>
          <p:grpSpPr>
            <a:xfrm>
              <a:off x="1158106" y="3575402"/>
              <a:ext cx="275467" cy="239312"/>
              <a:chOff x="2222376" y="3289322"/>
              <a:chExt cx="312563" cy="271539"/>
            </a:xfrm>
            <a:solidFill>
              <a:schemeClr val="bg2">
                <a:lumMod val="50000"/>
              </a:schemeClr>
            </a:solidFill>
          </p:grpSpPr>
          <p:sp>
            <p:nvSpPr>
              <p:cNvPr id="153" name="Freeform 12">
                <a:extLst>
                  <a:ext uri="{FF2B5EF4-FFF2-40B4-BE49-F238E27FC236}">
                    <a16:creationId xmlns:a16="http://schemas.microsoft.com/office/drawing/2014/main" id="{45A6D16F-E1AC-49EF-BBD2-CA8B44E3E82B}"/>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4" name="Freeform 13">
                <a:extLst>
                  <a:ext uri="{FF2B5EF4-FFF2-40B4-BE49-F238E27FC236}">
                    <a16:creationId xmlns:a16="http://schemas.microsoft.com/office/drawing/2014/main" id="{B595125D-E595-45EC-A429-55E95119A6AC}"/>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55" name="Graphic 388" descr="Questions">
              <a:extLst>
                <a:ext uri="{FF2B5EF4-FFF2-40B4-BE49-F238E27FC236}">
                  <a16:creationId xmlns:a16="http://schemas.microsoft.com/office/drawing/2014/main" id="{CCC941FF-0814-444B-AF12-285741535F13}"/>
                </a:ext>
              </a:extLst>
            </p:cNvPr>
            <p:cNvGrpSpPr/>
            <p:nvPr/>
          </p:nvGrpSpPr>
          <p:grpSpPr>
            <a:xfrm>
              <a:off x="1166710" y="4296795"/>
              <a:ext cx="241037" cy="275467"/>
              <a:chOff x="2232138" y="4107861"/>
              <a:chExt cx="273496" cy="312563"/>
            </a:xfrm>
            <a:solidFill>
              <a:schemeClr val="bg2">
                <a:lumMod val="50000"/>
              </a:schemeClr>
            </a:solidFill>
          </p:grpSpPr>
          <p:sp>
            <p:nvSpPr>
              <p:cNvPr id="156" name="Freeform 15">
                <a:extLst>
                  <a:ext uri="{FF2B5EF4-FFF2-40B4-BE49-F238E27FC236}">
                    <a16:creationId xmlns:a16="http://schemas.microsoft.com/office/drawing/2014/main" id="{FAF8F277-A6C6-4204-AF8D-7613F215ECA4}"/>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7" name="Freeform 16">
                <a:extLst>
                  <a:ext uri="{FF2B5EF4-FFF2-40B4-BE49-F238E27FC236}">
                    <a16:creationId xmlns:a16="http://schemas.microsoft.com/office/drawing/2014/main" id="{0DBC14E5-AE1C-41C6-8DFC-CD59C2DA9AA5}"/>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8" name="Freeform 17">
                <a:extLst>
                  <a:ext uri="{FF2B5EF4-FFF2-40B4-BE49-F238E27FC236}">
                    <a16:creationId xmlns:a16="http://schemas.microsoft.com/office/drawing/2014/main" id="{3EA1F612-531E-4ADC-9253-BC1C92615874}"/>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9" name="Freeform 18">
                <a:extLst>
                  <a:ext uri="{FF2B5EF4-FFF2-40B4-BE49-F238E27FC236}">
                    <a16:creationId xmlns:a16="http://schemas.microsoft.com/office/drawing/2014/main" id="{CB4E2215-EBF8-4AED-A240-638122409609}"/>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60" name="Freeform 19">
                <a:extLst>
                  <a:ext uri="{FF2B5EF4-FFF2-40B4-BE49-F238E27FC236}">
                    <a16:creationId xmlns:a16="http://schemas.microsoft.com/office/drawing/2014/main" id="{8B87EA4D-8AF5-4685-B837-ECDFE0E36F5D}"/>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161" name="Graphic 389" descr="Coins">
              <a:extLst>
                <a:ext uri="{FF2B5EF4-FFF2-40B4-BE49-F238E27FC236}">
                  <a16:creationId xmlns:a16="http://schemas.microsoft.com/office/drawing/2014/main" id="{E1FA22B4-C71E-41FB-9D92-8621BB34E742}"/>
                </a:ext>
              </a:extLst>
            </p:cNvPr>
            <p:cNvSpPr/>
            <p:nvPr/>
          </p:nvSpPr>
          <p:spPr>
            <a:xfrm>
              <a:off x="1150876" y="5047586"/>
              <a:ext cx="289240" cy="247920"/>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50" name="Footer Placeholder 3">
            <a:extLst>
              <a:ext uri="{FF2B5EF4-FFF2-40B4-BE49-F238E27FC236}">
                <a16:creationId xmlns:a16="http://schemas.microsoft.com/office/drawing/2014/main" id="{C5107AF1-A1B3-4F43-BF91-6761FF54EDBB}"/>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51" name="Slide Number Placeholder 4">
            <a:extLst>
              <a:ext uri="{FF2B5EF4-FFF2-40B4-BE49-F238E27FC236}">
                <a16:creationId xmlns:a16="http://schemas.microsoft.com/office/drawing/2014/main" id="{0E64BC66-3A43-3445-AD82-BDFD7ABAF082}"/>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87B8C1E1-527E-004E-98A3-9699437C480C}" type="slidenum">
              <a:rPr lang="en-US" altLang="en-US" sz="1400" smtClean="0">
                <a:solidFill>
                  <a:srgbClr val="0D336B"/>
                </a:solidFill>
              </a:rPr>
              <a:pPr>
                <a:spcBef>
                  <a:spcPct val="0"/>
                </a:spcBef>
                <a:buFontTx/>
                <a:buNone/>
              </a:pPr>
              <a:t>29</a:t>
            </a:fld>
            <a:endParaRPr lang="en-US" altLang="en-US" sz="1400" dirty="0">
              <a:solidFill>
                <a:srgbClr val="0D336B"/>
              </a:solidFill>
            </a:endParaRPr>
          </a:p>
        </p:txBody>
      </p:sp>
      <p:sp>
        <p:nvSpPr>
          <p:cNvPr id="4" name="Rectangle 3">
            <a:extLst>
              <a:ext uri="{FF2B5EF4-FFF2-40B4-BE49-F238E27FC236}">
                <a16:creationId xmlns:a16="http://schemas.microsoft.com/office/drawing/2014/main" id="{26E672FE-5100-4353-9008-A88073B6E3C9}"/>
              </a:ext>
            </a:extLst>
          </p:cNvPr>
          <p:cNvSpPr/>
          <p:nvPr/>
        </p:nvSpPr>
        <p:spPr>
          <a:xfrm>
            <a:off x="1339761" y="3431833"/>
            <a:ext cx="3150991" cy="461665"/>
          </a:xfrm>
          <a:prstGeom prst="rect">
            <a:avLst/>
          </a:prstGeom>
        </p:spPr>
        <p:txBody>
          <a:bodyPr wrap="none">
            <a:spAutoFit/>
          </a:bodyPr>
          <a:lstStyle/>
          <a:p>
            <a:r>
              <a:rPr lang="en-US" b="1" dirty="0">
                <a:solidFill>
                  <a:schemeClr val="bg1"/>
                </a:solidFill>
                <a:latin typeface="Calibri" panose="020F0502020204030204" pitchFamily="34" charset="0"/>
                <a:cs typeface="Calibri" panose="020F0502020204030204" pitchFamily="34" charset="0"/>
              </a:rPr>
              <a:t>Safety Reporting Basics</a:t>
            </a:r>
          </a:p>
        </p:txBody>
      </p:sp>
      <p:sp>
        <p:nvSpPr>
          <p:cNvPr id="53" name="Rectangle 52">
            <a:extLst>
              <a:ext uri="{FF2B5EF4-FFF2-40B4-BE49-F238E27FC236}">
                <a16:creationId xmlns:a16="http://schemas.microsoft.com/office/drawing/2014/main" id="{4D1CE686-E53D-4BD3-B5E2-D8C2C4B5AB3D}"/>
              </a:ext>
            </a:extLst>
          </p:cNvPr>
          <p:cNvSpPr/>
          <p:nvPr/>
        </p:nvSpPr>
        <p:spPr>
          <a:xfrm>
            <a:off x="1328710" y="2468099"/>
            <a:ext cx="2974084" cy="461665"/>
          </a:xfrm>
          <a:prstGeom prst="rect">
            <a:avLst/>
          </a:prstGeom>
        </p:spPr>
        <p:txBody>
          <a:bodyPr wrap="none">
            <a:spAutoFit/>
          </a:bodyPr>
          <a:lstStyle/>
          <a:p>
            <a:r>
              <a:rPr lang="en-US" b="1" dirty="0">
                <a:solidFill>
                  <a:schemeClr val="bg1"/>
                </a:solidFill>
                <a:latin typeface="Calibri" panose="020F0502020204030204" pitchFamily="34" charset="0"/>
                <a:cs typeface="Calibri" panose="020F0502020204030204" pitchFamily="34" charset="0"/>
              </a:rPr>
              <a:t>Where Safety belongs</a:t>
            </a:r>
          </a:p>
        </p:txBody>
      </p:sp>
    </p:spTree>
    <p:extLst>
      <p:ext uri="{BB962C8B-B14F-4D97-AF65-F5344CB8AC3E}">
        <p14:creationId xmlns:p14="http://schemas.microsoft.com/office/powerpoint/2010/main" val="383124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altLang="en-US" dirty="0"/>
              <a:t>Site Agenda</a:t>
            </a:r>
            <a:endParaRPr lang="en-US" dirty="0"/>
          </a:p>
        </p:txBody>
      </p:sp>
      <p:grpSp>
        <p:nvGrpSpPr>
          <p:cNvPr id="3" name="Group 2">
            <a:extLst>
              <a:ext uri="{FF2B5EF4-FFF2-40B4-BE49-F238E27FC236}">
                <a16:creationId xmlns:a16="http://schemas.microsoft.com/office/drawing/2014/main" id="{1B099B8C-BFA2-B64B-9660-4D3328C12722}"/>
              </a:ext>
            </a:extLst>
          </p:cNvPr>
          <p:cNvGrpSpPr/>
          <p:nvPr/>
        </p:nvGrpSpPr>
        <p:grpSpPr>
          <a:xfrm>
            <a:off x="587738" y="1258759"/>
            <a:ext cx="7968524" cy="4827963"/>
            <a:chOff x="949944" y="1889765"/>
            <a:chExt cx="7244113" cy="3627320"/>
          </a:xfrm>
        </p:grpSpPr>
        <p:sp>
          <p:nvSpPr>
            <p:cNvPr id="137" name="Freeform: Shape 136">
              <a:extLst>
                <a:ext uri="{FF2B5EF4-FFF2-40B4-BE49-F238E27FC236}">
                  <a16:creationId xmlns:a16="http://schemas.microsoft.com/office/drawing/2014/main" id="{F036FA63-E9B0-46AB-9D8B-8127AAD567BA}"/>
                </a:ext>
              </a:extLst>
            </p:cNvPr>
            <p:cNvSpPr/>
            <p:nvPr/>
          </p:nvSpPr>
          <p:spPr>
            <a:xfrm>
              <a:off x="949944" y="4834836"/>
              <a:ext cx="6468132" cy="680761"/>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Calibri" panose="020F0502020204030204" pitchFamily="34" charset="0"/>
                </a:rPr>
                <a:t>Technology</a:t>
              </a:r>
            </a:p>
          </p:txBody>
        </p:sp>
        <p:sp>
          <p:nvSpPr>
            <p:cNvPr id="111" name="Freeform: Shape 110">
              <a:extLst>
                <a:ext uri="{FF2B5EF4-FFF2-40B4-BE49-F238E27FC236}">
                  <a16:creationId xmlns:a16="http://schemas.microsoft.com/office/drawing/2014/main" id="{06CB9214-C962-4809-9492-59D697DF7354}"/>
                </a:ext>
              </a:extLst>
            </p:cNvPr>
            <p:cNvSpPr/>
            <p:nvPr/>
          </p:nvSpPr>
          <p:spPr>
            <a:xfrm>
              <a:off x="949945" y="1889765"/>
              <a:ext cx="7244112" cy="672487"/>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latin typeface="Calibri" panose="020F0502020204030204" pitchFamily="34" charset="0"/>
                  <a:cs typeface="Calibri" panose="020F0502020204030204" pitchFamily="34" charset="0"/>
                </a:rPr>
                <a:t>Top 5 Site Problems</a:t>
              </a:r>
              <a:endParaRPr sz="2400" b="1" dirty="0">
                <a:solidFill>
                  <a:schemeClr val="bg1"/>
                </a:solidFill>
                <a:latin typeface="Calibri" panose="020F0502020204030204" pitchFamily="34" charset="0"/>
                <a:cs typeface="Calibri" panose="020F0502020204030204" pitchFamily="34" charset="0"/>
              </a:endParaRPr>
            </a:p>
          </p:txBody>
        </p:sp>
        <p:sp>
          <p:nvSpPr>
            <p:cNvPr id="116" name="Freeform: Shape 115">
              <a:extLst>
                <a:ext uri="{FF2B5EF4-FFF2-40B4-BE49-F238E27FC236}">
                  <a16:creationId xmlns:a16="http://schemas.microsoft.com/office/drawing/2014/main" id="{D4E636D8-9389-4A40-9B15-BBB8D61D83CE}"/>
                </a:ext>
              </a:extLst>
            </p:cNvPr>
            <p:cNvSpPr/>
            <p:nvPr/>
          </p:nvSpPr>
          <p:spPr>
            <a:xfrm>
              <a:off x="949946" y="2626033"/>
              <a:ext cx="7053119" cy="672405"/>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latin typeface="Calibri" panose="020F0502020204030204" pitchFamily="34" charset="0"/>
                </a:rPr>
                <a:t>Regulatory Obligations</a:t>
              </a:r>
            </a:p>
          </p:txBody>
        </p:sp>
        <p:sp>
          <p:nvSpPr>
            <p:cNvPr id="77" name="Freeform: Shape 76">
              <a:extLst>
                <a:ext uri="{FF2B5EF4-FFF2-40B4-BE49-F238E27FC236}">
                  <a16:creationId xmlns:a16="http://schemas.microsoft.com/office/drawing/2014/main" id="{8F33D9FB-4762-48E8-8608-3AC569EB6632}"/>
                </a:ext>
              </a:extLst>
            </p:cNvPr>
            <p:cNvSpPr/>
            <p:nvPr/>
          </p:nvSpPr>
          <p:spPr>
            <a:xfrm>
              <a:off x="949945" y="3362301"/>
              <a:ext cx="6633278" cy="673808"/>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latin typeface="Calibri" panose="020F0502020204030204" pitchFamily="34" charset="0"/>
                  <a:cs typeface="Calibri" panose="020F0502020204030204" pitchFamily="34" charset="0"/>
                </a:rPr>
                <a:t>Site Burden</a:t>
              </a:r>
            </a:p>
          </p:txBody>
        </p:sp>
        <p:sp>
          <p:nvSpPr>
            <p:cNvPr id="121" name="Freeform: Shape 120">
              <a:extLst>
                <a:ext uri="{FF2B5EF4-FFF2-40B4-BE49-F238E27FC236}">
                  <a16:creationId xmlns:a16="http://schemas.microsoft.com/office/drawing/2014/main" id="{1F0E252B-874B-4042-8D59-4C264E12F6AA}"/>
                </a:ext>
              </a:extLst>
            </p:cNvPr>
            <p:cNvSpPr/>
            <p:nvPr/>
          </p:nvSpPr>
          <p:spPr>
            <a:xfrm>
              <a:off x="949945" y="4098569"/>
              <a:ext cx="6558401" cy="672405"/>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85000"/>
                      <a:lumOff val="15000"/>
                    </a:schemeClr>
                  </a:solidFill>
                  <a:latin typeface="Calibri" panose="020F0502020204030204" pitchFamily="34" charset="0"/>
                </a:rPr>
                <a:t>Things To Know</a:t>
              </a:r>
            </a:p>
          </p:txBody>
        </p:sp>
        <p:grpSp>
          <p:nvGrpSpPr>
            <p:cNvPr id="14" name="Group 13">
              <a:extLst>
                <a:ext uri="{FF2B5EF4-FFF2-40B4-BE49-F238E27FC236}">
                  <a16:creationId xmlns:a16="http://schemas.microsoft.com/office/drawing/2014/main" id="{4717CE37-23E2-421F-9773-9B2E738A391F}"/>
                </a:ext>
              </a:extLst>
            </p:cNvPr>
            <p:cNvGrpSpPr/>
            <p:nvPr/>
          </p:nvGrpSpPr>
          <p:grpSpPr>
            <a:xfrm>
              <a:off x="5624007" y="1889765"/>
              <a:ext cx="2570039" cy="3627320"/>
              <a:chOff x="7373549" y="1376687"/>
              <a:chExt cx="3121035" cy="4404988"/>
            </a:xfrm>
          </p:grpSpPr>
          <p:sp>
            <p:nvSpPr>
              <p:cNvPr id="123" name="Freeform: Shape 122">
                <a:extLst>
                  <a:ext uri="{FF2B5EF4-FFF2-40B4-BE49-F238E27FC236}">
                    <a16:creationId xmlns:a16="http://schemas.microsoft.com/office/drawing/2014/main" id="{ED0E73A2-486A-4E22-A68C-75A719A1F49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82" name="Shape">
                <a:extLst>
                  <a:ext uri="{FF2B5EF4-FFF2-40B4-BE49-F238E27FC236}">
                    <a16:creationId xmlns:a16="http://schemas.microsoft.com/office/drawing/2014/main" id="{904B04B8-3111-4983-98DF-12747F3063BA}"/>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3" name="Shape">
                <a:extLst>
                  <a:ext uri="{FF2B5EF4-FFF2-40B4-BE49-F238E27FC236}">
                    <a16:creationId xmlns:a16="http://schemas.microsoft.com/office/drawing/2014/main" id="{B0E3ADE0-CF34-44C3-B665-EC402465E1C6}"/>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4" name="Shape">
                <a:extLst>
                  <a:ext uri="{FF2B5EF4-FFF2-40B4-BE49-F238E27FC236}">
                    <a16:creationId xmlns:a16="http://schemas.microsoft.com/office/drawing/2014/main" id="{FFF9767E-523A-47FC-B351-981B4D9AA77F}"/>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5" name="Freeform: Shape 84">
                <a:extLst>
                  <a:ext uri="{FF2B5EF4-FFF2-40B4-BE49-F238E27FC236}">
                    <a16:creationId xmlns:a16="http://schemas.microsoft.com/office/drawing/2014/main" id="{890EEFFB-B1DD-4E80-8B3E-2DCBF4097418}"/>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6" name="Freeform: Shape 85">
                <a:extLst>
                  <a:ext uri="{FF2B5EF4-FFF2-40B4-BE49-F238E27FC236}">
                    <a16:creationId xmlns:a16="http://schemas.microsoft.com/office/drawing/2014/main" id="{06168E1C-97D8-4941-A9A6-EFF2CBE50ABC}"/>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7" name="Freeform: Shape 86">
                <a:extLst>
                  <a:ext uri="{FF2B5EF4-FFF2-40B4-BE49-F238E27FC236}">
                    <a16:creationId xmlns:a16="http://schemas.microsoft.com/office/drawing/2014/main" id="{E029D9F9-C98F-415D-A527-0E745D853904}"/>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89" name="Shape">
                <a:extLst>
                  <a:ext uri="{FF2B5EF4-FFF2-40B4-BE49-F238E27FC236}">
                    <a16:creationId xmlns:a16="http://schemas.microsoft.com/office/drawing/2014/main" id="{7301D16A-7133-4F70-8973-52029E91D62D}"/>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90" name="Shape">
                <a:extLst>
                  <a:ext uri="{FF2B5EF4-FFF2-40B4-BE49-F238E27FC236}">
                    <a16:creationId xmlns:a16="http://schemas.microsoft.com/office/drawing/2014/main" id="{C0D2116D-623B-40AE-A068-C7433D836225}"/>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97" name="Freeform: Shape 96">
                <a:extLst>
                  <a:ext uri="{FF2B5EF4-FFF2-40B4-BE49-F238E27FC236}">
                    <a16:creationId xmlns:a16="http://schemas.microsoft.com/office/drawing/2014/main" id="{C825CADB-B6C7-4CA3-8903-4E470C8A4A01}"/>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9" name="Freeform: Shape 108">
                <a:extLst>
                  <a:ext uri="{FF2B5EF4-FFF2-40B4-BE49-F238E27FC236}">
                    <a16:creationId xmlns:a16="http://schemas.microsoft.com/office/drawing/2014/main" id="{D63BF9AF-2076-4998-B4D4-0651A3FDDB59}"/>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7" name="Freeform: Shape 106">
                <a:extLst>
                  <a:ext uri="{FF2B5EF4-FFF2-40B4-BE49-F238E27FC236}">
                    <a16:creationId xmlns:a16="http://schemas.microsoft.com/office/drawing/2014/main" id="{CE46CFCA-6ACA-42F4-BD41-3FB9806CE778}"/>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2" name="Shape">
                <a:extLst>
                  <a:ext uri="{FF2B5EF4-FFF2-40B4-BE49-F238E27FC236}">
                    <a16:creationId xmlns:a16="http://schemas.microsoft.com/office/drawing/2014/main" id="{A5B46949-7C19-4D5D-9F85-207148D60C09}"/>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3" name="Freeform: Shape 102">
                <a:extLst>
                  <a:ext uri="{FF2B5EF4-FFF2-40B4-BE49-F238E27FC236}">
                    <a16:creationId xmlns:a16="http://schemas.microsoft.com/office/drawing/2014/main" id="{0E5F5A1A-3C3B-4C5D-97A2-F847EF31F757}"/>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04" name="Freeform: Shape 103">
                <a:extLst>
                  <a:ext uri="{FF2B5EF4-FFF2-40B4-BE49-F238E27FC236}">
                    <a16:creationId xmlns:a16="http://schemas.microsoft.com/office/drawing/2014/main" id="{D1DBDE69-A6D0-458D-9919-39DDF3CB6229}"/>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250" dirty="0">
                  <a:solidFill>
                    <a:srgbClr val="FFFFFF"/>
                  </a:solidFill>
                </a:endParaRPr>
              </a:p>
            </p:txBody>
          </p:sp>
          <p:sp>
            <p:nvSpPr>
              <p:cNvPr id="113" name="Freeform: Shape 112">
                <a:extLst>
                  <a:ext uri="{FF2B5EF4-FFF2-40B4-BE49-F238E27FC236}">
                    <a16:creationId xmlns:a16="http://schemas.microsoft.com/office/drawing/2014/main" id="{DF6FEE42-00E1-4C9D-A448-E7535FC7E5BF}"/>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sz="2250" dirty="0"/>
              </a:p>
            </p:txBody>
          </p:sp>
        </p:grpSp>
        <p:sp>
          <p:nvSpPr>
            <p:cNvPr id="138" name="Circle">
              <a:extLst>
                <a:ext uri="{FF2B5EF4-FFF2-40B4-BE49-F238E27FC236}">
                  <a16:creationId xmlns:a16="http://schemas.microsoft.com/office/drawing/2014/main" id="{5E99BF36-2940-47A6-AED5-51E84C435E59}"/>
                </a:ext>
              </a:extLst>
            </p:cNvPr>
            <p:cNvSpPr/>
            <p:nvPr/>
          </p:nvSpPr>
          <p:spPr>
            <a:xfrm>
              <a:off x="1007854" y="1939401"/>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39" name="Circle">
              <a:extLst>
                <a:ext uri="{FF2B5EF4-FFF2-40B4-BE49-F238E27FC236}">
                  <a16:creationId xmlns:a16="http://schemas.microsoft.com/office/drawing/2014/main" id="{CD8EDF17-F526-454B-84C6-6018C7986E12}"/>
                </a:ext>
              </a:extLst>
            </p:cNvPr>
            <p:cNvSpPr/>
            <p:nvPr/>
          </p:nvSpPr>
          <p:spPr>
            <a:xfrm>
              <a:off x="1007854" y="4889769"/>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0" name="Circle">
              <a:extLst>
                <a:ext uri="{FF2B5EF4-FFF2-40B4-BE49-F238E27FC236}">
                  <a16:creationId xmlns:a16="http://schemas.microsoft.com/office/drawing/2014/main" id="{CF632785-A6CA-4484-8E07-426320C41983}"/>
                </a:ext>
              </a:extLst>
            </p:cNvPr>
            <p:cNvSpPr/>
            <p:nvPr/>
          </p:nvSpPr>
          <p:spPr>
            <a:xfrm>
              <a:off x="1007854" y="4148206"/>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1" name="Circle">
              <a:extLst>
                <a:ext uri="{FF2B5EF4-FFF2-40B4-BE49-F238E27FC236}">
                  <a16:creationId xmlns:a16="http://schemas.microsoft.com/office/drawing/2014/main" id="{221B0974-B25B-40B7-AAE7-E499F955D87B}"/>
                </a:ext>
              </a:extLst>
            </p:cNvPr>
            <p:cNvSpPr/>
            <p:nvPr/>
          </p:nvSpPr>
          <p:spPr>
            <a:xfrm>
              <a:off x="1007854" y="3411938"/>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sp>
          <p:nvSpPr>
            <p:cNvPr id="142" name="Circle">
              <a:extLst>
                <a:ext uri="{FF2B5EF4-FFF2-40B4-BE49-F238E27FC236}">
                  <a16:creationId xmlns:a16="http://schemas.microsoft.com/office/drawing/2014/main" id="{DFEED95E-7FA5-4578-948A-1B8733901A4E}"/>
                </a:ext>
              </a:extLst>
            </p:cNvPr>
            <p:cNvSpPr/>
            <p:nvPr/>
          </p:nvSpPr>
          <p:spPr>
            <a:xfrm>
              <a:off x="1007854" y="2675669"/>
              <a:ext cx="567838" cy="567836"/>
            </a:xfrm>
            <a:prstGeom prst="ellipse">
              <a:avLst/>
            </a:prstGeom>
            <a:solidFill>
              <a:srgbClr val="FFFFF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p>
          </p:txBody>
        </p:sp>
        <p:grpSp>
          <p:nvGrpSpPr>
            <p:cNvPr id="143" name="Graphic 386" descr="Lightbulb">
              <a:extLst>
                <a:ext uri="{FF2B5EF4-FFF2-40B4-BE49-F238E27FC236}">
                  <a16:creationId xmlns:a16="http://schemas.microsoft.com/office/drawing/2014/main" id="{4EEC1736-F068-4C16-87D4-CC69B5759855}"/>
                </a:ext>
              </a:extLst>
            </p:cNvPr>
            <p:cNvGrpSpPr/>
            <p:nvPr/>
          </p:nvGrpSpPr>
          <p:grpSpPr>
            <a:xfrm>
              <a:off x="1199426" y="2094741"/>
              <a:ext cx="179054" cy="289240"/>
              <a:chOff x="2269261" y="1609265"/>
              <a:chExt cx="203166" cy="328191"/>
            </a:xfrm>
            <a:solidFill>
              <a:schemeClr val="bg2">
                <a:lumMod val="50000"/>
              </a:schemeClr>
            </a:solidFill>
          </p:grpSpPr>
          <p:sp>
            <p:nvSpPr>
              <p:cNvPr id="144" name="Freeform 3">
                <a:extLst>
                  <a:ext uri="{FF2B5EF4-FFF2-40B4-BE49-F238E27FC236}">
                    <a16:creationId xmlns:a16="http://schemas.microsoft.com/office/drawing/2014/main" id="{D9C636ED-745A-4558-871A-9E92F505F22F}"/>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5" name="Freeform 4">
                <a:extLst>
                  <a:ext uri="{FF2B5EF4-FFF2-40B4-BE49-F238E27FC236}">
                    <a16:creationId xmlns:a16="http://schemas.microsoft.com/office/drawing/2014/main" id="{85F53E66-C56B-4CB6-B2DA-686A9772B6A1}"/>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6" name="Freeform 5">
                <a:extLst>
                  <a:ext uri="{FF2B5EF4-FFF2-40B4-BE49-F238E27FC236}">
                    <a16:creationId xmlns:a16="http://schemas.microsoft.com/office/drawing/2014/main" id="{C84CA245-3156-4B53-87AF-A296160F213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7" name="Freeform 6">
                <a:extLst>
                  <a:ext uri="{FF2B5EF4-FFF2-40B4-BE49-F238E27FC236}">
                    <a16:creationId xmlns:a16="http://schemas.microsoft.com/office/drawing/2014/main" id="{0F1EC818-E5D9-43CD-9956-08C3313E8D27}"/>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48" name="Graphic 385" descr="Bullseye">
              <a:extLst>
                <a:ext uri="{FF2B5EF4-FFF2-40B4-BE49-F238E27FC236}">
                  <a16:creationId xmlns:a16="http://schemas.microsoft.com/office/drawing/2014/main" id="{954D304A-5FD1-4AFE-9650-F39FB94D0E97}"/>
                </a:ext>
              </a:extLst>
            </p:cNvPr>
            <p:cNvGrpSpPr/>
            <p:nvPr/>
          </p:nvGrpSpPr>
          <p:grpSpPr>
            <a:xfrm>
              <a:off x="1152942" y="2835072"/>
              <a:ext cx="271679" cy="272023"/>
              <a:chOff x="2216516" y="2449294"/>
              <a:chExt cx="308265" cy="308655"/>
            </a:xfrm>
            <a:solidFill>
              <a:schemeClr val="bg2">
                <a:lumMod val="50000"/>
              </a:schemeClr>
            </a:solidFill>
          </p:grpSpPr>
          <p:sp>
            <p:nvSpPr>
              <p:cNvPr id="149" name="Freeform 8">
                <a:extLst>
                  <a:ext uri="{FF2B5EF4-FFF2-40B4-BE49-F238E27FC236}">
                    <a16:creationId xmlns:a16="http://schemas.microsoft.com/office/drawing/2014/main" id="{003A68E7-058A-4EA7-9CD8-AA80C41B4103}"/>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0" name="Freeform 9">
                <a:extLst>
                  <a:ext uri="{FF2B5EF4-FFF2-40B4-BE49-F238E27FC236}">
                    <a16:creationId xmlns:a16="http://schemas.microsoft.com/office/drawing/2014/main" id="{80320674-3155-46F9-BAAF-372A9F52116C}"/>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1" name="Freeform 10">
                <a:extLst>
                  <a:ext uri="{FF2B5EF4-FFF2-40B4-BE49-F238E27FC236}">
                    <a16:creationId xmlns:a16="http://schemas.microsoft.com/office/drawing/2014/main" id="{3FAFA531-1643-4269-B7DF-FC73035F3DB1}"/>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52" name="Graphic 387" descr="Briefcase">
              <a:extLst>
                <a:ext uri="{FF2B5EF4-FFF2-40B4-BE49-F238E27FC236}">
                  <a16:creationId xmlns:a16="http://schemas.microsoft.com/office/drawing/2014/main" id="{1ABBC019-6B03-4968-B2C6-86E67ED68AD1}"/>
                </a:ext>
              </a:extLst>
            </p:cNvPr>
            <p:cNvGrpSpPr/>
            <p:nvPr/>
          </p:nvGrpSpPr>
          <p:grpSpPr>
            <a:xfrm>
              <a:off x="1158106" y="3575402"/>
              <a:ext cx="275467" cy="239312"/>
              <a:chOff x="2222376" y="3289322"/>
              <a:chExt cx="312563" cy="271539"/>
            </a:xfrm>
            <a:solidFill>
              <a:schemeClr val="bg2">
                <a:lumMod val="50000"/>
              </a:schemeClr>
            </a:solidFill>
          </p:grpSpPr>
          <p:sp>
            <p:nvSpPr>
              <p:cNvPr id="153" name="Freeform 12">
                <a:extLst>
                  <a:ext uri="{FF2B5EF4-FFF2-40B4-BE49-F238E27FC236}">
                    <a16:creationId xmlns:a16="http://schemas.microsoft.com/office/drawing/2014/main" id="{45A6D16F-E1AC-49EF-BBD2-CA8B44E3E82B}"/>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4" name="Freeform 13">
                <a:extLst>
                  <a:ext uri="{FF2B5EF4-FFF2-40B4-BE49-F238E27FC236}">
                    <a16:creationId xmlns:a16="http://schemas.microsoft.com/office/drawing/2014/main" id="{B595125D-E595-45EC-A429-55E95119A6AC}"/>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155" name="Graphic 388" descr="Questions">
              <a:extLst>
                <a:ext uri="{FF2B5EF4-FFF2-40B4-BE49-F238E27FC236}">
                  <a16:creationId xmlns:a16="http://schemas.microsoft.com/office/drawing/2014/main" id="{CCC941FF-0814-444B-AF12-285741535F13}"/>
                </a:ext>
              </a:extLst>
            </p:cNvPr>
            <p:cNvGrpSpPr/>
            <p:nvPr/>
          </p:nvGrpSpPr>
          <p:grpSpPr>
            <a:xfrm>
              <a:off x="1166710" y="4296795"/>
              <a:ext cx="241037" cy="275467"/>
              <a:chOff x="2232138" y="4107861"/>
              <a:chExt cx="273496" cy="312563"/>
            </a:xfrm>
            <a:solidFill>
              <a:schemeClr val="bg2">
                <a:lumMod val="50000"/>
              </a:schemeClr>
            </a:solidFill>
          </p:grpSpPr>
          <p:sp>
            <p:nvSpPr>
              <p:cNvPr id="156" name="Freeform 15">
                <a:extLst>
                  <a:ext uri="{FF2B5EF4-FFF2-40B4-BE49-F238E27FC236}">
                    <a16:creationId xmlns:a16="http://schemas.microsoft.com/office/drawing/2014/main" id="{FAF8F277-A6C6-4204-AF8D-7613F215ECA4}"/>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7" name="Freeform 16">
                <a:extLst>
                  <a:ext uri="{FF2B5EF4-FFF2-40B4-BE49-F238E27FC236}">
                    <a16:creationId xmlns:a16="http://schemas.microsoft.com/office/drawing/2014/main" id="{0DBC14E5-AE1C-41C6-8DFC-CD59C2DA9AA5}"/>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8" name="Freeform 17">
                <a:extLst>
                  <a:ext uri="{FF2B5EF4-FFF2-40B4-BE49-F238E27FC236}">
                    <a16:creationId xmlns:a16="http://schemas.microsoft.com/office/drawing/2014/main" id="{3EA1F612-531E-4ADC-9253-BC1C92615874}"/>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59" name="Freeform 18">
                <a:extLst>
                  <a:ext uri="{FF2B5EF4-FFF2-40B4-BE49-F238E27FC236}">
                    <a16:creationId xmlns:a16="http://schemas.microsoft.com/office/drawing/2014/main" id="{CB4E2215-EBF8-4AED-A240-638122409609}"/>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60" name="Freeform 19">
                <a:extLst>
                  <a:ext uri="{FF2B5EF4-FFF2-40B4-BE49-F238E27FC236}">
                    <a16:creationId xmlns:a16="http://schemas.microsoft.com/office/drawing/2014/main" id="{8B87EA4D-8AF5-4685-B837-ECDFE0E36F5D}"/>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161" name="Graphic 389" descr="Coins">
              <a:extLst>
                <a:ext uri="{FF2B5EF4-FFF2-40B4-BE49-F238E27FC236}">
                  <a16:creationId xmlns:a16="http://schemas.microsoft.com/office/drawing/2014/main" id="{E1FA22B4-C71E-41FB-9D92-8621BB34E742}"/>
                </a:ext>
              </a:extLst>
            </p:cNvPr>
            <p:cNvSpPr/>
            <p:nvPr/>
          </p:nvSpPr>
          <p:spPr>
            <a:xfrm>
              <a:off x="1150876" y="5047586"/>
              <a:ext cx="289240" cy="247920"/>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50" name="Footer Placeholder 3">
            <a:extLst>
              <a:ext uri="{FF2B5EF4-FFF2-40B4-BE49-F238E27FC236}">
                <a16:creationId xmlns:a16="http://schemas.microsoft.com/office/drawing/2014/main" id="{C5107AF1-A1B3-4F43-BF91-6761FF54EDBB}"/>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51" name="Slide Number Placeholder 4">
            <a:extLst>
              <a:ext uri="{FF2B5EF4-FFF2-40B4-BE49-F238E27FC236}">
                <a16:creationId xmlns:a16="http://schemas.microsoft.com/office/drawing/2014/main" id="{0E64BC66-3A43-3445-AD82-BDFD7ABAF082}"/>
              </a:ext>
            </a:extLst>
          </p:cNvPr>
          <p:cNvSpPr>
            <a:spLocks noGrp="1" noChangeArrowheads="1"/>
          </p:cNvSpPr>
          <p:nvPr>
            <p:ph type="sldNum" sz="quarter" idx="11"/>
          </p:nvPr>
        </p:nvSpPr>
        <p:spPr>
          <a:xfrm>
            <a:off x="6553200" y="62484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87B8C1E1-527E-004E-98A3-9699437C480C}" type="slidenum">
              <a:rPr lang="en-US" altLang="en-US" sz="1400" smtClean="0">
                <a:solidFill>
                  <a:srgbClr val="0D336B"/>
                </a:solidFill>
              </a:rPr>
              <a:pPr>
                <a:spcBef>
                  <a:spcPct val="0"/>
                </a:spcBef>
                <a:buFontTx/>
                <a:buNone/>
              </a:pPr>
              <a:t>3</a:t>
            </a:fld>
            <a:endParaRPr lang="en-US" altLang="en-US" sz="1400" dirty="0">
              <a:solidFill>
                <a:srgbClr val="0D336B"/>
              </a:solidFill>
            </a:endParaRPr>
          </a:p>
        </p:txBody>
      </p:sp>
    </p:spTree>
    <p:extLst>
      <p:ext uri="{BB962C8B-B14F-4D97-AF65-F5344CB8AC3E}">
        <p14:creationId xmlns:p14="http://schemas.microsoft.com/office/powerpoint/2010/main" val="3733456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1B227B-91A5-4F21-96F2-FC3B429F8D54}"/>
              </a:ext>
            </a:extLst>
          </p:cNvPr>
          <p:cNvSpPr>
            <a:spLocks noGrp="1"/>
          </p:cNvSpPr>
          <p:nvPr>
            <p:ph type="ftr" sz="quarter" idx="10"/>
          </p:nvPr>
        </p:nvSpPr>
        <p:spPr/>
        <p:txBody>
          <a:bodyPr/>
          <a:lstStyle/>
          <a:p>
            <a:pPr>
              <a:defRPr/>
            </a:pPr>
            <a:r>
              <a:rPr lang="en-US" dirty="0"/>
              <a:t>MAGI's Clinical Research Conference</a:t>
            </a:r>
          </a:p>
        </p:txBody>
      </p:sp>
      <p:sp>
        <p:nvSpPr>
          <p:cNvPr id="10243" name="Slide Number Placeholder 4">
            <a:extLst>
              <a:ext uri="{FF2B5EF4-FFF2-40B4-BE49-F238E27FC236}">
                <a16:creationId xmlns:a16="http://schemas.microsoft.com/office/drawing/2014/main" id="{A8A9941A-F606-489A-B9BF-54694A23FCE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F95E70F9-8B90-4C88-98D1-108EB2B55BC9}" type="slidenum">
              <a:rPr lang="en-US" altLang="en-US" sz="1400" smtClean="0">
                <a:solidFill>
                  <a:srgbClr val="0D336B"/>
                </a:solidFill>
              </a:rPr>
              <a:pPr>
                <a:spcBef>
                  <a:spcPct val="0"/>
                </a:spcBef>
                <a:buFontTx/>
                <a:buNone/>
              </a:pPr>
              <a:t>30</a:t>
            </a:fld>
            <a:endParaRPr lang="en-US" altLang="en-US" sz="1400" dirty="0">
              <a:solidFill>
                <a:srgbClr val="0D336B"/>
              </a:solidFill>
            </a:endParaRPr>
          </a:p>
        </p:txBody>
      </p:sp>
      <p:sp>
        <p:nvSpPr>
          <p:cNvPr id="10244" name="Rectangle 2">
            <a:extLst>
              <a:ext uri="{FF2B5EF4-FFF2-40B4-BE49-F238E27FC236}">
                <a16:creationId xmlns:a16="http://schemas.microsoft.com/office/drawing/2014/main" id="{F33DFCFA-4C80-47DB-B127-5C436A598220}"/>
              </a:ext>
            </a:extLst>
          </p:cNvPr>
          <p:cNvSpPr>
            <a:spLocks noGrp="1" noChangeArrowheads="1"/>
          </p:cNvSpPr>
          <p:nvPr>
            <p:ph type="title"/>
          </p:nvPr>
        </p:nvSpPr>
        <p:spPr/>
        <p:txBody>
          <a:bodyPr/>
          <a:lstStyle/>
          <a:p>
            <a:pPr eaLnBrk="1" hangingPunct="1"/>
            <a:r>
              <a:rPr lang="en-US" altLang="en-US" dirty="0"/>
              <a:t>A look back in time…</a:t>
            </a:r>
          </a:p>
        </p:txBody>
      </p:sp>
      <p:sp>
        <p:nvSpPr>
          <p:cNvPr id="10245" name="Rectangle 3">
            <a:extLst>
              <a:ext uri="{FF2B5EF4-FFF2-40B4-BE49-F238E27FC236}">
                <a16:creationId xmlns:a16="http://schemas.microsoft.com/office/drawing/2014/main" id="{03678EE8-4564-43A6-9EEB-D574C272F550}"/>
              </a:ext>
            </a:extLst>
          </p:cNvPr>
          <p:cNvSpPr>
            <a:spLocks noGrp="1" noChangeArrowheads="1"/>
          </p:cNvSpPr>
          <p:nvPr>
            <p:ph type="body" idx="1"/>
          </p:nvPr>
        </p:nvSpPr>
        <p:spPr/>
        <p:txBody>
          <a:bodyPr/>
          <a:lstStyle/>
          <a:p>
            <a:endParaRPr lang="en-US" altLang="en-US" dirty="0"/>
          </a:p>
          <a:p>
            <a:r>
              <a:rPr lang="en-US" altLang="en-US" dirty="0"/>
              <a:t>A journey in safety reporting……</a:t>
            </a:r>
          </a:p>
        </p:txBody>
      </p:sp>
      <p:graphicFrame>
        <p:nvGraphicFramePr>
          <p:cNvPr id="6" name="Diagram 5">
            <a:extLst>
              <a:ext uri="{FF2B5EF4-FFF2-40B4-BE49-F238E27FC236}">
                <a16:creationId xmlns:a16="http://schemas.microsoft.com/office/drawing/2014/main" id="{3B624B1B-154D-4B3A-AFE9-485A89A89937}"/>
              </a:ext>
            </a:extLst>
          </p:cNvPr>
          <p:cNvGraphicFramePr/>
          <p:nvPr/>
        </p:nvGraphicFramePr>
        <p:xfrm>
          <a:off x="491312" y="2391409"/>
          <a:ext cx="850028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B043DE6E-DF35-44DC-8EA9-E6C3406B4881}"/>
              </a:ext>
            </a:extLst>
          </p:cNvPr>
          <p:cNvGraphicFramePr/>
          <p:nvPr/>
        </p:nvGraphicFramePr>
        <p:xfrm>
          <a:off x="504564" y="1371600"/>
          <a:ext cx="8382000" cy="37130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43F92C-110C-41C5-9502-A2CAA465C015}"/>
              </a:ext>
            </a:extLst>
          </p:cNvPr>
          <p:cNvSpPr>
            <a:spLocks noGrp="1"/>
          </p:cNvSpPr>
          <p:nvPr>
            <p:ph type="ftr" sz="quarter" idx="10"/>
          </p:nvPr>
        </p:nvSpPr>
        <p:spPr/>
        <p:txBody>
          <a:bodyPr/>
          <a:lstStyle/>
          <a:p>
            <a:pPr>
              <a:defRPr/>
            </a:pPr>
            <a:r>
              <a:rPr lang="en-US" dirty="0"/>
              <a:t>MAGI's Clinical Research Conference</a:t>
            </a:r>
          </a:p>
        </p:txBody>
      </p:sp>
      <p:sp>
        <p:nvSpPr>
          <p:cNvPr id="12291" name="Slide Number Placeholder 4">
            <a:extLst>
              <a:ext uri="{FF2B5EF4-FFF2-40B4-BE49-F238E27FC236}">
                <a16:creationId xmlns:a16="http://schemas.microsoft.com/office/drawing/2014/main" id="{277C9FF1-5C42-435B-8FBF-F9FC288938D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127676DD-243C-4108-906E-3120BB41F98F}" type="slidenum">
              <a:rPr lang="en-US" altLang="en-US" sz="1400" smtClean="0">
                <a:solidFill>
                  <a:srgbClr val="0D336B"/>
                </a:solidFill>
              </a:rPr>
              <a:pPr>
                <a:spcBef>
                  <a:spcPct val="0"/>
                </a:spcBef>
                <a:buFontTx/>
                <a:buNone/>
              </a:pPr>
              <a:t>31</a:t>
            </a:fld>
            <a:endParaRPr lang="en-US" altLang="en-US" sz="1400" dirty="0">
              <a:solidFill>
                <a:srgbClr val="0D336B"/>
              </a:solidFill>
            </a:endParaRPr>
          </a:p>
        </p:txBody>
      </p:sp>
      <p:sp>
        <p:nvSpPr>
          <p:cNvPr id="12292" name="Rectangle 2">
            <a:extLst>
              <a:ext uri="{FF2B5EF4-FFF2-40B4-BE49-F238E27FC236}">
                <a16:creationId xmlns:a16="http://schemas.microsoft.com/office/drawing/2014/main" id="{5EF99ADF-28AA-49A1-ADF6-7CE4F2E0D7BD}"/>
              </a:ext>
            </a:extLst>
          </p:cNvPr>
          <p:cNvSpPr>
            <a:spLocks noGrp="1" noChangeArrowheads="1"/>
          </p:cNvSpPr>
          <p:nvPr>
            <p:ph type="title"/>
          </p:nvPr>
        </p:nvSpPr>
        <p:spPr/>
        <p:txBody>
          <a:bodyPr/>
          <a:lstStyle/>
          <a:p>
            <a:pPr eaLnBrk="1" hangingPunct="1"/>
            <a:r>
              <a:rPr lang="en-US" altLang="en-US" dirty="0"/>
              <a:t>Safety Interdependencies</a:t>
            </a:r>
          </a:p>
        </p:txBody>
      </p:sp>
      <p:sp>
        <p:nvSpPr>
          <p:cNvPr id="19461" name="Rectangle 3">
            <a:extLst>
              <a:ext uri="{FF2B5EF4-FFF2-40B4-BE49-F238E27FC236}">
                <a16:creationId xmlns:a16="http://schemas.microsoft.com/office/drawing/2014/main" id="{5ECA8C53-88B3-4B26-92B9-EA11C4951F38}"/>
              </a:ext>
            </a:extLst>
          </p:cNvPr>
          <p:cNvSpPr>
            <a:spLocks noGrp="1" noChangeArrowheads="1"/>
          </p:cNvSpPr>
          <p:nvPr>
            <p:ph type="body" idx="1"/>
          </p:nvPr>
        </p:nvSpPr>
        <p:spPr>
          <a:xfrm>
            <a:off x="228600" y="1104900"/>
            <a:ext cx="8382000" cy="4953000"/>
          </a:xfrm>
        </p:spPr>
        <p:txBody>
          <a:bodyPr/>
          <a:lstStyle/>
          <a:p>
            <a:pPr marL="0" indent="0" algn="ctr">
              <a:buFontTx/>
              <a:buNone/>
              <a:defRPr/>
            </a:pPr>
            <a:r>
              <a:rPr lang="en-US" altLang="en-US" i="1" dirty="0"/>
              <a:t>Safety management impacts and influences key phases in clinical development</a:t>
            </a:r>
          </a:p>
          <a:p>
            <a:pPr>
              <a:defRPr/>
            </a:pPr>
            <a:endParaRPr lang="en-US" altLang="en-US" dirty="0"/>
          </a:p>
          <a:p>
            <a:pPr eaLnBrk="1" hangingPunct="1">
              <a:defRPr/>
            </a:pPr>
            <a:endParaRPr lang="en-US" altLang="en-US" dirty="0"/>
          </a:p>
        </p:txBody>
      </p:sp>
      <p:graphicFrame>
        <p:nvGraphicFramePr>
          <p:cNvPr id="2" name="Diagram 1">
            <a:extLst>
              <a:ext uri="{FF2B5EF4-FFF2-40B4-BE49-F238E27FC236}">
                <a16:creationId xmlns:a16="http://schemas.microsoft.com/office/drawing/2014/main" id="{B465F264-B183-4689-A51F-AC54C49CFDA1}"/>
              </a:ext>
            </a:extLst>
          </p:cNvPr>
          <p:cNvGraphicFramePr/>
          <p:nvPr/>
        </p:nvGraphicFramePr>
        <p:xfrm>
          <a:off x="76200" y="1641502"/>
          <a:ext cx="8991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40C85D-EE05-4D70-90D4-7773A212DD2F}"/>
              </a:ext>
            </a:extLst>
          </p:cNvPr>
          <p:cNvSpPr>
            <a:spLocks noGrp="1"/>
          </p:cNvSpPr>
          <p:nvPr>
            <p:ph type="ftr" sz="quarter" idx="10"/>
          </p:nvPr>
        </p:nvSpPr>
        <p:spPr>
          <a:xfrm>
            <a:off x="365125" y="6384925"/>
            <a:ext cx="5638800" cy="457200"/>
          </a:xfrm>
        </p:spPr>
        <p:txBody>
          <a:bodyPr/>
          <a:lstStyle/>
          <a:p>
            <a:pPr>
              <a:defRPr/>
            </a:pPr>
            <a:r>
              <a:rPr lang="en-US" dirty="0"/>
              <a:t>MAGI's Clinical Research Conference</a:t>
            </a:r>
          </a:p>
        </p:txBody>
      </p:sp>
      <p:sp>
        <p:nvSpPr>
          <p:cNvPr id="14339" name="Slide Number Placeholder 4">
            <a:extLst>
              <a:ext uri="{FF2B5EF4-FFF2-40B4-BE49-F238E27FC236}">
                <a16:creationId xmlns:a16="http://schemas.microsoft.com/office/drawing/2014/main" id="{7BD92CFF-3F00-4946-AED4-C584F27FD2F6}"/>
              </a:ext>
            </a:extLst>
          </p:cNvPr>
          <p:cNvSpPr>
            <a:spLocks noGrp="1" noChangeArrowheads="1"/>
          </p:cNvSpPr>
          <p:nvPr>
            <p:ph type="sldNum" sz="quarter" idx="11"/>
          </p:nvPr>
        </p:nvSpPr>
        <p:spPr>
          <a:xfrm>
            <a:off x="6553200" y="6019800"/>
            <a:ext cx="2209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D8997065-F113-4C41-8056-56676EAF98B0}" type="slidenum">
              <a:rPr lang="en-US" altLang="en-US" sz="1400" smtClean="0">
                <a:solidFill>
                  <a:srgbClr val="0D336B"/>
                </a:solidFill>
              </a:rPr>
              <a:pPr>
                <a:spcBef>
                  <a:spcPct val="0"/>
                </a:spcBef>
                <a:buFontTx/>
                <a:buNone/>
              </a:pPr>
              <a:t>32</a:t>
            </a:fld>
            <a:endParaRPr lang="en-US" altLang="en-US" sz="1400" dirty="0">
              <a:solidFill>
                <a:srgbClr val="0D336B"/>
              </a:solidFill>
            </a:endParaRPr>
          </a:p>
        </p:txBody>
      </p:sp>
      <p:sp>
        <p:nvSpPr>
          <p:cNvPr id="14340" name="Rectangle 2">
            <a:extLst>
              <a:ext uri="{FF2B5EF4-FFF2-40B4-BE49-F238E27FC236}">
                <a16:creationId xmlns:a16="http://schemas.microsoft.com/office/drawing/2014/main" id="{5029108C-A6A3-4A3A-8F48-5F56DD931234}"/>
              </a:ext>
            </a:extLst>
          </p:cNvPr>
          <p:cNvSpPr>
            <a:spLocks noGrp="1" noChangeArrowheads="1"/>
          </p:cNvSpPr>
          <p:nvPr>
            <p:ph type="title"/>
          </p:nvPr>
        </p:nvSpPr>
        <p:spPr/>
        <p:txBody>
          <a:bodyPr/>
          <a:lstStyle/>
          <a:p>
            <a:pPr eaLnBrk="1" hangingPunct="1"/>
            <a:r>
              <a:rPr lang="en-US" altLang="en-US" dirty="0"/>
              <a:t>Safety Reporting Basics</a:t>
            </a:r>
          </a:p>
        </p:txBody>
      </p:sp>
      <p:sp>
        <p:nvSpPr>
          <p:cNvPr id="14341" name="Rectangle 3">
            <a:extLst>
              <a:ext uri="{FF2B5EF4-FFF2-40B4-BE49-F238E27FC236}">
                <a16:creationId xmlns:a16="http://schemas.microsoft.com/office/drawing/2014/main" id="{5978FABC-9469-46F9-A79D-49B9408127B8}"/>
              </a:ext>
            </a:extLst>
          </p:cNvPr>
          <p:cNvSpPr>
            <a:spLocks noGrp="1" noChangeArrowheads="1"/>
          </p:cNvSpPr>
          <p:nvPr>
            <p:ph type="body" idx="1"/>
          </p:nvPr>
        </p:nvSpPr>
        <p:spPr>
          <a:xfrm>
            <a:off x="381000" y="1076325"/>
            <a:ext cx="8382000" cy="3733800"/>
          </a:xfrm>
        </p:spPr>
        <p:txBody>
          <a:bodyPr/>
          <a:lstStyle/>
          <a:p>
            <a:pPr eaLnBrk="1" hangingPunct="1"/>
            <a:endParaRPr lang="en-US" altLang="en-US" dirty="0"/>
          </a:p>
        </p:txBody>
      </p:sp>
      <p:graphicFrame>
        <p:nvGraphicFramePr>
          <p:cNvPr id="2" name="Diagram 1">
            <a:extLst>
              <a:ext uri="{FF2B5EF4-FFF2-40B4-BE49-F238E27FC236}">
                <a16:creationId xmlns:a16="http://schemas.microsoft.com/office/drawing/2014/main" id="{70B1AE81-F673-46A4-9597-85118E8A0841}"/>
              </a:ext>
            </a:extLst>
          </p:cNvPr>
          <p:cNvGraphicFramePr/>
          <p:nvPr/>
        </p:nvGraphicFramePr>
        <p:xfrm>
          <a:off x="782638" y="1419225"/>
          <a:ext cx="7578724"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3" name="Flowchart: Alternate Process 6">
            <a:extLst>
              <a:ext uri="{FF2B5EF4-FFF2-40B4-BE49-F238E27FC236}">
                <a16:creationId xmlns:a16="http://schemas.microsoft.com/office/drawing/2014/main" id="{74489520-6EFD-4028-970E-D182B6965ED8}"/>
              </a:ext>
            </a:extLst>
          </p:cNvPr>
          <p:cNvSpPr>
            <a:spLocks noChangeArrowheads="1"/>
          </p:cNvSpPr>
          <p:nvPr/>
        </p:nvSpPr>
        <p:spPr bwMode="auto">
          <a:xfrm>
            <a:off x="827088" y="3808413"/>
            <a:ext cx="1828800" cy="2576512"/>
          </a:xfrm>
          <a:prstGeom prst="flowChartAlternateProcess">
            <a:avLst/>
          </a:prstGeom>
          <a:solidFill>
            <a:schemeClr val="accent1"/>
          </a:solidFill>
          <a:ln w="9525" algn="ctr">
            <a:solidFill>
              <a:schemeClr val="tx1"/>
            </a:solidFill>
            <a:round/>
            <a:headEnd/>
            <a:tailEnd/>
          </a:ln>
        </p:spPr>
        <p:txBody>
          <a:bodyPr/>
          <a:lstStyle>
            <a:lvl1pPr marL="171450" indent="-171450">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 typeface="Wingdings" panose="05000000000000000000" pitchFamily="2" charset="2"/>
              <a:buChar char="ü"/>
            </a:pPr>
            <a:r>
              <a:rPr lang="en-US" altLang="en-US" sz="1200" dirty="0">
                <a:latin typeface="Arial" panose="020B0604020202020204" pitchFamily="34" charset="0"/>
              </a:rPr>
              <a:t>GCP/Regulatory Requirements</a:t>
            </a:r>
          </a:p>
          <a:p>
            <a:pPr>
              <a:spcBef>
                <a:spcPct val="0"/>
              </a:spcBef>
              <a:buFont typeface="Wingdings" panose="05000000000000000000" pitchFamily="2" charset="2"/>
              <a:buChar char="ü"/>
            </a:pPr>
            <a:r>
              <a:rPr lang="en-US" altLang="en-US" sz="1200" dirty="0">
                <a:latin typeface="Arial" panose="020B0604020202020204" pitchFamily="34" charset="0"/>
              </a:rPr>
              <a:t>Protocol</a:t>
            </a:r>
          </a:p>
          <a:p>
            <a:pPr>
              <a:spcBef>
                <a:spcPct val="0"/>
              </a:spcBef>
              <a:buFont typeface="Wingdings" panose="05000000000000000000" pitchFamily="2" charset="2"/>
              <a:buChar char="ü"/>
            </a:pPr>
            <a:r>
              <a:rPr lang="en-US" altLang="en-US" sz="1200" dirty="0">
                <a:latin typeface="Arial" panose="020B0604020202020204" pitchFamily="34" charset="0"/>
              </a:rPr>
              <a:t>Data Collection Process &amp; Systems</a:t>
            </a:r>
          </a:p>
          <a:p>
            <a:pPr>
              <a:spcBef>
                <a:spcPct val="0"/>
              </a:spcBef>
              <a:buFont typeface="Wingdings" panose="05000000000000000000" pitchFamily="2" charset="2"/>
              <a:buChar char="ü"/>
            </a:pPr>
            <a:r>
              <a:rPr lang="en-US" altLang="en-US" sz="1200" dirty="0">
                <a:latin typeface="Arial" panose="020B0604020202020204" pitchFamily="34" charset="0"/>
              </a:rPr>
              <a:t>Timelines</a:t>
            </a:r>
          </a:p>
          <a:p>
            <a:pPr>
              <a:spcBef>
                <a:spcPct val="0"/>
              </a:spcBef>
              <a:buFont typeface="Wingdings" panose="05000000000000000000" pitchFamily="2" charset="2"/>
              <a:buChar char="ü"/>
            </a:pPr>
            <a:r>
              <a:rPr lang="en-US" altLang="en-US" sz="1200" dirty="0">
                <a:latin typeface="Arial" panose="020B0604020202020204" pitchFamily="34" charset="0"/>
              </a:rPr>
              <a:t>AEs vs SAEs</a:t>
            </a:r>
          </a:p>
          <a:p>
            <a:pPr>
              <a:spcBef>
                <a:spcPct val="0"/>
              </a:spcBef>
              <a:buFont typeface="Wingdings" panose="05000000000000000000" pitchFamily="2" charset="2"/>
              <a:buChar char="ü"/>
            </a:pPr>
            <a:r>
              <a:rPr lang="en-US" altLang="en-US" sz="1200" dirty="0">
                <a:latin typeface="Arial" panose="020B0604020202020204" pitchFamily="34" charset="0"/>
              </a:rPr>
              <a:t>Training</a:t>
            </a:r>
          </a:p>
          <a:p>
            <a:pPr>
              <a:spcBef>
                <a:spcPct val="0"/>
              </a:spcBef>
              <a:buFont typeface="Wingdings" panose="05000000000000000000" pitchFamily="2" charset="2"/>
              <a:buChar char="ü"/>
            </a:pPr>
            <a:r>
              <a:rPr lang="en-US" altLang="en-US" sz="1200" dirty="0">
                <a:latin typeface="Arial" panose="020B0604020202020204" pitchFamily="34" charset="0"/>
              </a:rPr>
              <a:t>Investigator Responsibilities</a:t>
            </a:r>
          </a:p>
        </p:txBody>
      </p:sp>
      <p:sp>
        <p:nvSpPr>
          <p:cNvPr id="14344" name="Flowchart: Alternate Process 9">
            <a:extLst>
              <a:ext uri="{FF2B5EF4-FFF2-40B4-BE49-F238E27FC236}">
                <a16:creationId xmlns:a16="http://schemas.microsoft.com/office/drawing/2014/main" id="{638B648E-30E3-49FB-873D-848251C0D903}"/>
              </a:ext>
            </a:extLst>
          </p:cNvPr>
          <p:cNvSpPr>
            <a:spLocks noChangeArrowheads="1"/>
          </p:cNvSpPr>
          <p:nvPr/>
        </p:nvSpPr>
        <p:spPr bwMode="auto">
          <a:xfrm>
            <a:off x="2751138" y="3808413"/>
            <a:ext cx="1828800" cy="2576512"/>
          </a:xfrm>
          <a:prstGeom prst="flowChartAlternateProcess">
            <a:avLst/>
          </a:prstGeom>
          <a:solidFill>
            <a:schemeClr val="accent1"/>
          </a:solidFill>
          <a:ln w="9525" algn="ctr">
            <a:solidFill>
              <a:schemeClr val="tx1"/>
            </a:solidFill>
            <a:round/>
            <a:headEnd/>
            <a:tailEnd/>
          </a:ln>
        </p:spPr>
        <p:txBody>
          <a:bodyPr/>
          <a:lstStyle>
            <a:lvl1pPr marL="2857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 typeface="Wingdings" panose="05000000000000000000" pitchFamily="2" charset="2"/>
              <a:buChar char="ü"/>
            </a:pPr>
            <a:r>
              <a:rPr lang="en-US" altLang="en-US" sz="1200" dirty="0">
                <a:latin typeface="Arial" panose="020B0604020202020204" pitchFamily="34" charset="0"/>
              </a:rPr>
              <a:t>Medical Review</a:t>
            </a:r>
          </a:p>
          <a:p>
            <a:pPr>
              <a:spcBef>
                <a:spcPct val="0"/>
              </a:spcBef>
              <a:buFont typeface="Wingdings" panose="05000000000000000000" pitchFamily="2" charset="2"/>
              <a:buChar char="ü"/>
            </a:pPr>
            <a:r>
              <a:rPr lang="en-US" altLang="en-US" sz="1200" dirty="0">
                <a:latin typeface="Arial" panose="020B0604020202020204" pitchFamily="34" charset="0"/>
              </a:rPr>
              <a:t>Analysis &amp; trends</a:t>
            </a:r>
          </a:p>
          <a:p>
            <a:pPr>
              <a:spcBef>
                <a:spcPct val="0"/>
              </a:spcBef>
              <a:buFont typeface="Wingdings" panose="05000000000000000000" pitchFamily="2" charset="2"/>
              <a:buChar char="ü"/>
            </a:pPr>
            <a:r>
              <a:rPr lang="en-US" altLang="en-US" sz="1200" dirty="0">
                <a:latin typeface="Arial" panose="020B0604020202020204" pitchFamily="34" charset="0"/>
              </a:rPr>
              <a:t>Risk benefit profile</a:t>
            </a:r>
          </a:p>
          <a:p>
            <a:pPr>
              <a:spcBef>
                <a:spcPct val="0"/>
              </a:spcBef>
              <a:buFont typeface="Wingdings" panose="05000000000000000000" pitchFamily="2" charset="2"/>
              <a:buChar char="ü"/>
            </a:pPr>
            <a:r>
              <a:rPr lang="en-US" altLang="en-US" sz="1200" dirty="0">
                <a:latin typeface="Arial" panose="020B0604020202020204" pitchFamily="34" charset="0"/>
              </a:rPr>
              <a:t>Reference Safety Information</a:t>
            </a:r>
          </a:p>
          <a:p>
            <a:pPr>
              <a:spcBef>
                <a:spcPct val="0"/>
              </a:spcBef>
              <a:buFont typeface="Wingdings" panose="05000000000000000000" pitchFamily="2" charset="2"/>
              <a:buChar char="ü"/>
            </a:pPr>
            <a:r>
              <a:rPr lang="en-US" altLang="en-US" sz="1200" dirty="0">
                <a:latin typeface="Arial" panose="020B0604020202020204" pitchFamily="34" charset="0"/>
              </a:rPr>
              <a:t>Safety Database</a:t>
            </a:r>
          </a:p>
          <a:p>
            <a:pPr>
              <a:spcBef>
                <a:spcPct val="0"/>
              </a:spcBef>
              <a:buFont typeface="Wingdings" panose="05000000000000000000" pitchFamily="2" charset="2"/>
              <a:buChar char="ü"/>
            </a:pPr>
            <a:r>
              <a:rPr lang="en-US" altLang="en-US" sz="1200" dirty="0">
                <a:latin typeface="Arial" panose="020B0604020202020204" pitchFamily="34" charset="0"/>
              </a:rPr>
              <a:t>Spontaneous reports</a:t>
            </a:r>
          </a:p>
          <a:p>
            <a:pPr>
              <a:spcBef>
                <a:spcPct val="0"/>
              </a:spcBef>
              <a:buFont typeface="Wingdings" panose="05000000000000000000" pitchFamily="2" charset="2"/>
              <a:buChar char="ü"/>
            </a:pPr>
            <a:r>
              <a:rPr lang="en-US" altLang="en-US" sz="1200" dirty="0">
                <a:latin typeface="Arial" panose="020B0604020202020204" pitchFamily="34" charset="0"/>
              </a:rPr>
              <a:t>Monitoring and literature searches</a:t>
            </a:r>
          </a:p>
          <a:p>
            <a:pPr>
              <a:spcBef>
                <a:spcPct val="0"/>
              </a:spcBef>
              <a:buFont typeface="Wingdings" panose="05000000000000000000" pitchFamily="2" charset="2"/>
              <a:buChar char="ü"/>
            </a:pPr>
            <a:r>
              <a:rPr lang="en-US" altLang="en-US" sz="1200" dirty="0">
                <a:latin typeface="Arial" panose="020B0604020202020204" pitchFamily="34" charset="0"/>
              </a:rPr>
              <a:t>…..</a:t>
            </a:r>
          </a:p>
        </p:txBody>
      </p:sp>
      <p:sp>
        <p:nvSpPr>
          <p:cNvPr id="14345" name="Flowchart: Alternate Process 10">
            <a:extLst>
              <a:ext uri="{FF2B5EF4-FFF2-40B4-BE49-F238E27FC236}">
                <a16:creationId xmlns:a16="http://schemas.microsoft.com/office/drawing/2014/main" id="{BFBA5216-CBFB-4121-BFDE-8B50D41E49A6}"/>
              </a:ext>
            </a:extLst>
          </p:cNvPr>
          <p:cNvSpPr>
            <a:spLocks noChangeArrowheads="1"/>
          </p:cNvSpPr>
          <p:nvPr/>
        </p:nvSpPr>
        <p:spPr bwMode="auto">
          <a:xfrm>
            <a:off x="4718050" y="3829050"/>
            <a:ext cx="1752600" cy="2576513"/>
          </a:xfrm>
          <a:prstGeom prst="flowChartAlternateProcess">
            <a:avLst/>
          </a:prstGeom>
          <a:solidFill>
            <a:schemeClr val="accent1"/>
          </a:solidFill>
          <a:ln w="9525" algn="ctr">
            <a:solidFill>
              <a:schemeClr val="tx1"/>
            </a:solidFill>
            <a:round/>
            <a:headEnd/>
            <a:tailEnd/>
          </a:ln>
        </p:spPr>
        <p:txBody>
          <a:bodyPr/>
          <a:lstStyle>
            <a:lvl1pPr marL="2857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 typeface="Wingdings" panose="05000000000000000000" pitchFamily="2" charset="2"/>
              <a:buChar char="ü"/>
            </a:pPr>
            <a:r>
              <a:rPr lang="en-US" altLang="en-US" sz="1200" dirty="0">
                <a:latin typeface="Arial" panose="020B0604020202020204" pitchFamily="34" charset="0"/>
              </a:rPr>
              <a:t>GCP/Regulatory Requirements</a:t>
            </a:r>
          </a:p>
          <a:p>
            <a:pPr>
              <a:spcBef>
                <a:spcPct val="0"/>
              </a:spcBef>
              <a:buFont typeface="Wingdings" panose="05000000000000000000" pitchFamily="2" charset="2"/>
              <a:buChar char="ü"/>
            </a:pPr>
            <a:r>
              <a:rPr lang="en-US" altLang="en-US" sz="1200" dirty="0">
                <a:latin typeface="Arial" panose="020B0604020202020204" pitchFamily="34" charset="0"/>
              </a:rPr>
              <a:t>Document Formats and standards</a:t>
            </a:r>
          </a:p>
          <a:p>
            <a:pPr>
              <a:spcBef>
                <a:spcPct val="0"/>
              </a:spcBef>
              <a:buFont typeface="Wingdings" panose="05000000000000000000" pitchFamily="2" charset="2"/>
              <a:buChar char="ü"/>
            </a:pPr>
            <a:r>
              <a:rPr lang="en-US" altLang="en-US" sz="1200" dirty="0">
                <a:latin typeface="Arial" panose="020B0604020202020204" pitchFamily="34" charset="0"/>
              </a:rPr>
              <a:t>Aggregate vs Individual case reporting</a:t>
            </a:r>
          </a:p>
          <a:p>
            <a:pPr>
              <a:spcBef>
                <a:spcPct val="0"/>
              </a:spcBef>
              <a:buFont typeface="Wingdings" panose="05000000000000000000" pitchFamily="2" charset="2"/>
              <a:buChar char="ü"/>
            </a:pPr>
            <a:r>
              <a:rPr lang="en-US" altLang="en-US" sz="1200" dirty="0">
                <a:latin typeface="Arial" panose="020B0604020202020204" pitchFamily="34" charset="0"/>
              </a:rPr>
              <a:t>Marketing status</a:t>
            </a:r>
          </a:p>
          <a:p>
            <a:pPr>
              <a:spcBef>
                <a:spcPct val="0"/>
              </a:spcBef>
              <a:buFont typeface="Wingdings" panose="05000000000000000000" pitchFamily="2" charset="2"/>
              <a:buChar char="ü"/>
            </a:pPr>
            <a:r>
              <a:rPr lang="en-US" altLang="en-US" sz="1200" dirty="0">
                <a:latin typeface="Arial" panose="020B0604020202020204" pitchFamily="34" charset="0"/>
              </a:rPr>
              <a:t>Annual Updates</a:t>
            </a:r>
          </a:p>
          <a:p>
            <a:pPr>
              <a:spcBef>
                <a:spcPct val="0"/>
              </a:spcBef>
              <a:buFont typeface="Wingdings" panose="05000000000000000000" pitchFamily="2" charset="2"/>
              <a:buChar char="ü"/>
            </a:pPr>
            <a:r>
              <a:rPr lang="en-US" altLang="en-US" sz="1200" dirty="0">
                <a:latin typeface="Arial" panose="020B0604020202020204" pitchFamily="34" charset="0"/>
              </a:rPr>
              <a:t>Expedited vs Non-Expedited</a:t>
            </a:r>
          </a:p>
        </p:txBody>
      </p:sp>
      <p:sp>
        <p:nvSpPr>
          <p:cNvPr id="14346" name="Flowchart: Alternate Process 10">
            <a:extLst>
              <a:ext uri="{FF2B5EF4-FFF2-40B4-BE49-F238E27FC236}">
                <a16:creationId xmlns:a16="http://schemas.microsoft.com/office/drawing/2014/main" id="{553100A6-1746-4316-B4A2-C18E410527AC}"/>
              </a:ext>
            </a:extLst>
          </p:cNvPr>
          <p:cNvSpPr>
            <a:spLocks noChangeArrowheads="1"/>
          </p:cNvSpPr>
          <p:nvPr/>
        </p:nvSpPr>
        <p:spPr bwMode="auto">
          <a:xfrm>
            <a:off x="6608763" y="3829050"/>
            <a:ext cx="1752600" cy="2576513"/>
          </a:xfrm>
          <a:prstGeom prst="flowChartAlternateProcess">
            <a:avLst/>
          </a:prstGeom>
          <a:solidFill>
            <a:schemeClr val="accent1"/>
          </a:solidFill>
          <a:ln w="9525" algn="ctr">
            <a:solidFill>
              <a:schemeClr val="tx1"/>
            </a:solidFill>
            <a:round/>
            <a:headEnd/>
            <a:tailEnd/>
          </a:ln>
        </p:spPr>
        <p:txBody>
          <a:bodyPr/>
          <a:lstStyle>
            <a:lvl1pPr marL="2857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 typeface="Wingdings" panose="05000000000000000000" pitchFamily="2" charset="2"/>
              <a:buChar char="ü"/>
            </a:pPr>
            <a:r>
              <a:rPr lang="en-US" altLang="en-US" sz="1200" dirty="0">
                <a:latin typeface="Arial" panose="020B0604020202020204" pitchFamily="34" charset="0"/>
              </a:rPr>
              <a:t>Investigator Brochures</a:t>
            </a:r>
          </a:p>
          <a:p>
            <a:pPr>
              <a:spcBef>
                <a:spcPct val="0"/>
              </a:spcBef>
              <a:buFont typeface="Wingdings" panose="05000000000000000000" pitchFamily="2" charset="2"/>
              <a:buChar char="ü"/>
            </a:pPr>
            <a:r>
              <a:rPr lang="en-US" altLang="en-US" sz="1200" dirty="0">
                <a:latin typeface="Arial" panose="020B0604020202020204" pitchFamily="34" charset="0"/>
              </a:rPr>
              <a:t>Clinical Study Reports</a:t>
            </a:r>
          </a:p>
          <a:p>
            <a:pPr>
              <a:spcBef>
                <a:spcPct val="0"/>
              </a:spcBef>
              <a:buFont typeface="Wingdings" panose="05000000000000000000" pitchFamily="2" charset="2"/>
              <a:buChar char="ü"/>
            </a:pPr>
            <a:r>
              <a:rPr lang="en-US" altLang="en-US" sz="1200" dirty="0">
                <a:latin typeface="Arial" panose="020B0604020202020204" pitchFamily="34" charset="0"/>
              </a:rPr>
              <a:t>DSURs</a:t>
            </a:r>
          </a:p>
          <a:p>
            <a:pPr>
              <a:spcBef>
                <a:spcPct val="0"/>
              </a:spcBef>
              <a:buFont typeface="Wingdings" panose="05000000000000000000" pitchFamily="2" charset="2"/>
              <a:buChar char="ü"/>
            </a:pPr>
            <a:r>
              <a:rPr lang="en-US" altLang="en-US" sz="1200" dirty="0">
                <a:latin typeface="Arial" panose="020B0604020202020204" pitchFamily="34" charset="0"/>
              </a:rPr>
              <a:t>Commercia Information</a:t>
            </a:r>
          </a:p>
          <a:p>
            <a:pPr>
              <a:spcBef>
                <a:spcPct val="0"/>
              </a:spcBef>
              <a:buFont typeface="Wingdings" panose="05000000000000000000" pitchFamily="2" charset="2"/>
              <a:buChar char="ü"/>
            </a:pPr>
            <a:r>
              <a:rPr lang="en-US" altLang="en-US" sz="1200" dirty="0">
                <a:latin typeface="Arial" panose="020B0604020202020204" pitchFamily="34" charset="0"/>
              </a:rPr>
              <a:t>SUSARs/INDSRs</a:t>
            </a:r>
          </a:p>
          <a:p>
            <a:pPr>
              <a:spcBef>
                <a:spcPct val="0"/>
              </a:spcBef>
              <a:buFont typeface="Wingdings" panose="05000000000000000000" pitchFamily="2" charset="2"/>
              <a:buChar char="ü"/>
            </a:pPr>
            <a:r>
              <a:rPr lang="en-US" altLang="en-US" sz="1200" dirty="0">
                <a:latin typeface="Arial" panose="020B0604020202020204" pitchFamily="34" charset="0"/>
              </a:rPr>
              <a:t>Aggregate Reports</a:t>
            </a:r>
          </a:p>
          <a:p>
            <a:pPr>
              <a:spcBef>
                <a:spcPct val="0"/>
              </a:spcBef>
              <a:buFont typeface="Wingdings" panose="05000000000000000000" pitchFamily="2" charset="2"/>
              <a:buChar char="ü"/>
            </a:pPr>
            <a:r>
              <a:rPr lang="en-US" altLang="en-US" sz="1200" dirty="0">
                <a:latin typeface="Arial" panose="020B0604020202020204" pitchFamily="34" charset="0"/>
              </a:rPr>
              <a:t>DIL/USM</a:t>
            </a:r>
          </a:p>
          <a:p>
            <a:pPr>
              <a:spcBef>
                <a:spcPct val="0"/>
              </a:spcBef>
              <a:buFont typeface="Wingdings" panose="05000000000000000000" pitchFamily="2" charset="2"/>
              <a:buChar char="ü"/>
            </a:pPr>
            <a:endParaRPr lang="en-US" altLang="en-US" sz="1200"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EEE147-0FCB-4D5B-AFE6-C510C0035279}"/>
              </a:ext>
            </a:extLst>
          </p:cNvPr>
          <p:cNvSpPr>
            <a:spLocks noGrp="1"/>
          </p:cNvSpPr>
          <p:nvPr>
            <p:ph type="ftr" sz="quarter" idx="10"/>
          </p:nvPr>
        </p:nvSpPr>
        <p:spPr/>
        <p:txBody>
          <a:bodyPr/>
          <a:lstStyle/>
          <a:p>
            <a:pPr>
              <a:defRPr/>
            </a:pPr>
            <a:r>
              <a:rPr lang="en-US" dirty="0"/>
              <a:t>MAGI's Clinical Research Conference</a:t>
            </a:r>
          </a:p>
        </p:txBody>
      </p:sp>
      <p:sp>
        <p:nvSpPr>
          <p:cNvPr id="16387" name="Slide Number Placeholder 4">
            <a:extLst>
              <a:ext uri="{FF2B5EF4-FFF2-40B4-BE49-F238E27FC236}">
                <a16:creationId xmlns:a16="http://schemas.microsoft.com/office/drawing/2014/main" id="{9BB63AA5-E11F-4302-8521-A3B5618740B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FC1CEFD1-01EB-4D67-9A80-5110D866A018}" type="slidenum">
              <a:rPr lang="en-US" altLang="en-US" sz="1400" smtClean="0">
                <a:solidFill>
                  <a:srgbClr val="0D336B"/>
                </a:solidFill>
              </a:rPr>
              <a:pPr>
                <a:spcBef>
                  <a:spcPct val="0"/>
                </a:spcBef>
                <a:buFontTx/>
                <a:buNone/>
              </a:pPr>
              <a:t>33</a:t>
            </a:fld>
            <a:endParaRPr lang="en-US" altLang="en-US" sz="1400" dirty="0">
              <a:solidFill>
                <a:srgbClr val="0D336B"/>
              </a:solidFill>
            </a:endParaRPr>
          </a:p>
        </p:txBody>
      </p:sp>
      <p:sp>
        <p:nvSpPr>
          <p:cNvPr id="16388" name="Rectangle 2">
            <a:extLst>
              <a:ext uri="{FF2B5EF4-FFF2-40B4-BE49-F238E27FC236}">
                <a16:creationId xmlns:a16="http://schemas.microsoft.com/office/drawing/2014/main" id="{3E751F77-2F4A-4D5F-8AD9-C0EFBB10974F}"/>
              </a:ext>
            </a:extLst>
          </p:cNvPr>
          <p:cNvSpPr>
            <a:spLocks noGrp="1" noChangeArrowheads="1"/>
          </p:cNvSpPr>
          <p:nvPr>
            <p:ph type="title"/>
          </p:nvPr>
        </p:nvSpPr>
        <p:spPr>
          <a:xfrm>
            <a:off x="304800" y="152400"/>
            <a:ext cx="8458200" cy="762000"/>
          </a:xfrm>
        </p:spPr>
        <p:txBody>
          <a:bodyPr/>
          <a:lstStyle/>
          <a:p>
            <a:pPr eaLnBrk="1" hangingPunct="1"/>
            <a:r>
              <a:rPr lang="en-US" altLang="en-US" dirty="0"/>
              <a:t>Best Practice Tips</a:t>
            </a:r>
          </a:p>
        </p:txBody>
      </p:sp>
      <p:sp>
        <p:nvSpPr>
          <p:cNvPr id="5125" name="Rectangle 3">
            <a:extLst>
              <a:ext uri="{FF2B5EF4-FFF2-40B4-BE49-F238E27FC236}">
                <a16:creationId xmlns:a16="http://schemas.microsoft.com/office/drawing/2014/main" id="{E42CA637-C713-46FD-88BF-0E1DB23F42CE}"/>
              </a:ext>
            </a:extLst>
          </p:cNvPr>
          <p:cNvSpPr>
            <a:spLocks noGrp="1" noChangeArrowheads="1"/>
          </p:cNvSpPr>
          <p:nvPr>
            <p:ph type="body" idx="1"/>
          </p:nvPr>
        </p:nvSpPr>
        <p:spPr/>
        <p:txBody>
          <a:bodyPr/>
          <a:lstStyle/>
          <a:p>
            <a:pPr eaLnBrk="1" hangingPunct="1">
              <a:defRPr/>
            </a:pPr>
            <a:r>
              <a:rPr lang="en-US" dirty="0"/>
              <a:t>Tip 1 – Ask what information your sites are accountable to report, in an expedited fashion</a:t>
            </a:r>
          </a:p>
          <a:p>
            <a:pPr eaLnBrk="1" hangingPunct="1">
              <a:defRPr/>
            </a:pPr>
            <a:endParaRPr lang="en-US" dirty="0"/>
          </a:p>
          <a:p>
            <a:pPr eaLnBrk="1" hangingPunct="1">
              <a:defRPr/>
            </a:pPr>
            <a:r>
              <a:rPr lang="en-US" dirty="0"/>
              <a:t>Tip 2 - Ask how information is shared at your sites</a:t>
            </a:r>
          </a:p>
          <a:p>
            <a:pPr eaLnBrk="1" hangingPunct="1">
              <a:defRPr/>
            </a:pPr>
            <a:endParaRPr lang="en-US" dirty="0"/>
          </a:p>
          <a:p>
            <a:pPr eaLnBrk="1" hangingPunct="1">
              <a:defRPr/>
            </a:pPr>
            <a:r>
              <a:rPr lang="en-US" dirty="0"/>
              <a:t>Tip 3 – Ask how information is shared within your company for your study</a:t>
            </a:r>
          </a:p>
          <a:p>
            <a:pPr eaLnBrk="1" hangingPunct="1">
              <a:defRPr/>
            </a:pPr>
            <a:endParaRPr lang="en-US" dirty="0"/>
          </a:p>
          <a:p>
            <a:pPr eaLnBrk="1" hangingPunct="1">
              <a:defRPr/>
            </a:pPr>
            <a:r>
              <a:rPr lang="en-US" dirty="0"/>
              <a:t>Tip 4 – Know what to expect for safety reporting</a:t>
            </a:r>
          </a:p>
          <a:p>
            <a:pPr eaLnBrk="1" hangingPunct="1">
              <a:defRPr/>
            </a:pPr>
            <a:endParaRPr lang="en-US" dirty="0"/>
          </a:p>
          <a:p>
            <a:pPr eaLnBrk="1" hangingPunct="1">
              <a:defRPr/>
            </a:pPr>
            <a:r>
              <a:rPr lang="en-US" dirty="0"/>
              <a:t>Tip 5 – Timeliness is key for reporting</a:t>
            </a:r>
          </a:p>
          <a:p>
            <a:pPr eaLnBrk="1" hangingPunct="1">
              <a:defRPr/>
            </a:pPr>
            <a:endParaRPr lang="en-US" dirty="0"/>
          </a:p>
          <a:p>
            <a:pPr marL="0" indent="0" eaLnBrk="1" hangingPunct="1">
              <a:buFontTx/>
              <a:buNone/>
              <a:defRPr/>
            </a:pPr>
            <a:endParaRPr lang="en-US" i="1" dirty="0"/>
          </a:p>
        </p:txBody>
      </p:sp>
      <p:pic>
        <p:nvPicPr>
          <p:cNvPr id="16390" name="Picture 8">
            <a:extLst>
              <a:ext uri="{FF2B5EF4-FFF2-40B4-BE49-F238E27FC236}">
                <a16:creationId xmlns:a16="http://schemas.microsoft.com/office/drawing/2014/main" id="{C52C1B1F-0F8C-47B5-8465-0060CCC09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9">
            <a:extLst>
              <a:ext uri="{FF2B5EF4-FFF2-40B4-BE49-F238E27FC236}">
                <a16:creationId xmlns:a16="http://schemas.microsoft.com/office/drawing/2014/main" id="{28C5BA6C-C946-453F-81C5-F5BDCE334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2943225"/>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0">
            <a:extLst>
              <a:ext uri="{FF2B5EF4-FFF2-40B4-BE49-F238E27FC236}">
                <a16:creationId xmlns:a16="http://schemas.microsoft.com/office/drawing/2014/main" id="{B757EBCB-5B0B-4758-8FF9-8B8431BA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4790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8">
            <a:extLst>
              <a:ext uri="{FF2B5EF4-FFF2-40B4-BE49-F238E27FC236}">
                <a16:creationId xmlns:a16="http://schemas.microsoft.com/office/drawing/2014/main" id="{91DFD92C-975F-4C55-9AFD-DD0883321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401955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8">
            <a:extLst>
              <a:ext uri="{FF2B5EF4-FFF2-40B4-BE49-F238E27FC236}">
                <a16:creationId xmlns:a16="http://schemas.microsoft.com/office/drawing/2014/main" id="{9FC010C1-1F16-4D02-9968-97F4319FE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4762500"/>
            <a:ext cx="5619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7" descr="A close up of a keyboard&#10;&#10;Description automatically generated">
            <a:extLst>
              <a:ext uri="{FF2B5EF4-FFF2-40B4-BE49-F238E27FC236}">
                <a16:creationId xmlns:a16="http://schemas.microsoft.com/office/drawing/2014/main" id="{4C4AADFA-E646-4554-81E7-C7052C489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8388" y="4762500"/>
            <a:ext cx="21177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C9365E-4D6B-4B97-8462-AF8088100CF8}"/>
              </a:ext>
            </a:extLst>
          </p:cNvPr>
          <p:cNvSpPr>
            <a:spLocks noGrp="1"/>
          </p:cNvSpPr>
          <p:nvPr>
            <p:ph type="ftr" sz="quarter" idx="10"/>
          </p:nvPr>
        </p:nvSpPr>
        <p:spPr/>
        <p:txBody>
          <a:bodyPr/>
          <a:lstStyle/>
          <a:p>
            <a:pPr>
              <a:defRPr/>
            </a:pPr>
            <a:r>
              <a:rPr lang="en-US" dirty="0"/>
              <a:t>MAGI's Clinical Research Conference</a:t>
            </a:r>
          </a:p>
        </p:txBody>
      </p:sp>
      <p:sp>
        <p:nvSpPr>
          <p:cNvPr id="18435" name="Slide Number Placeholder 4">
            <a:extLst>
              <a:ext uri="{FF2B5EF4-FFF2-40B4-BE49-F238E27FC236}">
                <a16:creationId xmlns:a16="http://schemas.microsoft.com/office/drawing/2014/main" id="{C684E3F4-32DD-4D33-9F34-E85714FDAED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fld id="{6C789D7D-F47E-4298-A876-DFE2A09E83CE}" type="slidenum">
              <a:rPr lang="en-US" altLang="en-US" sz="1400" smtClean="0">
                <a:solidFill>
                  <a:srgbClr val="0D336B"/>
                </a:solidFill>
              </a:rPr>
              <a:pPr>
                <a:spcBef>
                  <a:spcPct val="0"/>
                </a:spcBef>
                <a:buFontTx/>
                <a:buNone/>
              </a:pPr>
              <a:t>34</a:t>
            </a:fld>
            <a:endParaRPr lang="en-US" altLang="en-US" sz="1400" dirty="0">
              <a:solidFill>
                <a:srgbClr val="0D336B"/>
              </a:solidFill>
            </a:endParaRPr>
          </a:p>
        </p:txBody>
      </p:sp>
      <p:sp>
        <p:nvSpPr>
          <p:cNvPr id="18436" name="Rectangle 2">
            <a:extLst>
              <a:ext uri="{FF2B5EF4-FFF2-40B4-BE49-F238E27FC236}">
                <a16:creationId xmlns:a16="http://schemas.microsoft.com/office/drawing/2014/main" id="{75F94FCF-F76D-42C6-BF2A-3981147DA752}"/>
              </a:ext>
            </a:extLst>
          </p:cNvPr>
          <p:cNvSpPr>
            <a:spLocks noGrp="1" noChangeArrowheads="1"/>
          </p:cNvSpPr>
          <p:nvPr>
            <p:ph type="title"/>
          </p:nvPr>
        </p:nvSpPr>
        <p:spPr/>
        <p:txBody>
          <a:bodyPr/>
          <a:lstStyle/>
          <a:p>
            <a:pPr eaLnBrk="1" hangingPunct="1"/>
            <a:r>
              <a:rPr lang="en-US" altLang="en-US" dirty="0"/>
              <a:t>Summary</a:t>
            </a:r>
          </a:p>
        </p:txBody>
      </p:sp>
      <p:sp>
        <p:nvSpPr>
          <p:cNvPr id="35845" name="Rectangle 3">
            <a:extLst>
              <a:ext uri="{FF2B5EF4-FFF2-40B4-BE49-F238E27FC236}">
                <a16:creationId xmlns:a16="http://schemas.microsoft.com/office/drawing/2014/main" id="{6D9C9573-332B-46E2-AD07-34AB1773D73F}"/>
              </a:ext>
            </a:extLst>
          </p:cNvPr>
          <p:cNvSpPr>
            <a:spLocks noGrp="1" noChangeArrowheads="1"/>
          </p:cNvSpPr>
          <p:nvPr>
            <p:ph type="body" idx="1"/>
          </p:nvPr>
        </p:nvSpPr>
        <p:spPr/>
        <p:txBody>
          <a:bodyPr/>
          <a:lstStyle/>
          <a:p>
            <a:pPr marL="0" indent="0" eaLnBrk="1" hangingPunct="1">
              <a:buFontTx/>
              <a:buNone/>
              <a:defRPr/>
            </a:pPr>
            <a:r>
              <a:rPr lang="en-US" altLang="en-US" b="1" dirty="0"/>
              <a:t>Things to do differently….</a:t>
            </a:r>
          </a:p>
          <a:p>
            <a:pPr marL="0" indent="0" eaLnBrk="1" hangingPunct="1">
              <a:buFontTx/>
              <a:buNone/>
              <a:defRPr/>
            </a:pPr>
            <a:endParaRPr lang="en-US" altLang="en-US" dirty="0"/>
          </a:p>
          <a:p>
            <a:pPr>
              <a:buFontTx/>
              <a:buAutoNum type="arabicPeriod"/>
              <a:defRPr/>
            </a:pPr>
            <a:r>
              <a:rPr lang="en-US" dirty="0"/>
              <a:t>Know who does what and what you are accountable for</a:t>
            </a:r>
          </a:p>
          <a:p>
            <a:pPr>
              <a:buFontTx/>
              <a:buAutoNum type="arabicPeriod"/>
              <a:defRPr/>
            </a:pPr>
            <a:endParaRPr lang="en-US" dirty="0"/>
          </a:p>
          <a:p>
            <a:pPr>
              <a:buFontTx/>
              <a:buAutoNum type="arabicPeriod"/>
              <a:defRPr/>
            </a:pPr>
            <a:r>
              <a:rPr lang="en-US" dirty="0"/>
              <a:t>Know what safety information is produced within your organization to comply to local law</a:t>
            </a:r>
          </a:p>
          <a:p>
            <a:pPr>
              <a:buFontTx/>
              <a:buAutoNum type="arabicPeriod"/>
              <a:defRPr/>
            </a:pPr>
            <a:endParaRPr lang="en-US" dirty="0"/>
          </a:p>
          <a:p>
            <a:pPr>
              <a:buFontTx/>
              <a:buAutoNum type="arabicPeriod"/>
              <a:defRPr/>
            </a:pPr>
            <a:r>
              <a:rPr lang="en-US" dirty="0"/>
              <a:t>Safety reporting is a compound level activity (not a study)</a:t>
            </a:r>
          </a:p>
          <a:p>
            <a:pPr>
              <a:buFontTx/>
              <a:buAutoNum type="arabicPeriod"/>
              <a:defRPr/>
            </a:pPr>
            <a:endParaRPr lang="en-US" dirty="0"/>
          </a:p>
          <a:p>
            <a:pPr>
              <a:buFontTx/>
              <a:buAutoNum type="arabicPeriod"/>
              <a:defRPr/>
            </a:pPr>
            <a:r>
              <a:rPr lang="en-US" dirty="0"/>
              <a:t>A process cannot be operationalized without the tools and technology to make it work</a:t>
            </a:r>
          </a:p>
          <a:p>
            <a:pPr>
              <a:buFontTx/>
              <a:buAutoNum type="arabicPeriod"/>
              <a:defRPr/>
            </a:pPr>
            <a:endParaRPr lang="en-US" dirty="0"/>
          </a:p>
          <a:p>
            <a:pPr>
              <a:buFontTx/>
              <a:buAutoNum type="arabicPeriod"/>
              <a:defRPr/>
            </a:pPr>
            <a:r>
              <a:rPr lang="en-US" dirty="0"/>
              <a:t>Safety report monitoring is not counting clicks on links or signatures</a:t>
            </a:r>
          </a:p>
          <a:p>
            <a:pPr>
              <a:buFontTx/>
              <a:buAutoNum type="arabicPeriod"/>
              <a:defRPr/>
            </a:pPr>
            <a:endParaRPr lang="en-US" dirty="0"/>
          </a:p>
          <a:p>
            <a:pPr marL="0" indent="0" eaLnBrk="1" hangingPunct="1">
              <a:buFontTx/>
              <a:buNone/>
              <a:defRP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24">
            <a:extLst>
              <a:ext uri="{FF2B5EF4-FFF2-40B4-BE49-F238E27FC236}">
                <a16:creationId xmlns:a16="http://schemas.microsoft.com/office/drawing/2014/main" id="{8F813161-CC46-EB4B-A4BE-76156EA2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a:extLst>
              <a:ext uri="{FF2B5EF4-FFF2-40B4-BE49-F238E27FC236}">
                <a16:creationId xmlns:a16="http://schemas.microsoft.com/office/drawing/2014/main" id="{31BB5CE3-6D38-6945-AF63-90F73FA72189}"/>
              </a:ext>
            </a:extLst>
          </p:cNvPr>
          <p:cNvSpPr txBox="1">
            <a:spLocks/>
          </p:cNvSpPr>
          <p:nvPr/>
        </p:nvSpPr>
        <p:spPr>
          <a:xfrm>
            <a:off x="5181600" y="0"/>
            <a:ext cx="4329113" cy="957263"/>
          </a:xfrm>
          <a:prstGeom prst="rect">
            <a:avLst/>
          </a:prstGeom>
        </p:spPr>
        <p:txBody>
          <a:bodyPr lIns="0" tIns="34290" rIns="0" bIns="34290" anchor="ct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a:defRPr/>
            </a:pPr>
            <a:r>
              <a:rPr sz="3000" dirty="0">
                <a:solidFill>
                  <a:schemeClr val="bg1"/>
                </a:solidFill>
              </a:rPr>
              <a:t>Ask Big Questions</a:t>
            </a:r>
            <a:endParaRPr sz="3000" dirty="0">
              <a:solidFill>
                <a:schemeClr val="bg1"/>
              </a:solidFill>
              <a:latin typeface="+mn-lt"/>
            </a:endParaRPr>
          </a:p>
        </p:txBody>
      </p:sp>
      <p:pic>
        <p:nvPicPr>
          <p:cNvPr id="46083" name="Picture 27">
            <a:extLst>
              <a:ext uri="{FF2B5EF4-FFF2-40B4-BE49-F238E27FC236}">
                <a16:creationId xmlns:a16="http://schemas.microsoft.com/office/drawing/2014/main" id="{D801756C-AC4B-FE42-9F38-69AC298C6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98" t="40256"/>
          <a:stretch>
            <a:fillRect/>
          </a:stretch>
        </p:blipFill>
        <p:spPr bwMode="auto">
          <a:xfrm>
            <a:off x="0" y="857250"/>
            <a:ext cx="37099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9">
            <a:extLst>
              <a:ext uri="{FF2B5EF4-FFF2-40B4-BE49-F238E27FC236}">
                <a16:creationId xmlns:a16="http://schemas.microsoft.com/office/drawing/2014/main" id="{D170E2EC-F703-7241-897D-3F43A05E6F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6148" b="20393"/>
          <a:stretch>
            <a:fillRect/>
          </a:stretch>
        </p:blipFill>
        <p:spPr bwMode="auto">
          <a:xfrm>
            <a:off x="5122863" y="3046413"/>
            <a:ext cx="4021137"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Graphic 31">
            <a:extLst>
              <a:ext uri="{FF2B5EF4-FFF2-40B4-BE49-F238E27FC236}">
                <a16:creationId xmlns:a16="http://schemas.microsoft.com/office/drawing/2014/main" id="{4D6270B6-FC0A-3A4D-A85E-62B01D280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63" y="1597025"/>
            <a:ext cx="6588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a:extLst>
              <a:ext uri="{FF2B5EF4-FFF2-40B4-BE49-F238E27FC236}">
                <a16:creationId xmlns:a16="http://schemas.microsoft.com/office/drawing/2014/main" id="{D16C8578-6F5C-B341-B4D5-044AA462CF86}"/>
              </a:ext>
            </a:extLst>
          </p:cNvPr>
          <p:cNvSpPr txBox="1">
            <a:spLocks/>
          </p:cNvSpPr>
          <p:nvPr/>
        </p:nvSpPr>
        <p:spPr>
          <a:xfrm>
            <a:off x="381000" y="6248400"/>
            <a:ext cx="56388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sz="1400" b="1" dirty="0">
                <a:solidFill>
                  <a:srgbClr val="0D336B"/>
                </a:solidFill>
                <a:latin typeface="+mn-lt"/>
                <a:ea typeface="ＭＳ Ｐゴシック" pitchFamily="16" charset="-128"/>
              </a:rPr>
              <a:t>MAGI's Clinical Research Conference</a:t>
            </a:r>
          </a:p>
        </p:txBody>
      </p:sp>
      <p:sp>
        <p:nvSpPr>
          <p:cNvPr id="8" name="Slide Number Placeholder 4">
            <a:extLst>
              <a:ext uri="{FF2B5EF4-FFF2-40B4-BE49-F238E27FC236}">
                <a16:creationId xmlns:a16="http://schemas.microsoft.com/office/drawing/2014/main" id="{AEB3DA25-9C07-FA47-8268-19F7EDA53563}"/>
              </a:ext>
            </a:extLst>
          </p:cNvPr>
          <p:cNvSpPr txBox="1">
            <a:spLocks noChangeArrowheads="1"/>
          </p:cNvSpPr>
          <p:nvPr/>
        </p:nvSpPr>
        <p:spPr>
          <a:xfrm>
            <a:off x="6553200" y="6248400"/>
            <a:ext cx="2209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9pPr>
          </a:lstStyle>
          <a:p>
            <a:pPr algn="r">
              <a:spcBef>
                <a:spcPct val="0"/>
              </a:spcBef>
              <a:buFontTx/>
              <a:buNone/>
            </a:pPr>
            <a:fld id="{F3BAD48B-406F-1746-8628-AA990AEE45BC}" type="slidenum">
              <a:rPr lang="en-US" altLang="en-US" sz="1400" b="1">
                <a:solidFill>
                  <a:srgbClr val="0D336B"/>
                </a:solidFill>
              </a:rPr>
              <a:pPr algn="r">
                <a:spcBef>
                  <a:spcPct val="0"/>
                </a:spcBef>
                <a:buFontTx/>
                <a:buNone/>
              </a:pPr>
              <a:t>35</a:t>
            </a:fld>
            <a:endParaRPr lang="en-US" altLang="en-US" sz="1400" b="1" dirty="0">
              <a:solidFill>
                <a:srgbClr val="0D336B"/>
              </a:solidFill>
            </a:endParaRPr>
          </a:p>
        </p:txBody>
      </p:sp>
    </p:spTree>
    <p:extLst>
      <p:ext uri="{BB962C8B-B14F-4D97-AF65-F5344CB8AC3E}">
        <p14:creationId xmlns:p14="http://schemas.microsoft.com/office/powerpoint/2010/main" val="9743823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EE4AD93E-18C0-BD4E-AC2F-2A50BF2ADED6}"/>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1" r="21097" b="-1"/>
          <a:stretch/>
        </p:blipFill>
        <p:spPr>
          <a:xfrm>
            <a:off x="6172200" y="1033057"/>
            <a:ext cx="2971800" cy="5019199"/>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52" name="Rectangle 51">
            <a:extLst>
              <a:ext uri="{FF2B5EF4-FFF2-40B4-BE49-F238E27FC236}">
                <a16:creationId xmlns:a16="http://schemas.microsoft.com/office/drawing/2014/main" id="{121B1889-F7B8-3D4A-86EC-33B863C95C7C}"/>
              </a:ext>
            </a:extLst>
          </p:cNvPr>
          <p:cNvSpPr/>
          <p:nvPr/>
        </p:nvSpPr>
        <p:spPr>
          <a:xfrm>
            <a:off x="0" y="985852"/>
            <a:ext cx="9144000" cy="5113611"/>
          </a:xfrm>
          <a:prstGeom prst="rect">
            <a:avLst/>
          </a:prstGeom>
          <a:solidFill>
            <a:srgbClr val="0070C0">
              <a:alpha val="71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ooter Placeholder 2">
            <a:extLst>
              <a:ext uri="{FF2B5EF4-FFF2-40B4-BE49-F238E27FC236}">
                <a16:creationId xmlns:a16="http://schemas.microsoft.com/office/drawing/2014/main" id="{ACF1F61B-A2E0-0742-99DC-2DE551316C61}"/>
              </a:ext>
            </a:extLst>
          </p:cNvPr>
          <p:cNvSpPr>
            <a:spLocks noGrp="1"/>
          </p:cNvSpPr>
          <p:nvPr>
            <p:ph type="ftr" sz="quarter" idx="10"/>
          </p:nvPr>
        </p:nvSpPr>
        <p:spPr/>
        <p:txBody>
          <a:bodyPr/>
          <a:lstStyle/>
          <a:p>
            <a:pPr>
              <a:defRPr/>
            </a:pPr>
            <a:r>
              <a:rPr lang="en-US" dirty="0"/>
              <a:t>MAGI's Clinical Research Conference</a:t>
            </a:r>
          </a:p>
        </p:txBody>
      </p:sp>
      <p:sp>
        <p:nvSpPr>
          <p:cNvPr id="4" name="Slide Number Placeholder 3">
            <a:extLst>
              <a:ext uri="{FF2B5EF4-FFF2-40B4-BE49-F238E27FC236}">
                <a16:creationId xmlns:a16="http://schemas.microsoft.com/office/drawing/2014/main" id="{658BBA98-52B4-8F4E-85FB-4CAE4A972C7E}"/>
              </a:ext>
            </a:extLst>
          </p:cNvPr>
          <p:cNvSpPr>
            <a:spLocks noGrp="1"/>
          </p:cNvSpPr>
          <p:nvPr>
            <p:ph type="sldNum" sz="quarter" idx="11"/>
          </p:nvPr>
        </p:nvSpPr>
        <p:spPr/>
        <p:txBody>
          <a:bodyPr/>
          <a:lstStyle/>
          <a:p>
            <a:pPr>
              <a:defRPr/>
            </a:pPr>
            <a:fld id="{5E383DE7-8708-3D47-A760-102661139B39}" type="slidenum">
              <a:rPr lang="en-US" altLang="en-US" smtClean="0"/>
              <a:pPr>
                <a:defRPr/>
              </a:pPr>
              <a:t>4</a:t>
            </a:fld>
            <a:endParaRPr lang="en-US" altLang="en-US" dirty="0"/>
          </a:p>
        </p:txBody>
      </p:sp>
      <p:sp>
        <p:nvSpPr>
          <p:cNvPr id="53" name="Title 3">
            <a:extLst>
              <a:ext uri="{FF2B5EF4-FFF2-40B4-BE49-F238E27FC236}">
                <a16:creationId xmlns:a16="http://schemas.microsoft.com/office/drawing/2014/main" id="{282D3444-D8A7-2A4A-949B-6EDE5B484F64}"/>
              </a:ext>
            </a:extLst>
          </p:cNvPr>
          <p:cNvSpPr txBox="1">
            <a:spLocks/>
          </p:cNvSpPr>
          <p:nvPr/>
        </p:nvSpPr>
        <p:spPr bwMode="auto">
          <a:xfrm>
            <a:off x="392156" y="331437"/>
            <a:ext cx="8641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2pPr>
            <a:lvl3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3pPr>
            <a:lvl4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4pPr>
            <a:lvl5pPr algn="r" rtl="0" eaLnBrk="0" fontAlgn="base" hangingPunct="0">
              <a:spcBef>
                <a:spcPct val="0"/>
              </a:spcBef>
              <a:spcAft>
                <a:spcPct val="0"/>
              </a:spcAft>
              <a:defRPr sz="3000" b="1">
                <a:solidFill>
                  <a:schemeClr val="bg1"/>
                </a:solidFill>
                <a:latin typeface="Palatino" pitchFamily="16" charset="0"/>
                <a:ea typeface="ＭＳ Ｐゴシック" pitchFamily="16" charset="-128"/>
              </a:defRPr>
            </a:lvl5pPr>
            <a:lvl6pPr marL="457200" algn="r" rtl="0" fontAlgn="base">
              <a:spcBef>
                <a:spcPct val="0"/>
              </a:spcBef>
              <a:spcAft>
                <a:spcPct val="0"/>
              </a:spcAft>
              <a:defRPr sz="3000" b="1">
                <a:solidFill>
                  <a:schemeClr val="bg1"/>
                </a:solidFill>
                <a:latin typeface="Palatino" pitchFamily="16" charset="0"/>
                <a:ea typeface="ＭＳ Ｐゴシック" pitchFamily="16" charset="-128"/>
              </a:defRPr>
            </a:lvl6pPr>
            <a:lvl7pPr marL="914400" algn="r" rtl="0" fontAlgn="base">
              <a:spcBef>
                <a:spcPct val="0"/>
              </a:spcBef>
              <a:spcAft>
                <a:spcPct val="0"/>
              </a:spcAft>
              <a:defRPr sz="3000" b="1">
                <a:solidFill>
                  <a:schemeClr val="bg1"/>
                </a:solidFill>
                <a:latin typeface="Palatino" pitchFamily="16" charset="0"/>
                <a:ea typeface="ＭＳ Ｐゴシック" pitchFamily="16" charset="-128"/>
              </a:defRPr>
            </a:lvl7pPr>
            <a:lvl8pPr marL="1371600" algn="r" rtl="0" fontAlgn="base">
              <a:spcBef>
                <a:spcPct val="0"/>
              </a:spcBef>
              <a:spcAft>
                <a:spcPct val="0"/>
              </a:spcAft>
              <a:defRPr sz="3000" b="1">
                <a:solidFill>
                  <a:schemeClr val="bg1"/>
                </a:solidFill>
                <a:latin typeface="Palatino" pitchFamily="16" charset="0"/>
                <a:ea typeface="ＭＳ Ｐゴシック" pitchFamily="16" charset="-128"/>
              </a:defRPr>
            </a:lvl8pPr>
            <a:lvl9pPr marL="1828800" algn="r" rtl="0" fontAlgn="base">
              <a:spcBef>
                <a:spcPct val="0"/>
              </a:spcBef>
              <a:spcAft>
                <a:spcPct val="0"/>
              </a:spcAft>
              <a:defRPr sz="3000" b="1">
                <a:solidFill>
                  <a:schemeClr val="bg1"/>
                </a:solidFill>
                <a:latin typeface="Palatino" pitchFamily="16" charset="0"/>
                <a:ea typeface="ＭＳ Ｐゴシック" pitchFamily="16" charset="-128"/>
              </a:defRPr>
            </a:lvl9pPr>
          </a:lstStyle>
          <a:p>
            <a:r>
              <a:rPr lang="en-US" kern="0" dirty="0"/>
              <a:t>Top 5 Site Problems</a:t>
            </a:r>
          </a:p>
        </p:txBody>
      </p:sp>
      <p:sp>
        <p:nvSpPr>
          <p:cNvPr id="54" name="Freeform 53">
            <a:extLst>
              <a:ext uri="{FF2B5EF4-FFF2-40B4-BE49-F238E27FC236}">
                <a16:creationId xmlns:a16="http://schemas.microsoft.com/office/drawing/2014/main" id="{F41E0F94-05C4-634E-B8F6-208A4C9AFF79}"/>
              </a:ext>
            </a:extLst>
          </p:cNvPr>
          <p:cNvSpPr/>
          <p:nvPr/>
        </p:nvSpPr>
        <p:spPr>
          <a:xfrm>
            <a:off x="304800" y="2845017"/>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Too Many Reports</a:t>
            </a:r>
          </a:p>
        </p:txBody>
      </p:sp>
      <p:sp>
        <p:nvSpPr>
          <p:cNvPr id="55" name="Freeform 54">
            <a:extLst>
              <a:ext uri="{FF2B5EF4-FFF2-40B4-BE49-F238E27FC236}">
                <a16:creationId xmlns:a16="http://schemas.microsoft.com/office/drawing/2014/main" id="{B3E752CA-E523-6947-B7DA-77CE22D4FF51}"/>
              </a:ext>
            </a:extLst>
          </p:cNvPr>
          <p:cNvSpPr/>
          <p:nvPr/>
        </p:nvSpPr>
        <p:spPr>
          <a:xfrm>
            <a:off x="2286000" y="2845017"/>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Duplicate Reports</a:t>
            </a:r>
          </a:p>
        </p:txBody>
      </p:sp>
      <p:sp>
        <p:nvSpPr>
          <p:cNvPr id="56" name="Freeform 55">
            <a:extLst>
              <a:ext uri="{FF2B5EF4-FFF2-40B4-BE49-F238E27FC236}">
                <a16:creationId xmlns:a16="http://schemas.microsoft.com/office/drawing/2014/main" id="{1347DB4D-2F3F-3443-81F6-FE4C0726D6A6}"/>
              </a:ext>
            </a:extLst>
          </p:cNvPr>
          <p:cNvSpPr/>
          <p:nvPr/>
        </p:nvSpPr>
        <p:spPr>
          <a:xfrm>
            <a:off x="3985396" y="2845017"/>
            <a:ext cx="2022260" cy="666251"/>
          </a:xfrm>
          <a:custGeom>
            <a:avLst/>
            <a:gdLst>
              <a:gd name="connsiteX0" fmla="*/ 0 w 2022260"/>
              <a:gd name="connsiteY0" fmla="*/ 0 h 666251"/>
              <a:gd name="connsiteX1" fmla="*/ 2022260 w 2022260"/>
              <a:gd name="connsiteY1" fmla="*/ 0 h 666251"/>
              <a:gd name="connsiteX2" fmla="*/ 2022260 w 2022260"/>
              <a:gd name="connsiteY2" fmla="*/ 666251 h 666251"/>
              <a:gd name="connsiteX3" fmla="*/ 0 w 2022260"/>
              <a:gd name="connsiteY3" fmla="*/ 666251 h 666251"/>
              <a:gd name="connsiteX4" fmla="*/ 0 w 202226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0" h="666251">
                <a:moveTo>
                  <a:pt x="0" y="0"/>
                </a:moveTo>
                <a:lnTo>
                  <a:pt x="2022260" y="0"/>
                </a:lnTo>
                <a:lnTo>
                  <a:pt x="202226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Overly Time-consuming</a:t>
            </a:r>
          </a:p>
        </p:txBody>
      </p:sp>
      <p:sp>
        <p:nvSpPr>
          <p:cNvPr id="57" name="Freeform 56">
            <a:extLst>
              <a:ext uri="{FF2B5EF4-FFF2-40B4-BE49-F238E27FC236}">
                <a16:creationId xmlns:a16="http://schemas.microsoft.com/office/drawing/2014/main" id="{DF42C955-E61C-E342-B976-BFE5E46FBEEB}"/>
              </a:ext>
            </a:extLst>
          </p:cNvPr>
          <p:cNvSpPr/>
          <p:nvPr/>
        </p:nvSpPr>
        <p:spPr>
          <a:xfrm>
            <a:off x="1273104" y="4978719"/>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Too Many Websites</a:t>
            </a:r>
          </a:p>
        </p:txBody>
      </p:sp>
      <p:sp>
        <p:nvSpPr>
          <p:cNvPr id="58" name="Freeform 57">
            <a:extLst>
              <a:ext uri="{FF2B5EF4-FFF2-40B4-BE49-F238E27FC236}">
                <a16:creationId xmlns:a16="http://schemas.microsoft.com/office/drawing/2014/main" id="{82C8FA83-143A-D243-992C-B25DC9EB6E7F}"/>
              </a:ext>
            </a:extLst>
          </p:cNvPr>
          <p:cNvSpPr/>
          <p:nvPr/>
        </p:nvSpPr>
        <p:spPr>
          <a:xfrm>
            <a:off x="2854834" y="4978719"/>
            <a:ext cx="2443085" cy="1025061"/>
          </a:xfrm>
          <a:custGeom>
            <a:avLst/>
            <a:gdLst>
              <a:gd name="connsiteX0" fmla="*/ 0 w 2443085"/>
              <a:gd name="connsiteY0" fmla="*/ 0 h 1025061"/>
              <a:gd name="connsiteX1" fmla="*/ 2443085 w 2443085"/>
              <a:gd name="connsiteY1" fmla="*/ 0 h 1025061"/>
              <a:gd name="connsiteX2" fmla="*/ 2443085 w 2443085"/>
              <a:gd name="connsiteY2" fmla="*/ 1025061 h 1025061"/>
              <a:gd name="connsiteX3" fmla="*/ 0 w 2443085"/>
              <a:gd name="connsiteY3" fmla="*/ 1025061 h 1025061"/>
              <a:gd name="connsiteX4" fmla="*/ 0 w 2443085"/>
              <a:gd name="connsiteY4" fmla="*/ 0 h 1025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085" h="1025061">
                <a:moveTo>
                  <a:pt x="0" y="0"/>
                </a:moveTo>
                <a:lnTo>
                  <a:pt x="2443085" y="0"/>
                </a:lnTo>
                <a:lnTo>
                  <a:pt x="2443085" y="1025061"/>
                </a:lnTo>
                <a:lnTo>
                  <a:pt x="0" y="10250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Useful Information Hidden</a:t>
            </a:r>
          </a:p>
        </p:txBody>
      </p:sp>
      <p:grpSp>
        <p:nvGrpSpPr>
          <p:cNvPr id="59" name="Group 58">
            <a:extLst>
              <a:ext uri="{FF2B5EF4-FFF2-40B4-BE49-F238E27FC236}">
                <a16:creationId xmlns:a16="http://schemas.microsoft.com/office/drawing/2014/main" id="{D447C577-279C-2540-98B8-8AB274973ECA}"/>
              </a:ext>
            </a:extLst>
          </p:cNvPr>
          <p:cNvGrpSpPr/>
          <p:nvPr/>
        </p:nvGrpSpPr>
        <p:grpSpPr>
          <a:xfrm>
            <a:off x="470055" y="1682417"/>
            <a:ext cx="1235700" cy="1054344"/>
            <a:chOff x="826580" y="1597206"/>
            <a:chExt cx="1276825" cy="1089433"/>
          </a:xfrm>
        </p:grpSpPr>
        <p:sp>
          <p:nvSpPr>
            <p:cNvPr id="60" name="Hexagon 59">
              <a:extLst>
                <a:ext uri="{FF2B5EF4-FFF2-40B4-BE49-F238E27FC236}">
                  <a16:creationId xmlns:a16="http://schemas.microsoft.com/office/drawing/2014/main" id="{B41A8B05-4F14-4C49-BA3D-1DB65420425A}"/>
                </a:ext>
              </a:extLst>
            </p:cNvPr>
            <p:cNvSpPr/>
            <p:nvPr/>
          </p:nvSpPr>
          <p:spPr>
            <a:xfrm>
              <a:off x="826580" y="1597206"/>
              <a:ext cx="1276825" cy="1089433"/>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61" name="Graphic 60">
              <a:extLst>
                <a:ext uri="{FF2B5EF4-FFF2-40B4-BE49-F238E27FC236}">
                  <a16:creationId xmlns:a16="http://schemas.microsoft.com/office/drawing/2014/main" id="{419038AA-F24D-CD48-A465-D4A175A123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0429" y="1849080"/>
              <a:ext cx="617859" cy="590995"/>
            </a:xfrm>
            <a:prstGeom prst="rect">
              <a:avLst/>
            </a:prstGeom>
          </p:spPr>
        </p:pic>
      </p:grpSp>
      <p:grpSp>
        <p:nvGrpSpPr>
          <p:cNvPr id="62" name="Group 61">
            <a:extLst>
              <a:ext uri="{FF2B5EF4-FFF2-40B4-BE49-F238E27FC236}">
                <a16:creationId xmlns:a16="http://schemas.microsoft.com/office/drawing/2014/main" id="{AD13EE39-D301-7F4D-8B0E-D1415F92F535}"/>
              </a:ext>
            </a:extLst>
          </p:cNvPr>
          <p:cNvGrpSpPr/>
          <p:nvPr/>
        </p:nvGrpSpPr>
        <p:grpSpPr>
          <a:xfrm>
            <a:off x="2412142" y="1682417"/>
            <a:ext cx="1219257" cy="1051084"/>
            <a:chOff x="2245898" y="1776421"/>
            <a:chExt cx="611290" cy="526974"/>
          </a:xfrm>
        </p:grpSpPr>
        <p:sp>
          <p:nvSpPr>
            <p:cNvPr id="63" name="Hexagon 62">
              <a:extLst>
                <a:ext uri="{FF2B5EF4-FFF2-40B4-BE49-F238E27FC236}">
                  <a16:creationId xmlns:a16="http://schemas.microsoft.com/office/drawing/2014/main" id="{11C9778B-5CD7-934B-9169-6867497BA3AA}"/>
                </a:ext>
              </a:extLst>
            </p:cNvPr>
            <p:cNvSpPr/>
            <p:nvPr/>
          </p:nvSpPr>
          <p:spPr>
            <a:xfrm>
              <a:off x="2245898" y="1776421"/>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64" name="Graphic 63">
              <a:extLst>
                <a:ext uri="{FF2B5EF4-FFF2-40B4-BE49-F238E27FC236}">
                  <a16:creationId xmlns:a16="http://schemas.microsoft.com/office/drawing/2014/main" id="{EE1D621E-47E0-A74D-8018-E5F2F0C963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0696" y="1859446"/>
              <a:ext cx="321694" cy="360925"/>
            </a:xfrm>
            <a:prstGeom prst="rect">
              <a:avLst/>
            </a:prstGeom>
          </p:spPr>
        </p:pic>
      </p:grpSp>
      <p:grpSp>
        <p:nvGrpSpPr>
          <p:cNvPr id="65" name="Group 64">
            <a:extLst>
              <a:ext uri="{FF2B5EF4-FFF2-40B4-BE49-F238E27FC236}">
                <a16:creationId xmlns:a16="http://schemas.microsoft.com/office/drawing/2014/main" id="{841FE37D-353D-1943-906C-70A3DD148F0F}"/>
              </a:ext>
            </a:extLst>
          </p:cNvPr>
          <p:cNvGrpSpPr/>
          <p:nvPr/>
        </p:nvGrpSpPr>
        <p:grpSpPr>
          <a:xfrm>
            <a:off x="1459349" y="3842571"/>
            <a:ext cx="1193720" cy="1028167"/>
            <a:chOff x="7826607" y="2845061"/>
            <a:chExt cx="1263964" cy="1088670"/>
          </a:xfrm>
          <a:solidFill>
            <a:schemeClr val="bg1"/>
          </a:solidFill>
        </p:grpSpPr>
        <p:sp>
          <p:nvSpPr>
            <p:cNvPr id="66" name="Hexagon 65">
              <a:extLst>
                <a:ext uri="{FF2B5EF4-FFF2-40B4-BE49-F238E27FC236}">
                  <a16:creationId xmlns:a16="http://schemas.microsoft.com/office/drawing/2014/main" id="{EF7A48DA-CE28-A84E-AA92-793C6B4D1FF5}"/>
                </a:ext>
              </a:extLst>
            </p:cNvPr>
            <p:cNvSpPr/>
            <p:nvPr/>
          </p:nvSpPr>
          <p:spPr>
            <a:xfrm>
              <a:off x="7826607" y="2845061"/>
              <a:ext cx="1263964" cy="1088670"/>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67" name="Graphic 1030">
              <a:extLst>
                <a:ext uri="{FF2B5EF4-FFF2-40B4-BE49-F238E27FC236}">
                  <a16:creationId xmlns:a16="http://schemas.microsoft.com/office/drawing/2014/main" id="{2FCA01F3-C54A-084C-886A-623EC98E5204}"/>
                </a:ext>
              </a:extLst>
            </p:cNvPr>
            <p:cNvGrpSpPr/>
            <p:nvPr/>
          </p:nvGrpSpPr>
          <p:grpSpPr>
            <a:xfrm>
              <a:off x="8138174" y="3169111"/>
              <a:ext cx="640831" cy="440571"/>
              <a:chOff x="5867400" y="3271837"/>
              <a:chExt cx="457200" cy="314325"/>
            </a:xfrm>
            <a:grpFill/>
          </p:grpSpPr>
          <p:sp>
            <p:nvSpPr>
              <p:cNvPr id="68" name="Freeform: Shape 230">
                <a:extLst>
                  <a:ext uri="{FF2B5EF4-FFF2-40B4-BE49-F238E27FC236}">
                    <a16:creationId xmlns:a16="http://schemas.microsoft.com/office/drawing/2014/main" id="{513BAF97-6DEB-4447-AD11-9B9D9ECCB28E}"/>
                  </a:ext>
                </a:extLst>
              </p:cNvPr>
              <p:cNvSpPr/>
              <p:nvPr/>
            </p:nvSpPr>
            <p:spPr>
              <a:xfrm>
                <a:off x="5905500" y="3281362"/>
                <a:ext cx="381000" cy="247650"/>
              </a:xfrm>
              <a:custGeom>
                <a:avLst/>
                <a:gdLst>
                  <a:gd name="connsiteX0" fmla="*/ 381000 w 381000"/>
                  <a:gd name="connsiteY0" fmla="*/ 247650 h 247650"/>
                  <a:gd name="connsiteX1" fmla="*/ 381000 w 381000"/>
                  <a:gd name="connsiteY1" fmla="*/ 19050 h 247650"/>
                  <a:gd name="connsiteX2" fmla="*/ 361950 w 381000"/>
                  <a:gd name="connsiteY2" fmla="*/ 0 h 247650"/>
                  <a:gd name="connsiteX3" fmla="*/ 19050 w 381000"/>
                  <a:gd name="connsiteY3" fmla="*/ 0 h 247650"/>
                  <a:gd name="connsiteX4" fmla="*/ 0 w 381000"/>
                  <a:gd name="connsiteY4" fmla="*/ 19050 h 247650"/>
                  <a:gd name="connsiteX5" fmla="*/ 0 w 381000"/>
                  <a:gd name="connsiteY5"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247650">
                    <a:moveTo>
                      <a:pt x="381000" y="247650"/>
                    </a:moveTo>
                    <a:lnTo>
                      <a:pt x="381000" y="19050"/>
                    </a:lnTo>
                    <a:cubicBezTo>
                      <a:pt x="381000" y="8573"/>
                      <a:pt x="372428" y="0"/>
                      <a:pt x="361950" y="0"/>
                    </a:cubicBezTo>
                    <a:lnTo>
                      <a:pt x="19050" y="0"/>
                    </a:lnTo>
                    <a:cubicBezTo>
                      <a:pt x="8573" y="0"/>
                      <a:pt x="0" y="8573"/>
                      <a:pt x="0" y="19050"/>
                    </a:cubicBezTo>
                    <a:lnTo>
                      <a:pt x="0" y="247650"/>
                    </a:lnTo>
                  </a:path>
                </a:pathLst>
              </a:custGeom>
              <a:grpFill/>
              <a:ln w="19050" cap="flat">
                <a:solidFill>
                  <a:schemeClr val="bg2"/>
                </a:solidFill>
                <a:prstDash val="solid"/>
                <a:miter/>
              </a:ln>
            </p:spPr>
            <p:txBody>
              <a:bodyPr rtlCol="0" anchor="ctr"/>
              <a:lstStyle/>
              <a:p>
                <a:endParaRPr lang="en-GB" dirty="0"/>
              </a:p>
            </p:txBody>
          </p:sp>
          <p:sp>
            <p:nvSpPr>
              <p:cNvPr id="69" name="Freeform: Shape 231">
                <a:extLst>
                  <a:ext uri="{FF2B5EF4-FFF2-40B4-BE49-F238E27FC236}">
                    <a16:creationId xmlns:a16="http://schemas.microsoft.com/office/drawing/2014/main" id="{950E42C5-B4B6-E54A-8A93-873BD86E7A0F}"/>
                  </a:ext>
                </a:extLst>
              </p:cNvPr>
              <p:cNvSpPr/>
              <p:nvPr/>
            </p:nvSpPr>
            <p:spPr>
              <a:xfrm>
                <a:off x="5876925" y="3538537"/>
                <a:ext cx="438150" cy="38100"/>
              </a:xfrm>
              <a:custGeom>
                <a:avLst/>
                <a:gdLst>
                  <a:gd name="connsiteX0" fmla="*/ 266700 w 438150"/>
                  <a:gd name="connsiteY0" fmla="*/ 0 h 38100"/>
                  <a:gd name="connsiteX1" fmla="*/ 257175 w 438150"/>
                  <a:gd name="connsiteY1" fmla="*/ 9525 h 38100"/>
                  <a:gd name="connsiteX2" fmla="*/ 180975 w 438150"/>
                  <a:gd name="connsiteY2" fmla="*/ 9525 h 38100"/>
                  <a:gd name="connsiteX3" fmla="*/ 171450 w 438150"/>
                  <a:gd name="connsiteY3" fmla="*/ 0 h 38100"/>
                  <a:gd name="connsiteX4" fmla="*/ 0 w 438150"/>
                  <a:gd name="connsiteY4" fmla="*/ 0 h 38100"/>
                  <a:gd name="connsiteX5" fmla="*/ 38100 w 438150"/>
                  <a:gd name="connsiteY5" fmla="*/ 38100 h 38100"/>
                  <a:gd name="connsiteX6" fmla="*/ 400050 w 438150"/>
                  <a:gd name="connsiteY6" fmla="*/ 38100 h 38100"/>
                  <a:gd name="connsiteX7" fmla="*/ 438150 w 438150"/>
                  <a:gd name="connsiteY7" fmla="*/ 0 h 38100"/>
                  <a:gd name="connsiteX8" fmla="*/ 266700 w 438150"/>
                  <a:gd name="connsiteY8"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8100">
                    <a:moveTo>
                      <a:pt x="266700" y="0"/>
                    </a:moveTo>
                    <a:lnTo>
                      <a:pt x="257175" y="9525"/>
                    </a:lnTo>
                    <a:lnTo>
                      <a:pt x="180975" y="9525"/>
                    </a:lnTo>
                    <a:lnTo>
                      <a:pt x="171450" y="0"/>
                    </a:lnTo>
                    <a:lnTo>
                      <a:pt x="0" y="0"/>
                    </a:lnTo>
                    <a:cubicBezTo>
                      <a:pt x="0" y="21050"/>
                      <a:pt x="17050" y="38100"/>
                      <a:pt x="38100" y="38100"/>
                    </a:cubicBezTo>
                    <a:lnTo>
                      <a:pt x="400050" y="38100"/>
                    </a:lnTo>
                    <a:cubicBezTo>
                      <a:pt x="421100" y="38100"/>
                      <a:pt x="438150" y="21050"/>
                      <a:pt x="438150" y="0"/>
                    </a:cubicBezTo>
                    <a:lnTo>
                      <a:pt x="266700" y="0"/>
                    </a:lnTo>
                    <a:close/>
                  </a:path>
                </a:pathLst>
              </a:custGeom>
              <a:grpFill/>
              <a:ln w="19050" cap="flat">
                <a:solidFill>
                  <a:schemeClr val="bg2"/>
                </a:solidFill>
                <a:prstDash val="solid"/>
                <a:miter/>
              </a:ln>
            </p:spPr>
            <p:txBody>
              <a:bodyPr rtlCol="0" anchor="ctr"/>
              <a:lstStyle/>
              <a:p>
                <a:endParaRPr lang="en-GB" dirty="0"/>
              </a:p>
            </p:txBody>
          </p:sp>
          <p:sp>
            <p:nvSpPr>
              <p:cNvPr id="70" name="Freeform: Shape 232">
                <a:extLst>
                  <a:ext uri="{FF2B5EF4-FFF2-40B4-BE49-F238E27FC236}">
                    <a16:creationId xmlns:a16="http://schemas.microsoft.com/office/drawing/2014/main" id="{2335D5B4-8E94-3349-B029-6725A0003A28}"/>
                  </a:ext>
                </a:extLst>
              </p:cNvPr>
              <p:cNvSpPr/>
              <p:nvPr/>
            </p:nvSpPr>
            <p:spPr>
              <a:xfrm>
                <a:off x="6134100" y="3386137"/>
                <a:ext cx="47625" cy="104775"/>
              </a:xfrm>
              <a:custGeom>
                <a:avLst/>
                <a:gdLst>
                  <a:gd name="connsiteX0" fmla="*/ 47625 w 47625"/>
                  <a:gd name="connsiteY0" fmla="*/ 104775 h 104775"/>
                  <a:gd name="connsiteX1" fmla="*/ 47625 w 47625"/>
                  <a:gd name="connsiteY1" fmla="*/ 0 h 104775"/>
                  <a:gd name="connsiteX2" fmla="*/ 0 w 47625"/>
                  <a:gd name="connsiteY2" fmla="*/ 0 h 104775"/>
                  <a:gd name="connsiteX3" fmla="*/ 0 w 47625"/>
                  <a:gd name="connsiteY3" fmla="*/ 104775 h 104775"/>
                </a:gdLst>
                <a:ahLst/>
                <a:cxnLst>
                  <a:cxn ang="0">
                    <a:pos x="connsiteX0" y="connsiteY0"/>
                  </a:cxn>
                  <a:cxn ang="0">
                    <a:pos x="connsiteX1" y="connsiteY1"/>
                  </a:cxn>
                  <a:cxn ang="0">
                    <a:pos x="connsiteX2" y="connsiteY2"/>
                  </a:cxn>
                  <a:cxn ang="0">
                    <a:pos x="connsiteX3" y="connsiteY3"/>
                  </a:cxn>
                </a:cxnLst>
                <a:rect l="l" t="t" r="r" b="b"/>
                <a:pathLst>
                  <a:path w="47625" h="104775">
                    <a:moveTo>
                      <a:pt x="47625" y="104775"/>
                    </a:moveTo>
                    <a:lnTo>
                      <a:pt x="47625" y="0"/>
                    </a:lnTo>
                    <a:lnTo>
                      <a:pt x="0" y="0"/>
                    </a:lnTo>
                    <a:lnTo>
                      <a:pt x="0" y="104775"/>
                    </a:lnTo>
                  </a:path>
                </a:pathLst>
              </a:custGeom>
              <a:grpFill/>
              <a:ln w="19050" cap="flat">
                <a:solidFill>
                  <a:schemeClr val="bg2"/>
                </a:solidFill>
                <a:prstDash val="solid"/>
                <a:miter/>
              </a:ln>
            </p:spPr>
            <p:txBody>
              <a:bodyPr rtlCol="0" anchor="ctr"/>
              <a:lstStyle/>
              <a:p>
                <a:endParaRPr lang="en-GB" dirty="0"/>
              </a:p>
            </p:txBody>
          </p:sp>
          <p:sp>
            <p:nvSpPr>
              <p:cNvPr id="71" name="Freeform: Shape 233">
                <a:extLst>
                  <a:ext uri="{FF2B5EF4-FFF2-40B4-BE49-F238E27FC236}">
                    <a16:creationId xmlns:a16="http://schemas.microsoft.com/office/drawing/2014/main" id="{E98D31AA-A9F2-ED49-B6AD-5D84B384659E}"/>
                  </a:ext>
                </a:extLst>
              </p:cNvPr>
              <p:cNvSpPr/>
              <p:nvPr/>
            </p:nvSpPr>
            <p:spPr>
              <a:xfrm>
                <a:off x="6038850" y="3414712"/>
                <a:ext cx="47625" cy="76200"/>
              </a:xfrm>
              <a:custGeom>
                <a:avLst/>
                <a:gdLst>
                  <a:gd name="connsiteX0" fmla="*/ 0 w 47625"/>
                  <a:gd name="connsiteY0" fmla="*/ 76200 h 76200"/>
                  <a:gd name="connsiteX1" fmla="*/ 0 w 47625"/>
                  <a:gd name="connsiteY1" fmla="*/ 0 h 76200"/>
                  <a:gd name="connsiteX2" fmla="*/ 47625 w 47625"/>
                  <a:gd name="connsiteY2" fmla="*/ 0 h 76200"/>
                  <a:gd name="connsiteX3" fmla="*/ 47625 w 47625"/>
                  <a:gd name="connsiteY3" fmla="*/ 76200 h 76200"/>
                </a:gdLst>
                <a:ahLst/>
                <a:cxnLst>
                  <a:cxn ang="0">
                    <a:pos x="connsiteX0" y="connsiteY0"/>
                  </a:cxn>
                  <a:cxn ang="0">
                    <a:pos x="connsiteX1" y="connsiteY1"/>
                  </a:cxn>
                  <a:cxn ang="0">
                    <a:pos x="connsiteX2" y="connsiteY2"/>
                  </a:cxn>
                  <a:cxn ang="0">
                    <a:pos x="connsiteX3" y="connsiteY3"/>
                  </a:cxn>
                </a:cxnLst>
                <a:rect l="l" t="t" r="r" b="b"/>
                <a:pathLst>
                  <a:path w="47625" h="76200">
                    <a:moveTo>
                      <a:pt x="0" y="76200"/>
                    </a:moveTo>
                    <a:lnTo>
                      <a:pt x="0" y="0"/>
                    </a:lnTo>
                    <a:lnTo>
                      <a:pt x="47625" y="0"/>
                    </a:lnTo>
                    <a:lnTo>
                      <a:pt x="47625" y="76200"/>
                    </a:lnTo>
                  </a:path>
                </a:pathLst>
              </a:custGeom>
              <a:grpFill/>
              <a:ln w="19050" cap="flat">
                <a:solidFill>
                  <a:schemeClr val="bg2"/>
                </a:solidFill>
                <a:prstDash val="solid"/>
                <a:miter/>
              </a:ln>
            </p:spPr>
            <p:txBody>
              <a:bodyPr rtlCol="0" anchor="ctr"/>
              <a:lstStyle/>
              <a:p>
                <a:endParaRPr lang="en-GB" dirty="0"/>
              </a:p>
            </p:txBody>
          </p:sp>
          <p:sp>
            <p:nvSpPr>
              <p:cNvPr id="72" name="Freeform: Shape 234">
                <a:extLst>
                  <a:ext uri="{FF2B5EF4-FFF2-40B4-BE49-F238E27FC236}">
                    <a16:creationId xmlns:a16="http://schemas.microsoft.com/office/drawing/2014/main" id="{480E918A-5926-D542-8FA9-A09739A32756}"/>
                  </a:ext>
                </a:extLst>
              </p:cNvPr>
              <p:cNvSpPr/>
              <p:nvPr/>
            </p:nvSpPr>
            <p:spPr>
              <a:xfrm>
                <a:off x="6086475" y="3338512"/>
                <a:ext cx="47625" cy="152400"/>
              </a:xfrm>
              <a:custGeom>
                <a:avLst/>
                <a:gdLst>
                  <a:gd name="connsiteX0" fmla="*/ 0 w 47625"/>
                  <a:gd name="connsiteY0" fmla="*/ 152400 h 152400"/>
                  <a:gd name="connsiteX1" fmla="*/ 0 w 47625"/>
                  <a:gd name="connsiteY1" fmla="*/ 0 h 152400"/>
                  <a:gd name="connsiteX2" fmla="*/ 47625 w 47625"/>
                  <a:gd name="connsiteY2" fmla="*/ 0 h 152400"/>
                  <a:gd name="connsiteX3" fmla="*/ 47625 w 4762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47625" h="152400">
                    <a:moveTo>
                      <a:pt x="0" y="152400"/>
                    </a:moveTo>
                    <a:lnTo>
                      <a:pt x="0" y="0"/>
                    </a:lnTo>
                    <a:lnTo>
                      <a:pt x="47625" y="0"/>
                    </a:lnTo>
                    <a:lnTo>
                      <a:pt x="47625" y="152400"/>
                    </a:lnTo>
                  </a:path>
                </a:pathLst>
              </a:custGeom>
              <a:grpFill/>
              <a:ln w="19050" cap="flat">
                <a:solidFill>
                  <a:schemeClr val="bg2"/>
                </a:solidFill>
                <a:prstDash val="solid"/>
                <a:miter/>
              </a:ln>
            </p:spPr>
            <p:txBody>
              <a:bodyPr rtlCol="0" anchor="ctr"/>
              <a:lstStyle/>
              <a:p>
                <a:endParaRPr lang="en-GB" dirty="0"/>
              </a:p>
            </p:txBody>
          </p:sp>
          <p:sp>
            <p:nvSpPr>
              <p:cNvPr id="73" name="Freeform: Shape 235">
                <a:extLst>
                  <a:ext uri="{FF2B5EF4-FFF2-40B4-BE49-F238E27FC236}">
                    <a16:creationId xmlns:a16="http://schemas.microsoft.com/office/drawing/2014/main" id="{EBD3EFD3-6863-C54F-A7CE-32BFD78A09BB}"/>
                  </a:ext>
                </a:extLst>
              </p:cNvPr>
              <p:cNvSpPr/>
              <p:nvPr/>
            </p:nvSpPr>
            <p:spPr>
              <a:xfrm>
                <a:off x="5991225" y="3443287"/>
                <a:ext cx="47625" cy="47625"/>
              </a:xfrm>
              <a:custGeom>
                <a:avLst/>
                <a:gdLst>
                  <a:gd name="connsiteX0" fmla="*/ 47625 w 47625"/>
                  <a:gd name="connsiteY0" fmla="*/ 47625 h 47625"/>
                  <a:gd name="connsiteX1" fmla="*/ 47625 w 47625"/>
                  <a:gd name="connsiteY1" fmla="*/ 0 h 47625"/>
                  <a:gd name="connsiteX2" fmla="*/ 0 w 47625"/>
                  <a:gd name="connsiteY2" fmla="*/ 0 h 47625"/>
                  <a:gd name="connsiteX3" fmla="*/ 0 w 47625"/>
                  <a:gd name="connsiteY3" fmla="*/ 47625 h 47625"/>
                </a:gdLst>
                <a:ahLst/>
                <a:cxnLst>
                  <a:cxn ang="0">
                    <a:pos x="connsiteX0" y="connsiteY0"/>
                  </a:cxn>
                  <a:cxn ang="0">
                    <a:pos x="connsiteX1" y="connsiteY1"/>
                  </a:cxn>
                  <a:cxn ang="0">
                    <a:pos x="connsiteX2" y="connsiteY2"/>
                  </a:cxn>
                  <a:cxn ang="0">
                    <a:pos x="connsiteX3" y="connsiteY3"/>
                  </a:cxn>
                </a:cxnLst>
                <a:rect l="l" t="t" r="r" b="b"/>
                <a:pathLst>
                  <a:path w="47625" h="47625">
                    <a:moveTo>
                      <a:pt x="47625" y="47625"/>
                    </a:moveTo>
                    <a:lnTo>
                      <a:pt x="47625" y="0"/>
                    </a:lnTo>
                    <a:lnTo>
                      <a:pt x="0" y="0"/>
                    </a:lnTo>
                    <a:lnTo>
                      <a:pt x="0" y="47625"/>
                    </a:lnTo>
                  </a:path>
                </a:pathLst>
              </a:custGeom>
              <a:grpFill/>
              <a:ln w="19050" cap="flat">
                <a:solidFill>
                  <a:schemeClr val="bg2"/>
                </a:solidFill>
                <a:prstDash val="solid"/>
                <a:miter/>
              </a:ln>
            </p:spPr>
            <p:txBody>
              <a:bodyPr rtlCol="0" anchor="ctr"/>
              <a:lstStyle/>
              <a:p>
                <a:endParaRPr lang="en-GB" dirty="0"/>
              </a:p>
            </p:txBody>
          </p:sp>
          <p:sp>
            <p:nvSpPr>
              <p:cNvPr id="74" name="Freeform: Shape 236">
                <a:extLst>
                  <a:ext uri="{FF2B5EF4-FFF2-40B4-BE49-F238E27FC236}">
                    <a16:creationId xmlns:a16="http://schemas.microsoft.com/office/drawing/2014/main" id="{4636C1B9-55D3-1148-BF14-05346AD83F0A}"/>
                  </a:ext>
                </a:extLst>
              </p:cNvPr>
              <p:cNvSpPr/>
              <p:nvPr/>
            </p:nvSpPr>
            <p:spPr>
              <a:xfrm>
                <a:off x="5962650" y="3490912"/>
                <a:ext cx="247650" cy="9525"/>
              </a:xfrm>
              <a:custGeom>
                <a:avLst/>
                <a:gdLst>
                  <a:gd name="connsiteX0" fmla="*/ 0 w 247650"/>
                  <a:gd name="connsiteY0" fmla="*/ 0 h 0"/>
                  <a:gd name="connsiteX1" fmla="*/ 247650 w 247650"/>
                  <a:gd name="connsiteY1" fmla="*/ 0 h 0"/>
                </a:gdLst>
                <a:ahLst/>
                <a:cxnLst>
                  <a:cxn ang="0">
                    <a:pos x="connsiteX0" y="connsiteY0"/>
                  </a:cxn>
                  <a:cxn ang="0">
                    <a:pos x="connsiteX1" y="connsiteY1"/>
                  </a:cxn>
                </a:cxnLst>
                <a:rect l="l" t="t" r="r" b="b"/>
                <a:pathLst>
                  <a:path w="247650">
                    <a:moveTo>
                      <a:pt x="0" y="0"/>
                    </a:moveTo>
                    <a:lnTo>
                      <a:pt x="247650" y="0"/>
                    </a:lnTo>
                  </a:path>
                </a:pathLst>
              </a:custGeom>
              <a:grpFill/>
              <a:ln w="19050" cap="flat">
                <a:solidFill>
                  <a:schemeClr val="bg2"/>
                </a:solidFill>
                <a:prstDash val="solid"/>
                <a:miter/>
              </a:ln>
            </p:spPr>
            <p:txBody>
              <a:bodyPr rtlCol="0" anchor="ctr"/>
              <a:lstStyle/>
              <a:p>
                <a:endParaRPr lang="en-GB" dirty="0"/>
              </a:p>
            </p:txBody>
          </p:sp>
        </p:grpSp>
      </p:grpSp>
      <p:grpSp>
        <p:nvGrpSpPr>
          <p:cNvPr id="75" name="Group 74">
            <a:extLst>
              <a:ext uri="{FF2B5EF4-FFF2-40B4-BE49-F238E27FC236}">
                <a16:creationId xmlns:a16="http://schemas.microsoft.com/office/drawing/2014/main" id="{76BBA127-9DC8-E341-8BB9-C2904D4F1DF5}"/>
              </a:ext>
            </a:extLst>
          </p:cNvPr>
          <p:cNvGrpSpPr/>
          <p:nvPr/>
        </p:nvGrpSpPr>
        <p:grpSpPr>
          <a:xfrm>
            <a:off x="4399666" y="1682417"/>
            <a:ext cx="1193720" cy="1028166"/>
            <a:chOff x="3411256" y="4806183"/>
            <a:chExt cx="986400" cy="849600"/>
          </a:xfrm>
          <a:solidFill>
            <a:schemeClr val="bg1"/>
          </a:solidFill>
        </p:grpSpPr>
        <p:sp>
          <p:nvSpPr>
            <p:cNvPr id="76" name="Hexagon 75">
              <a:extLst>
                <a:ext uri="{FF2B5EF4-FFF2-40B4-BE49-F238E27FC236}">
                  <a16:creationId xmlns:a16="http://schemas.microsoft.com/office/drawing/2014/main" id="{CF6B4853-420A-7F46-9631-CADD206D52ED}"/>
                </a:ext>
              </a:extLst>
            </p:cNvPr>
            <p:cNvSpPr/>
            <p:nvPr/>
          </p:nvSpPr>
          <p:spPr>
            <a:xfrm>
              <a:off x="3411256" y="4806183"/>
              <a:ext cx="986400" cy="849600"/>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77" name="Graphic 36">
              <a:extLst>
                <a:ext uri="{FF2B5EF4-FFF2-40B4-BE49-F238E27FC236}">
                  <a16:creationId xmlns:a16="http://schemas.microsoft.com/office/drawing/2014/main" id="{B101B91E-01D7-E342-B76F-5923713EA87C}"/>
                </a:ext>
              </a:extLst>
            </p:cNvPr>
            <p:cNvGrpSpPr/>
            <p:nvPr/>
          </p:nvGrpSpPr>
          <p:grpSpPr>
            <a:xfrm>
              <a:off x="3641268" y="4989727"/>
              <a:ext cx="526376" cy="482512"/>
              <a:chOff x="5867400" y="3219450"/>
              <a:chExt cx="457200" cy="419100"/>
            </a:xfrm>
            <a:grpFill/>
          </p:grpSpPr>
          <p:sp>
            <p:nvSpPr>
              <p:cNvPr id="78" name="Freeform: Shape 186">
                <a:extLst>
                  <a:ext uri="{FF2B5EF4-FFF2-40B4-BE49-F238E27FC236}">
                    <a16:creationId xmlns:a16="http://schemas.microsoft.com/office/drawing/2014/main" id="{9F492677-298C-F547-BCFB-4B4BE4724ED1}"/>
                  </a:ext>
                </a:extLst>
              </p:cNvPr>
              <p:cNvSpPr/>
              <p:nvPr/>
            </p:nvSpPr>
            <p:spPr>
              <a:xfrm>
                <a:off x="5876925" y="3228975"/>
                <a:ext cx="428625" cy="400050"/>
              </a:xfrm>
              <a:custGeom>
                <a:avLst/>
                <a:gdLst>
                  <a:gd name="connsiteX0" fmla="*/ 200025 w 428625"/>
                  <a:gd name="connsiteY0" fmla="*/ 400050 h 400050"/>
                  <a:gd name="connsiteX1" fmla="*/ 0 w 428625"/>
                  <a:gd name="connsiteY1" fmla="*/ 200025 h 400050"/>
                  <a:gd name="connsiteX2" fmla="*/ 200025 w 428625"/>
                  <a:gd name="connsiteY2" fmla="*/ 0 h 400050"/>
                  <a:gd name="connsiteX3" fmla="*/ 400050 w 428625"/>
                  <a:gd name="connsiteY3" fmla="*/ 200025 h 400050"/>
                  <a:gd name="connsiteX4" fmla="*/ 400050 w 428625"/>
                  <a:gd name="connsiteY4" fmla="*/ 219075 h 400050"/>
                  <a:gd name="connsiteX5" fmla="*/ 428625 w 428625"/>
                  <a:gd name="connsiteY5" fmla="*/ 219075 h 400050"/>
                  <a:gd name="connsiteX6" fmla="*/ 371475 w 428625"/>
                  <a:gd name="connsiteY6" fmla="*/ 304800 h 400050"/>
                  <a:gd name="connsiteX7" fmla="*/ 314325 w 428625"/>
                  <a:gd name="connsiteY7" fmla="*/ 219075 h 400050"/>
                  <a:gd name="connsiteX8" fmla="*/ 342900 w 428625"/>
                  <a:gd name="connsiteY8" fmla="*/ 219075 h 400050"/>
                  <a:gd name="connsiteX9" fmla="*/ 342900 w 428625"/>
                  <a:gd name="connsiteY9" fmla="*/ 200025 h 400050"/>
                  <a:gd name="connsiteX10" fmla="*/ 200025 w 428625"/>
                  <a:gd name="connsiteY10" fmla="*/ 57150 h 400050"/>
                  <a:gd name="connsiteX11" fmla="*/ 57150 w 428625"/>
                  <a:gd name="connsiteY11" fmla="*/ 200025 h 400050"/>
                  <a:gd name="connsiteX12" fmla="*/ 200025 w 428625"/>
                  <a:gd name="connsiteY12" fmla="*/ 342900 h 400050"/>
                  <a:gd name="connsiteX13" fmla="*/ 305467 w 428625"/>
                  <a:gd name="connsiteY13" fmla="*/ 29594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8625" h="400050">
                    <a:moveTo>
                      <a:pt x="200025" y="400050"/>
                    </a:moveTo>
                    <a:cubicBezTo>
                      <a:pt x="89535" y="400050"/>
                      <a:pt x="0" y="310515"/>
                      <a:pt x="0" y="200025"/>
                    </a:cubicBezTo>
                    <a:cubicBezTo>
                      <a:pt x="0" y="89535"/>
                      <a:pt x="89535" y="0"/>
                      <a:pt x="200025" y="0"/>
                    </a:cubicBezTo>
                    <a:cubicBezTo>
                      <a:pt x="310515" y="0"/>
                      <a:pt x="400050" y="89535"/>
                      <a:pt x="400050" y="200025"/>
                    </a:cubicBezTo>
                    <a:lnTo>
                      <a:pt x="400050" y="219075"/>
                    </a:lnTo>
                    <a:lnTo>
                      <a:pt x="428625" y="219075"/>
                    </a:lnTo>
                    <a:lnTo>
                      <a:pt x="371475" y="304800"/>
                    </a:lnTo>
                    <a:lnTo>
                      <a:pt x="314325" y="219075"/>
                    </a:lnTo>
                    <a:lnTo>
                      <a:pt x="342900" y="219075"/>
                    </a:lnTo>
                    <a:lnTo>
                      <a:pt x="342900" y="200025"/>
                    </a:lnTo>
                    <a:cubicBezTo>
                      <a:pt x="342900" y="121158"/>
                      <a:pt x="278892" y="57150"/>
                      <a:pt x="200025" y="57150"/>
                    </a:cubicBezTo>
                    <a:cubicBezTo>
                      <a:pt x="121158" y="57150"/>
                      <a:pt x="57150" y="121158"/>
                      <a:pt x="57150" y="200025"/>
                    </a:cubicBezTo>
                    <a:cubicBezTo>
                      <a:pt x="57150" y="278892"/>
                      <a:pt x="121158" y="342900"/>
                      <a:pt x="200025" y="342900"/>
                    </a:cubicBezTo>
                    <a:cubicBezTo>
                      <a:pt x="241935" y="342900"/>
                      <a:pt x="279368" y="324707"/>
                      <a:pt x="305467" y="295942"/>
                    </a:cubicBezTo>
                  </a:path>
                </a:pathLst>
              </a:custGeom>
              <a:grpFill/>
              <a:ln w="19050" cap="flat">
                <a:solidFill>
                  <a:schemeClr val="bg2"/>
                </a:solidFill>
                <a:prstDash val="solid"/>
                <a:miter/>
              </a:ln>
            </p:spPr>
            <p:txBody>
              <a:bodyPr rtlCol="0" anchor="ctr"/>
              <a:lstStyle/>
              <a:p>
                <a:endParaRPr lang="en-GB" dirty="0"/>
              </a:p>
            </p:txBody>
          </p:sp>
          <p:sp>
            <p:nvSpPr>
              <p:cNvPr id="79" name="Freeform: Shape 187">
                <a:extLst>
                  <a:ext uri="{FF2B5EF4-FFF2-40B4-BE49-F238E27FC236}">
                    <a16:creationId xmlns:a16="http://schemas.microsoft.com/office/drawing/2014/main" id="{3A2AD910-8B51-AE47-83A2-7923A2BD9901}"/>
                  </a:ext>
                </a:extLst>
              </p:cNvPr>
              <p:cNvSpPr/>
              <p:nvPr/>
            </p:nvSpPr>
            <p:spPr>
              <a:xfrm>
                <a:off x="6076950" y="3333750"/>
                <a:ext cx="57150" cy="142875"/>
              </a:xfrm>
              <a:custGeom>
                <a:avLst/>
                <a:gdLst>
                  <a:gd name="connsiteX0" fmla="*/ 0 w 57150"/>
                  <a:gd name="connsiteY0" fmla="*/ 0 h 142875"/>
                  <a:gd name="connsiteX1" fmla="*/ 0 w 57150"/>
                  <a:gd name="connsiteY1" fmla="*/ 104775 h 142875"/>
                  <a:gd name="connsiteX2" fmla="*/ 57150 w 57150"/>
                  <a:gd name="connsiteY2" fmla="*/ 142875 h 142875"/>
                </a:gdLst>
                <a:ahLst/>
                <a:cxnLst>
                  <a:cxn ang="0">
                    <a:pos x="connsiteX0" y="connsiteY0"/>
                  </a:cxn>
                  <a:cxn ang="0">
                    <a:pos x="connsiteX1" y="connsiteY1"/>
                  </a:cxn>
                  <a:cxn ang="0">
                    <a:pos x="connsiteX2" y="connsiteY2"/>
                  </a:cxn>
                </a:cxnLst>
                <a:rect l="l" t="t" r="r" b="b"/>
                <a:pathLst>
                  <a:path w="57150" h="142875">
                    <a:moveTo>
                      <a:pt x="0" y="0"/>
                    </a:moveTo>
                    <a:lnTo>
                      <a:pt x="0" y="104775"/>
                    </a:lnTo>
                    <a:lnTo>
                      <a:pt x="57150" y="142875"/>
                    </a:lnTo>
                  </a:path>
                </a:pathLst>
              </a:custGeom>
              <a:grpFill/>
              <a:ln w="19050" cap="flat">
                <a:solidFill>
                  <a:schemeClr val="bg2"/>
                </a:solidFill>
                <a:prstDash val="solid"/>
                <a:miter/>
              </a:ln>
            </p:spPr>
            <p:txBody>
              <a:bodyPr rtlCol="0" anchor="ctr"/>
              <a:lstStyle/>
              <a:p>
                <a:endParaRPr lang="en-GB" dirty="0"/>
              </a:p>
            </p:txBody>
          </p:sp>
        </p:grpSp>
      </p:grpSp>
      <p:grpSp>
        <p:nvGrpSpPr>
          <p:cNvPr id="80" name="Group 79">
            <a:extLst>
              <a:ext uri="{FF2B5EF4-FFF2-40B4-BE49-F238E27FC236}">
                <a16:creationId xmlns:a16="http://schemas.microsoft.com/office/drawing/2014/main" id="{30721077-9C9C-EE4F-B0B4-683FB2963167}"/>
              </a:ext>
            </a:extLst>
          </p:cNvPr>
          <p:cNvGrpSpPr/>
          <p:nvPr/>
        </p:nvGrpSpPr>
        <p:grpSpPr>
          <a:xfrm>
            <a:off x="3479516" y="3836226"/>
            <a:ext cx="1193720" cy="1040110"/>
            <a:chOff x="7314342" y="2692747"/>
            <a:chExt cx="1449022" cy="1262558"/>
          </a:xfrm>
          <a:solidFill>
            <a:schemeClr val="bg1"/>
          </a:solidFill>
        </p:grpSpPr>
        <p:sp>
          <p:nvSpPr>
            <p:cNvPr id="81" name="Hexagon 80">
              <a:extLst>
                <a:ext uri="{FF2B5EF4-FFF2-40B4-BE49-F238E27FC236}">
                  <a16:creationId xmlns:a16="http://schemas.microsoft.com/office/drawing/2014/main" id="{CD3A99A1-8E5A-1149-976C-DC5D114DB200}"/>
                </a:ext>
              </a:extLst>
            </p:cNvPr>
            <p:cNvSpPr/>
            <p:nvPr/>
          </p:nvSpPr>
          <p:spPr>
            <a:xfrm>
              <a:off x="7314342" y="2692747"/>
              <a:ext cx="1449022" cy="1262558"/>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schemeClr val="bg2"/>
                </a:solidFill>
                <a:effectLst/>
                <a:uLnTx/>
                <a:uFillTx/>
                <a:latin typeface="Arial" panose="020B0604020202020204"/>
                <a:ea typeface="+mn-ea"/>
                <a:cs typeface="+mn-cs"/>
              </a:endParaRPr>
            </a:p>
          </p:txBody>
        </p:sp>
        <p:grpSp>
          <p:nvGrpSpPr>
            <p:cNvPr id="82" name="Graphic 9">
              <a:extLst>
                <a:ext uri="{FF2B5EF4-FFF2-40B4-BE49-F238E27FC236}">
                  <a16:creationId xmlns:a16="http://schemas.microsoft.com/office/drawing/2014/main" id="{A48B01A9-46D8-C54D-A1A4-314DF44C2B17}"/>
                </a:ext>
              </a:extLst>
            </p:cNvPr>
            <p:cNvGrpSpPr/>
            <p:nvPr/>
          </p:nvGrpSpPr>
          <p:grpSpPr>
            <a:xfrm>
              <a:off x="7700718" y="2946574"/>
              <a:ext cx="676269" cy="754905"/>
              <a:chOff x="5891212" y="3200400"/>
              <a:chExt cx="409575" cy="457200"/>
            </a:xfrm>
            <a:grpFill/>
          </p:grpSpPr>
          <p:sp>
            <p:nvSpPr>
              <p:cNvPr id="83" name="Freeform: Shape 11">
                <a:extLst>
                  <a:ext uri="{FF2B5EF4-FFF2-40B4-BE49-F238E27FC236}">
                    <a16:creationId xmlns:a16="http://schemas.microsoft.com/office/drawing/2014/main" id="{916FDB21-46F5-7042-8417-7C2C0215B597}"/>
                  </a:ext>
                </a:extLst>
              </p:cNvPr>
              <p:cNvSpPr/>
              <p:nvPr/>
            </p:nvSpPr>
            <p:spPr>
              <a:xfrm>
                <a:off x="5961697" y="3272885"/>
                <a:ext cx="266700" cy="304800"/>
              </a:xfrm>
              <a:custGeom>
                <a:avLst/>
                <a:gdLst>
                  <a:gd name="connsiteX0" fmla="*/ 182023 w 266700"/>
                  <a:gd name="connsiteY0" fmla="*/ 313372 h 304800"/>
                  <a:gd name="connsiteX1" fmla="*/ 182023 w 266700"/>
                  <a:gd name="connsiteY1" fmla="*/ 293942 h 304800"/>
                  <a:gd name="connsiteX2" fmla="*/ 226790 w 266700"/>
                  <a:gd name="connsiteY2" fmla="*/ 226790 h 304800"/>
                  <a:gd name="connsiteX3" fmla="*/ 268796 w 266700"/>
                  <a:gd name="connsiteY3" fmla="*/ 126016 h 304800"/>
                  <a:gd name="connsiteX4" fmla="*/ 134398 w 266700"/>
                  <a:gd name="connsiteY4" fmla="*/ 0 h 304800"/>
                  <a:gd name="connsiteX5" fmla="*/ 0 w 266700"/>
                  <a:gd name="connsiteY5" fmla="*/ 126016 h 304800"/>
                  <a:gd name="connsiteX6" fmla="*/ 42005 w 266700"/>
                  <a:gd name="connsiteY6" fmla="*/ 226790 h 304800"/>
                  <a:gd name="connsiteX7" fmla="*/ 86773 w 266700"/>
                  <a:gd name="connsiteY7" fmla="*/ 293942 h 304800"/>
                  <a:gd name="connsiteX8" fmla="*/ 86773 w 266700"/>
                  <a:gd name="connsiteY8" fmla="*/ 313372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 h="304800">
                    <a:moveTo>
                      <a:pt x="182023" y="313372"/>
                    </a:moveTo>
                    <a:lnTo>
                      <a:pt x="182023" y="293942"/>
                    </a:lnTo>
                    <a:cubicBezTo>
                      <a:pt x="182023" y="260604"/>
                      <a:pt x="201168" y="251650"/>
                      <a:pt x="226790" y="226790"/>
                    </a:cubicBezTo>
                    <a:cubicBezTo>
                      <a:pt x="249936" y="204407"/>
                      <a:pt x="268796" y="169926"/>
                      <a:pt x="268796" y="126016"/>
                    </a:cubicBezTo>
                    <a:cubicBezTo>
                      <a:pt x="268796" y="56388"/>
                      <a:pt x="206121" y="0"/>
                      <a:pt x="134398" y="0"/>
                    </a:cubicBezTo>
                    <a:cubicBezTo>
                      <a:pt x="62674" y="0"/>
                      <a:pt x="0" y="56388"/>
                      <a:pt x="0" y="126016"/>
                    </a:cubicBezTo>
                    <a:cubicBezTo>
                      <a:pt x="0" y="170021"/>
                      <a:pt x="18860" y="204407"/>
                      <a:pt x="42005" y="226790"/>
                    </a:cubicBezTo>
                    <a:cubicBezTo>
                      <a:pt x="67723" y="251746"/>
                      <a:pt x="86773" y="260604"/>
                      <a:pt x="86773" y="293942"/>
                    </a:cubicBezTo>
                    <a:lnTo>
                      <a:pt x="86773" y="313372"/>
                    </a:lnTo>
                  </a:path>
                </a:pathLst>
              </a:custGeom>
              <a:grpFill/>
              <a:ln w="19050" cap="flat">
                <a:solidFill>
                  <a:schemeClr val="bg2"/>
                </a:solidFill>
                <a:prstDash val="solid"/>
                <a:round/>
              </a:ln>
            </p:spPr>
            <p:txBody>
              <a:bodyPr rtlCol="0" anchor="ctr"/>
              <a:lstStyle/>
              <a:p>
                <a:endParaRPr lang="en-GB" dirty="0"/>
              </a:p>
            </p:txBody>
          </p:sp>
          <p:sp>
            <p:nvSpPr>
              <p:cNvPr id="84" name="Freeform: Shape 12">
                <a:extLst>
                  <a:ext uri="{FF2B5EF4-FFF2-40B4-BE49-F238E27FC236}">
                    <a16:creationId xmlns:a16="http://schemas.microsoft.com/office/drawing/2014/main" id="{EDAA09D3-E8F6-BB4E-867F-EF445BAA7581}"/>
                  </a:ext>
                </a:extLst>
              </p:cNvPr>
              <p:cNvSpPr/>
              <p:nvPr/>
            </p:nvSpPr>
            <p:spPr>
              <a:xfrm>
                <a:off x="6038945" y="3605308"/>
                <a:ext cx="114300" cy="9525"/>
              </a:xfrm>
              <a:custGeom>
                <a:avLst/>
                <a:gdLst>
                  <a:gd name="connsiteX0" fmla="*/ 0 w 114300"/>
                  <a:gd name="connsiteY0" fmla="*/ 0 h 0"/>
                  <a:gd name="connsiteX1" fmla="*/ 114300 w 114300"/>
                  <a:gd name="connsiteY1" fmla="*/ 0 h 0"/>
                </a:gdLst>
                <a:ahLst/>
                <a:cxnLst>
                  <a:cxn ang="0">
                    <a:pos x="connsiteX0" y="connsiteY0"/>
                  </a:cxn>
                  <a:cxn ang="0">
                    <a:pos x="connsiteX1" y="connsiteY1"/>
                  </a:cxn>
                </a:cxnLst>
                <a:rect l="l" t="t" r="r" b="b"/>
                <a:pathLst>
                  <a:path w="114300">
                    <a:moveTo>
                      <a:pt x="0" y="0"/>
                    </a:moveTo>
                    <a:lnTo>
                      <a:pt x="114300" y="0"/>
                    </a:lnTo>
                  </a:path>
                </a:pathLst>
              </a:custGeom>
              <a:grpFill/>
              <a:ln w="19050" cap="flat">
                <a:solidFill>
                  <a:schemeClr val="bg2"/>
                </a:solidFill>
                <a:prstDash val="solid"/>
                <a:round/>
              </a:ln>
            </p:spPr>
            <p:txBody>
              <a:bodyPr rtlCol="0" anchor="ctr"/>
              <a:lstStyle/>
              <a:p>
                <a:endParaRPr lang="en-GB" dirty="0"/>
              </a:p>
            </p:txBody>
          </p:sp>
          <p:sp>
            <p:nvSpPr>
              <p:cNvPr id="85" name="Freeform: Shape 13">
                <a:extLst>
                  <a:ext uri="{FF2B5EF4-FFF2-40B4-BE49-F238E27FC236}">
                    <a16:creationId xmlns:a16="http://schemas.microsoft.com/office/drawing/2014/main" id="{6D0CF258-3421-5641-B07B-639B46F31BDE}"/>
                  </a:ext>
                </a:extLst>
              </p:cNvPr>
              <p:cNvSpPr/>
              <p:nvPr/>
            </p:nvSpPr>
            <p:spPr>
              <a:xfrm>
                <a:off x="6048470" y="3633883"/>
                <a:ext cx="95250" cy="9525"/>
              </a:xfrm>
              <a:custGeom>
                <a:avLst/>
                <a:gdLst>
                  <a:gd name="connsiteX0" fmla="*/ 95250 w 95250"/>
                  <a:gd name="connsiteY0" fmla="*/ 0 h 9525"/>
                  <a:gd name="connsiteX1" fmla="*/ 76200 w 95250"/>
                  <a:gd name="connsiteY1" fmla="*/ 0 h 9525"/>
                  <a:gd name="connsiteX2" fmla="*/ 66675 w 95250"/>
                  <a:gd name="connsiteY2" fmla="*/ 9525 h 9525"/>
                  <a:gd name="connsiteX3" fmla="*/ 47625 w 95250"/>
                  <a:gd name="connsiteY3" fmla="*/ 9525 h 9525"/>
                  <a:gd name="connsiteX4" fmla="*/ 28575 w 95250"/>
                  <a:gd name="connsiteY4" fmla="*/ 9525 h 9525"/>
                  <a:gd name="connsiteX5" fmla="*/ 19050 w 95250"/>
                  <a:gd name="connsiteY5" fmla="*/ 0 h 9525"/>
                  <a:gd name="connsiteX6" fmla="*/ 0 w 95250"/>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9525">
                    <a:moveTo>
                      <a:pt x="95250" y="0"/>
                    </a:moveTo>
                    <a:lnTo>
                      <a:pt x="76200" y="0"/>
                    </a:lnTo>
                    <a:lnTo>
                      <a:pt x="66675" y="9525"/>
                    </a:lnTo>
                    <a:lnTo>
                      <a:pt x="47625" y="9525"/>
                    </a:lnTo>
                    <a:lnTo>
                      <a:pt x="28575" y="9525"/>
                    </a:lnTo>
                    <a:lnTo>
                      <a:pt x="19050" y="0"/>
                    </a:lnTo>
                    <a:lnTo>
                      <a:pt x="0" y="0"/>
                    </a:lnTo>
                  </a:path>
                </a:pathLst>
              </a:custGeom>
              <a:grpFill/>
              <a:ln w="19050" cap="flat">
                <a:solidFill>
                  <a:schemeClr val="bg2"/>
                </a:solidFill>
                <a:prstDash val="solid"/>
                <a:round/>
              </a:ln>
            </p:spPr>
            <p:txBody>
              <a:bodyPr rtlCol="0" anchor="ctr"/>
              <a:lstStyle/>
              <a:p>
                <a:endParaRPr lang="en-GB" dirty="0"/>
              </a:p>
            </p:txBody>
          </p:sp>
          <p:sp>
            <p:nvSpPr>
              <p:cNvPr id="86" name="Freeform: Shape 15">
                <a:extLst>
                  <a:ext uri="{FF2B5EF4-FFF2-40B4-BE49-F238E27FC236}">
                    <a16:creationId xmlns:a16="http://schemas.microsoft.com/office/drawing/2014/main" id="{8EB5CD86-2974-5C48-A3B5-3EE8A6B31642}"/>
                  </a:ext>
                </a:extLst>
              </p:cNvPr>
              <p:cNvSpPr/>
              <p:nvPr/>
            </p:nvSpPr>
            <p:spPr>
              <a:xfrm>
                <a:off x="6067520" y="3576733"/>
                <a:ext cx="57150" cy="9525"/>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grpFill/>
              <a:ln w="19050" cap="flat">
                <a:solidFill>
                  <a:schemeClr val="bg2"/>
                </a:solidFill>
                <a:prstDash val="solid"/>
                <a:round/>
              </a:ln>
            </p:spPr>
            <p:txBody>
              <a:bodyPr rtlCol="0" anchor="ctr"/>
              <a:lstStyle/>
              <a:p>
                <a:endParaRPr lang="en-GB" dirty="0"/>
              </a:p>
            </p:txBody>
          </p:sp>
          <p:sp>
            <p:nvSpPr>
              <p:cNvPr id="87" name="Freeform: Shape 16">
                <a:extLst>
                  <a:ext uri="{FF2B5EF4-FFF2-40B4-BE49-F238E27FC236}">
                    <a16:creationId xmlns:a16="http://schemas.microsoft.com/office/drawing/2014/main" id="{062E0A20-BEBB-FC42-AF87-83C1BC6FB9C6}"/>
                  </a:ext>
                </a:extLst>
              </p:cNvPr>
              <p:cNvSpPr/>
              <p:nvPr/>
            </p:nvSpPr>
            <p:spPr>
              <a:xfrm>
                <a:off x="6041898" y="3202877"/>
                <a:ext cx="9525" cy="28575"/>
              </a:xfrm>
              <a:custGeom>
                <a:avLst/>
                <a:gdLst>
                  <a:gd name="connsiteX0" fmla="*/ 9811 w 9525"/>
                  <a:gd name="connsiteY0" fmla="*/ 36767 h 28575"/>
                  <a:gd name="connsiteX1" fmla="*/ 0 w 9525"/>
                  <a:gd name="connsiteY1" fmla="*/ 0 h 28575"/>
                </a:gdLst>
                <a:ahLst/>
                <a:cxnLst>
                  <a:cxn ang="0">
                    <a:pos x="connsiteX0" y="connsiteY0"/>
                  </a:cxn>
                  <a:cxn ang="0">
                    <a:pos x="connsiteX1" y="connsiteY1"/>
                  </a:cxn>
                </a:cxnLst>
                <a:rect l="l" t="t" r="r" b="b"/>
                <a:pathLst>
                  <a:path w="9525" h="28575">
                    <a:moveTo>
                      <a:pt x="9811" y="36767"/>
                    </a:moveTo>
                    <a:lnTo>
                      <a:pt x="0" y="0"/>
                    </a:lnTo>
                  </a:path>
                </a:pathLst>
              </a:custGeom>
              <a:grpFill/>
              <a:ln w="19050" cap="flat">
                <a:solidFill>
                  <a:schemeClr val="bg2"/>
                </a:solidFill>
                <a:prstDash val="solid"/>
                <a:round/>
              </a:ln>
            </p:spPr>
            <p:txBody>
              <a:bodyPr rtlCol="0" anchor="ctr"/>
              <a:lstStyle/>
              <a:p>
                <a:endParaRPr lang="en-GB" dirty="0"/>
              </a:p>
            </p:txBody>
          </p:sp>
          <p:sp>
            <p:nvSpPr>
              <p:cNvPr id="88" name="Freeform: Shape 17">
                <a:extLst>
                  <a:ext uri="{FF2B5EF4-FFF2-40B4-BE49-F238E27FC236}">
                    <a16:creationId xmlns:a16="http://schemas.microsoft.com/office/drawing/2014/main" id="{3D9ECA08-35C7-434E-8566-34359D013DF0}"/>
                  </a:ext>
                </a:extLst>
              </p:cNvPr>
              <p:cNvSpPr/>
              <p:nvPr/>
            </p:nvSpPr>
            <p:spPr>
              <a:xfrm>
                <a:off x="5947886" y="3257074"/>
                <a:ext cx="19050" cy="19050"/>
              </a:xfrm>
              <a:custGeom>
                <a:avLst/>
                <a:gdLst>
                  <a:gd name="connsiteX0" fmla="*/ 26956 w 19050"/>
                  <a:gd name="connsiteY0" fmla="*/ 26956 h 19050"/>
                  <a:gd name="connsiteX1" fmla="*/ 0 w 19050"/>
                  <a:gd name="connsiteY1" fmla="*/ 0 h 19050"/>
                </a:gdLst>
                <a:ahLst/>
                <a:cxnLst>
                  <a:cxn ang="0">
                    <a:pos x="connsiteX0" y="connsiteY0"/>
                  </a:cxn>
                  <a:cxn ang="0">
                    <a:pos x="connsiteX1" y="connsiteY1"/>
                  </a:cxn>
                </a:cxnLst>
                <a:rect l="l" t="t" r="r" b="b"/>
                <a:pathLst>
                  <a:path w="19050" h="19050">
                    <a:moveTo>
                      <a:pt x="26956" y="26956"/>
                    </a:moveTo>
                    <a:lnTo>
                      <a:pt x="0" y="0"/>
                    </a:lnTo>
                  </a:path>
                </a:pathLst>
              </a:custGeom>
              <a:grpFill/>
              <a:ln w="19050" cap="flat">
                <a:solidFill>
                  <a:schemeClr val="bg2"/>
                </a:solidFill>
                <a:prstDash val="solid"/>
                <a:round/>
              </a:ln>
            </p:spPr>
            <p:txBody>
              <a:bodyPr rtlCol="0" anchor="ctr"/>
              <a:lstStyle/>
              <a:p>
                <a:endParaRPr lang="en-GB" dirty="0"/>
              </a:p>
            </p:txBody>
          </p:sp>
          <p:sp>
            <p:nvSpPr>
              <p:cNvPr id="89" name="Freeform: Shape 155">
                <a:extLst>
                  <a:ext uri="{FF2B5EF4-FFF2-40B4-BE49-F238E27FC236}">
                    <a16:creationId xmlns:a16="http://schemas.microsoft.com/office/drawing/2014/main" id="{A55FCDB8-A07C-AB49-9957-1031ADC8B938}"/>
                  </a:ext>
                </a:extLst>
              </p:cNvPr>
              <p:cNvSpPr/>
              <p:nvPr/>
            </p:nvSpPr>
            <p:spPr>
              <a:xfrm>
                <a:off x="5893689" y="3351086"/>
                <a:ext cx="28575" cy="9525"/>
              </a:xfrm>
              <a:custGeom>
                <a:avLst/>
                <a:gdLst>
                  <a:gd name="connsiteX0" fmla="*/ 36767 w 28575"/>
                  <a:gd name="connsiteY0" fmla="*/ 9811 h 9525"/>
                  <a:gd name="connsiteX1" fmla="*/ 0 w 28575"/>
                  <a:gd name="connsiteY1" fmla="*/ 0 h 9525"/>
                </a:gdLst>
                <a:ahLst/>
                <a:cxnLst>
                  <a:cxn ang="0">
                    <a:pos x="connsiteX0" y="connsiteY0"/>
                  </a:cxn>
                  <a:cxn ang="0">
                    <a:pos x="connsiteX1" y="connsiteY1"/>
                  </a:cxn>
                </a:cxnLst>
                <a:rect l="l" t="t" r="r" b="b"/>
                <a:pathLst>
                  <a:path w="28575" h="9525">
                    <a:moveTo>
                      <a:pt x="36767" y="9811"/>
                    </a:moveTo>
                    <a:lnTo>
                      <a:pt x="0" y="0"/>
                    </a:lnTo>
                  </a:path>
                </a:pathLst>
              </a:custGeom>
              <a:grpFill/>
              <a:ln w="19050" cap="flat">
                <a:solidFill>
                  <a:schemeClr val="bg2"/>
                </a:solidFill>
                <a:prstDash val="solid"/>
                <a:round/>
              </a:ln>
            </p:spPr>
            <p:txBody>
              <a:bodyPr rtlCol="0" anchor="ctr"/>
              <a:lstStyle/>
              <a:p>
                <a:endParaRPr lang="en-GB" dirty="0"/>
              </a:p>
            </p:txBody>
          </p:sp>
          <p:sp>
            <p:nvSpPr>
              <p:cNvPr id="90" name="Freeform: Shape 156">
                <a:extLst>
                  <a:ext uri="{FF2B5EF4-FFF2-40B4-BE49-F238E27FC236}">
                    <a16:creationId xmlns:a16="http://schemas.microsoft.com/office/drawing/2014/main" id="{3D0FE4F2-0D50-E249-8766-A635234158DB}"/>
                  </a:ext>
                </a:extLst>
              </p:cNvPr>
              <p:cNvSpPr/>
              <p:nvPr/>
            </p:nvSpPr>
            <p:spPr>
              <a:xfrm>
                <a:off x="5893689" y="3449669"/>
                <a:ext cx="28575" cy="9525"/>
              </a:xfrm>
              <a:custGeom>
                <a:avLst/>
                <a:gdLst>
                  <a:gd name="connsiteX0" fmla="*/ 36767 w 28575"/>
                  <a:gd name="connsiteY0" fmla="*/ 0 h 9525"/>
                  <a:gd name="connsiteX1" fmla="*/ 0 w 28575"/>
                  <a:gd name="connsiteY1" fmla="*/ 9811 h 9525"/>
                </a:gdLst>
                <a:ahLst/>
                <a:cxnLst>
                  <a:cxn ang="0">
                    <a:pos x="connsiteX0" y="connsiteY0"/>
                  </a:cxn>
                  <a:cxn ang="0">
                    <a:pos x="connsiteX1" y="connsiteY1"/>
                  </a:cxn>
                </a:cxnLst>
                <a:rect l="l" t="t" r="r" b="b"/>
                <a:pathLst>
                  <a:path w="28575" h="9525">
                    <a:moveTo>
                      <a:pt x="36767" y="0"/>
                    </a:moveTo>
                    <a:lnTo>
                      <a:pt x="0" y="9811"/>
                    </a:lnTo>
                  </a:path>
                </a:pathLst>
              </a:custGeom>
              <a:grpFill/>
              <a:ln w="19050" cap="flat">
                <a:solidFill>
                  <a:schemeClr val="bg2"/>
                </a:solidFill>
                <a:prstDash val="solid"/>
                <a:round/>
              </a:ln>
            </p:spPr>
            <p:txBody>
              <a:bodyPr rtlCol="0" anchor="ctr"/>
              <a:lstStyle/>
              <a:p>
                <a:endParaRPr lang="en-GB" dirty="0"/>
              </a:p>
            </p:txBody>
          </p:sp>
          <p:sp>
            <p:nvSpPr>
              <p:cNvPr id="91" name="Freeform: Shape 157">
                <a:extLst>
                  <a:ext uri="{FF2B5EF4-FFF2-40B4-BE49-F238E27FC236}">
                    <a16:creationId xmlns:a16="http://schemas.microsoft.com/office/drawing/2014/main" id="{E2BF2D40-7244-6A4E-96C8-51F13FFE865F}"/>
                  </a:ext>
                </a:extLst>
              </p:cNvPr>
              <p:cNvSpPr/>
              <p:nvPr/>
            </p:nvSpPr>
            <p:spPr>
              <a:xfrm>
                <a:off x="5947886" y="3526536"/>
                <a:ext cx="19050" cy="19050"/>
              </a:xfrm>
              <a:custGeom>
                <a:avLst/>
                <a:gdLst>
                  <a:gd name="connsiteX0" fmla="*/ 26956 w 19050"/>
                  <a:gd name="connsiteY0" fmla="*/ 0 h 19050"/>
                  <a:gd name="connsiteX1" fmla="*/ 0 w 19050"/>
                  <a:gd name="connsiteY1" fmla="*/ 26956 h 19050"/>
                </a:gdLst>
                <a:ahLst/>
                <a:cxnLst>
                  <a:cxn ang="0">
                    <a:pos x="connsiteX0" y="connsiteY0"/>
                  </a:cxn>
                  <a:cxn ang="0">
                    <a:pos x="connsiteX1" y="connsiteY1"/>
                  </a:cxn>
                </a:cxnLst>
                <a:rect l="l" t="t" r="r" b="b"/>
                <a:pathLst>
                  <a:path w="19050" h="19050">
                    <a:moveTo>
                      <a:pt x="26956" y="0"/>
                    </a:moveTo>
                    <a:lnTo>
                      <a:pt x="0" y="26956"/>
                    </a:lnTo>
                  </a:path>
                </a:pathLst>
              </a:custGeom>
              <a:grpFill/>
              <a:ln w="19050" cap="flat">
                <a:solidFill>
                  <a:schemeClr val="bg2"/>
                </a:solidFill>
                <a:prstDash val="solid"/>
                <a:round/>
              </a:ln>
            </p:spPr>
            <p:txBody>
              <a:bodyPr rtlCol="0" anchor="ctr"/>
              <a:lstStyle/>
              <a:p>
                <a:endParaRPr lang="en-GB" dirty="0"/>
              </a:p>
            </p:txBody>
          </p:sp>
          <p:sp>
            <p:nvSpPr>
              <p:cNvPr id="92" name="Freeform: Shape 158">
                <a:extLst>
                  <a:ext uri="{FF2B5EF4-FFF2-40B4-BE49-F238E27FC236}">
                    <a16:creationId xmlns:a16="http://schemas.microsoft.com/office/drawing/2014/main" id="{88401D69-693E-7743-ADE7-1D8263D024C9}"/>
                  </a:ext>
                </a:extLst>
              </p:cNvPr>
              <p:cNvSpPr/>
              <p:nvPr/>
            </p:nvSpPr>
            <p:spPr>
              <a:xfrm>
                <a:off x="6217348" y="3526536"/>
                <a:ext cx="19050" cy="19050"/>
              </a:xfrm>
              <a:custGeom>
                <a:avLst/>
                <a:gdLst>
                  <a:gd name="connsiteX0" fmla="*/ 0 w 19050"/>
                  <a:gd name="connsiteY0" fmla="*/ 0 h 19050"/>
                  <a:gd name="connsiteX1" fmla="*/ 26956 w 19050"/>
                  <a:gd name="connsiteY1" fmla="*/ 26956 h 19050"/>
                </a:gdLst>
                <a:ahLst/>
                <a:cxnLst>
                  <a:cxn ang="0">
                    <a:pos x="connsiteX0" y="connsiteY0"/>
                  </a:cxn>
                  <a:cxn ang="0">
                    <a:pos x="connsiteX1" y="connsiteY1"/>
                  </a:cxn>
                </a:cxnLst>
                <a:rect l="l" t="t" r="r" b="b"/>
                <a:pathLst>
                  <a:path w="19050" h="19050">
                    <a:moveTo>
                      <a:pt x="0" y="0"/>
                    </a:moveTo>
                    <a:lnTo>
                      <a:pt x="26956" y="26956"/>
                    </a:lnTo>
                  </a:path>
                </a:pathLst>
              </a:custGeom>
              <a:grpFill/>
              <a:ln w="19050" cap="flat">
                <a:solidFill>
                  <a:schemeClr val="bg2"/>
                </a:solidFill>
                <a:prstDash val="solid"/>
                <a:round/>
              </a:ln>
            </p:spPr>
            <p:txBody>
              <a:bodyPr rtlCol="0" anchor="ctr"/>
              <a:lstStyle/>
              <a:p>
                <a:endParaRPr lang="en-GB" dirty="0"/>
              </a:p>
            </p:txBody>
          </p:sp>
          <p:sp>
            <p:nvSpPr>
              <p:cNvPr id="93" name="Freeform: Shape 159">
                <a:extLst>
                  <a:ext uri="{FF2B5EF4-FFF2-40B4-BE49-F238E27FC236}">
                    <a16:creationId xmlns:a16="http://schemas.microsoft.com/office/drawing/2014/main" id="{56B9DE5A-BB08-D44D-AD0E-E100819AA13E}"/>
                  </a:ext>
                </a:extLst>
              </p:cNvPr>
              <p:cNvSpPr/>
              <p:nvPr/>
            </p:nvSpPr>
            <p:spPr>
              <a:xfrm>
                <a:off x="6261735" y="3449669"/>
                <a:ext cx="28575" cy="9525"/>
              </a:xfrm>
              <a:custGeom>
                <a:avLst/>
                <a:gdLst>
                  <a:gd name="connsiteX0" fmla="*/ 0 w 28575"/>
                  <a:gd name="connsiteY0" fmla="*/ 0 h 9525"/>
                  <a:gd name="connsiteX1" fmla="*/ 36766 w 28575"/>
                  <a:gd name="connsiteY1" fmla="*/ 9811 h 9525"/>
                </a:gdLst>
                <a:ahLst/>
                <a:cxnLst>
                  <a:cxn ang="0">
                    <a:pos x="connsiteX0" y="connsiteY0"/>
                  </a:cxn>
                  <a:cxn ang="0">
                    <a:pos x="connsiteX1" y="connsiteY1"/>
                  </a:cxn>
                </a:cxnLst>
                <a:rect l="l" t="t" r="r" b="b"/>
                <a:pathLst>
                  <a:path w="28575" h="9525">
                    <a:moveTo>
                      <a:pt x="0" y="0"/>
                    </a:moveTo>
                    <a:lnTo>
                      <a:pt x="36766" y="9811"/>
                    </a:lnTo>
                  </a:path>
                </a:pathLst>
              </a:custGeom>
              <a:grpFill/>
              <a:ln w="19050" cap="flat">
                <a:solidFill>
                  <a:schemeClr val="bg2"/>
                </a:solidFill>
                <a:prstDash val="solid"/>
                <a:round/>
              </a:ln>
            </p:spPr>
            <p:txBody>
              <a:bodyPr rtlCol="0" anchor="ctr"/>
              <a:lstStyle/>
              <a:p>
                <a:endParaRPr lang="en-GB" dirty="0"/>
              </a:p>
            </p:txBody>
          </p:sp>
          <p:sp>
            <p:nvSpPr>
              <p:cNvPr id="94" name="Freeform: Shape 160">
                <a:extLst>
                  <a:ext uri="{FF2B5EF4-FFF2-40B4-BE49-F238E27FC236}">
                    <a16:creationId xmlns:a16="http://schemas.microsoft.com/office/drawing/2014/main" id="{7A3444C3-6756-024D-92E4-FBAA39874EFB}"/>
                  </a:ext>
                </a:extLst>
              </p:cNvPr>
              <p:cNvSpPr/>
              <p:nvPr/>
            </p:nvSpPr>
            <p:spPr>
              <a:xfrm>
                <a:off x="6261735" y="3351086"/>
                <a:ext cx="28575" cy="9525"/>
              </a:xfrm>
              <a:custGeom>
                <a:avLst/>
                <a:gdLst>
                  <a:gd name="connsiteX0" fmla="*/ 0 w 28575"/>
                  <a:gd name="connsiteY0" fmla="*/ 9811 h 9525"/>
                  <a:gd name="connsiteX1" fmla="*/ 36766 w 28575"/>
                  <a:gd name="connsiteY1" fmla="*/ 0 h 9525"/>
                </a:gdLst>
                <a:ahLst/>
                <a:cxnLst>
                  <a:cxn ang="0">
                    <a:pos x="connsiteX0" y="connsiteY0"/>
                  </a:cxn>
                  <a:cxn ang="0">
                    <a:pos x="connsiteX1" y="connsiteY1"/>
                  </a:cxn>
                </a:cxnLst>
                <a:rect l="l" t="t" r="r" b="b"/>
                <a:pathLst>
                  <a:path w="28575" h="9525">
                    <a:moveTo>
                      <a:pt x="0" y="9811"/>
                    </a:moveTo>
                    <a:lnTo>
                      <a:pt x="36766" y="0"/>
                    </a:lnTo>
                  </a:path>
                </a:pathLst>
              </a:custGeom>
              <a:grpFill/>
              <a:ln w="19050" cap="flat">
                <a:solidFill>
                  <a:schemeClr val="bg2"/>
                </a:solidFill>
                <a:prstDash val="solid"/>
                <a:round/>
              </a:ln>
            </p:spPr>
            <p:txBody>
              <a:bodyPr rtlCol="0" anchor="ctr"/>
              <a:lstStyle/>
              <a:p>
                <a:endParaRPr lang="en-GB" dirty="0"/>
              </a:p>
            </p:txBody>
          </p:sp>
          <p:sp>
            <p:nvSpPr>
              <p:cNvPr id="95" name="Freeform: Shape 161">
                <a:extLst>
                  <a:ext uri="{FF2B5EF4-FFF2-40B4-BE49-F238E27FC236}">
                    <a16:creationId xmlns:a16="http://schemas.microsoft.com/office/drawing/2014/main" id="{85F76A68-6892-8747-8C87-BA9A8B276990}"/>
                  </a:ext>
                </a:extLst>
              </p:cNvPr>
              <p:cNvSpPr/>
              <p:nvPr/>
            </p:nvSpPr>
            <p:spPr>
              <a:xfrm>
                <a:off x="6217348" y="3257074"/>
                <a:ext cx="19050" cy="19050"/>
              </a:xfrm>
              <a:custGeom>
                <a:avLst/>
                <a:gdLst>
                  <a:gd name="connsiteX0" fmla="*/ 0 w 19050"/>
                  <a:gd name="connsiteY0" fmla="*/ 26956 h 19050"/>
                  <a:gd name="connsiteX1" fmla="*/ 26956 w 19050"/>
                  <a:gd name="connsiteY1" fmla="*/ 0 h 19050"/>
                </a:gdLst>
                <a:ahLst/>
                <a:cxnLst>
                  <a:cxn ang="0">
                    <a:pos x="connsiteX0" y="connsiteY0"/>
                  </a:cxn>
                  <a:cxn ang="0">
                    <a:pos x="connsiteX1" y="connsiteY1"/>
                  </a:cxn>
                </a:cxnLst>
                <a:rect l="l" t="t" r="r" b="b"/>
                <a:pathLst>
                  <a:path w="19050" h="19050">
                    <a:moveTo>
                      <a:pt x="0" y="26956"/>
                    </a:moveTo>
                    <a:lnTo>
                      <a:pt x="26956" y="0"/>
                    </a:lnTo>
                  </a:path>
                </a:pathLst>
              </a:custGeom>
              <a:grpFill/>
              <a:ln w="19050" cap="flat">
                <a:solidFill>
                  <a:schemeClr val="bg2"/>
                </a:solidFill>
                <a:prstDash val="solid"/>
                <a:round/>
              </a:ln>
            </p:spPr>
            <p:txBody>
              <a:bodyPr rtlCol="0" anchor="ctr"/>
              <a:lstStyle/>
              <a:p>
                <a:endParaRPr lang="en-GB" dirty="0"/>
              </a:p>
            </p:txBody>
          </p:sp>
          <p:sp>
            <p:nvSpPr>
              <p:cNvPr id="96" name="Freeform: Shape 162">
                <a:extLst>
                  <a:ext uri="{FF2B5EF4-FFF2-40B4-BE49-F238E27FC236}">
                    <a16:creationId xmlns:a16="http://schemas.microsoft.com/office/drawing/2014/main" id="{8F4A8E66-927E-DF4E-8959-E1E2891DAF12}"/>
                  </a:ext>
                </a:extLst>
              </p:cNvPr>
              <p:cNvSpPr/>
              <p:nvPr/>
            </p:nvSpPr>
            <p:spPr>
              <a:xfrm>
                <a:off x="6140481" y="3202877"/>
                <a:ext cx="9525" cy="28575"/>
              </a:xfrm>
              <a:custGeom>
                <a:avLst/>
                <a:gdLst>
                  <a:gd name="connsiteX0" fmla="*/ 0 w 9525"/>
                  <a:gd name="connsiteY0" fmla="*/ 36767 h 28575"/>
                  <a:gd name="connsiteX1" fmla="*/ 9811 w 9525"/>
                  <a:gd name="connsiteY1" fmla="*/ 0 h 28575"/>
                </a:gdLst>
                <a:ahLst/>
                <a:cxnLst>
                  <a:cxn ang="0">
                    <a:pos x="connsiteX0" y="connsiteY0"/>
                  </a:cxn>
                  <a:cxn ang="0">
                    <a:pos x="connsiteX1" y="connsiteY1"/>
                  </a:cxn>
                </a:cxnLst>
                <a:rect l="l" t="t" r="r" b="b"/>
                <a:pathLst>
                  <a:path w="9525" h="28575">
                    <a:moveTo>
                      <a:pt x="0" y="36767"/>
                    </a:moveTo>
                    <a:lnTo>
                      <a:pt x="9811" y="0"/>
                    </a:lnTo>
                  </a:path>
                </a:pathLst>
              </a:custGeom>
              <a:grpFill/>
              <a:ln w="19050" cap="flat">
                <a:solidFill>
                  <a:schemeClr val="bg2"/>
                </a:solidFill>
                <a:prstDash val="solid"/>
                <a:round/>
              </a:ln>
            </p:spPr>
            <p:txBody>
              <a:bodyPr rtlCol="0" anchor="ctr"/>
              <a:lstStyle/>
              <a:p>
                <a:endParaRPr lang="en-GB" dirty="0"/>
              </a:p>
            </p:txBody>
          </p:sp>
        </p:grpSp>
      </p:grpSp>
    </p:spTree>
    <p:extLst>
      <p:ext uri="{BB962C8B-B14F-4D97-AF65-F5344CB8AC3E}">
        <p14:creationId xmlns:p14="http://schemas.microsoft.com/office/powerpoint/2010/main" val="206245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dirty="0"/>
              <a:t>Too Many Reports</a:t>
            </a:r>
          </a:p>
        </p:txBody>
      </p:sp>
      <p:grpSp>
        <p:nvGrpSpPr>
          <p:cNvPr id="33" name="Group 32">
            <a:extLst>
              <a:ext uri="{FF2B5EF4-FFF2-40B4-BE49-F238E27FC236}">
                <a16:creationId xmlns:a16="http://schemas.microsoft.com/office/drawing/2014/main" id="{CF07324B-B234-4DB7-A8FB-9817DF1B3C8A}"/>
              </a:ext>
            </a:extLst>
          </p:cNvPr>
          <p:cNvGrpSpPr/>
          <p:nvPr/>
        </p:nvGrpSpPr>
        <p:grpSpPr>
          <a:xfrm>
            <a:off x="894155" y="2618994"/>
            <a:ext cx="2537460" cy="2791206"/>
            <a:chOff x="7173557" y="1372901"/>
            <a:chExt cx="3383280" cy="3383280"/>
          </a:xfrm>
          <a:solidFill>
            <a:srgbClr val="F0EEEF"/>
          </a:solidFill>
        </p:grpSpPr>
        <p:graphicFrame>
          <p:nvGraphicFramePr>
            <p:cNvPr id="34" name="Chart 33">
              <a:extLst>
                <a:ext uri="{FF2B5EF4-FFF2-40B4-BE49-F238E27FC236}">
                  <a16:creationId xmlns:a16="http://schemas.microsoft.com/office/drawing/2014/main" id="{B34799E9-34B5-41B0-A353-BA5529CF775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3"/>
            </a:graphicData>
          </a:graphic>
        </p:graphicFrame>
        <p:sp>
          <p:nvSpPr>
            <p:cNvPr id="35" name="Freeform: Shape 34">
              <a:extLst>
                <a:ext uri="{FF2B5EF4-FFF2-40B4-BE49-F238E27FC236}">
                  <a16:creationId xmlns:a16="http://schemas.microsoft.com/office/drawing/2014/main" id="{252D864C-C478-44FA-A184-3442A4A63C80}"/>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grpSp>
        <p:nvGrpSpPr>
          <p:cNvPr id="36" name="Group 35">
            <a:extLst>
              <a:ext uri="{FF2B5EF4-FFF2-40B4-BE49-F238E27FC236}">
                <a16:creationId xmlns:a16="http://schemas.microsoft.com/office/drawing/2014/main" id="{21A27458-2AC8-4B22-9561-CA9B8A09AF0E}"/>
              </a:ext>
            </a:extLst>
          </p:cNvPr>
          <p:cNvGrpSpPr/>
          <p:nvPr/>
        </p:nvGrpSpPr>
        <p:grpSpPr>
          <a:xfrm>
            <a:off x="3429000" y="2618994"/>
            <a:ext cx="2537460" cy="2791206"/>
            <a:chOff x="7173557" y="1372901"/>
            <a:chExt cx="3383280" cy="3383280"/>
          </a:xfrm>
          <a:solidFill>
            <a:srgbClr val="F0EEEF"/>
          </a:solidFill>
        </p:grpSpPr>
        <p:graphicFrame>
          <p:nvGraphicFramePr>
            <p:cNvPr id="37" name="Chart 36">
              <a:extLst>
                <a:ext uri="{FF2B5EF4-FFF2-40B4-BE49-F238E27FC236}">
                  <a16:creationId xmlns:a16="http://schemas.microsoft.com/office/drawing/2014/main" id="{4F0E1DD4-6845-4ED7-BFB0-C2C73936FAC3}"/>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4"/>
            </a:graphicData>
          </a:graphic>
        </p:graphicFrame>
        <p:sp>
          <p:nvSpPr>
            <p:cNvPr id="38" name="Freeform: Shape 37">
              <a:extLst>
                <a:ext uri="{FF2B5EF4-FFF2-40B4-BE49-F238E27FC236}">
                  <a16:creationId xmlns:a16="http://schemas.microsoft.com/office/drawing/2014/main" id="{A3EE6781-1E44-447B-893E-7DE0B85F5032}"/>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grpSp>
        <p:nvGrpSpPr>
          <p:cNvPr id="39" name="Group 38">
            <a:extLst>
              <a:ext uri="{FF2B5EF4-FFF2-40B4-BE49-F238E27FC236}">
                <a16:creationId xmlns:a16="http://schemas.microsoft.com/office/drawing/2014/main" id="{CA0C8AE4-5E1A-45B9-B4FC-28727A568BEA}"/>
              </a:ext>
            </a:extLst>
          </p:cNvPr>
          <p:cNvGrpSpPr/>
          <p:nvPr/>
        </p:nvGrpSpPr>
        <p:grpSpPr>
          <a:xfrm>
            <a:off x="5778435" y="2618994"/>
            <a:ext cx="2537460" cy="2791206"/>
            <a:chOff x="7173557" y="1372901"/>
            <a:chExt cx="3383280" cy="3383280"/>
          </a:xfrm>
          <a:solidFill>
            <a:srgbClr val="F0EEEF"/>
          </a:solidFill>
        </p:grpSpPr>
        <p:graphicFrame>
          <p:nvGraphicFramePr>
            <p:cNvPr id="40" name="Chart 39">
              <a:extLst>
                <a:ext uri="{FF2B5EF4-FFF2-40B4-BE49-F238E27FC236}">
                  <a16:creationId xmlns:a16="http://schemas.microsoft.com/office/drawing/2014/main" id="{E49AAC1B-4465-4269-BE0A-1F9AEDF670E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5"/>
            </a:graphicData>
          </a:graphic>
        </p:graphicFrame>
        <p:sp>
          <p:nvSpPr>
            <p:cNvPr id="41" name="Freeform: Shape 40">
              <a:extLst>
                <a:ext uri="{FF2B5EF4-FFF2-40B4-BE49-F238E27FC236}">
                  <a16:creationId xmlns:a16="http://schemas.microsoft.com/office/drawing/2014/main" id="{71E95DBE-E844-402E-AA2C-FB9A37F5DF34}"/>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sp>
        <p:nvSpPr>
          <p:cNvPr id="42" name="Freeform: Shape 41">
            <a:extLst>
              <a:ext uri="{FF2B5EF4-FFF2-40B4-BE49-F238E27FC236}">
                <a16:creationId xmlns:a16="http://schemas.microsoft.com/office/drawing/2014/main" id="{C11FDD8B-E4E5-458C-B1FE-75EA26D0ED1B}"/>
              </a:ext>
            </a:extLst>
          </p:cNvPr>
          <p:cNvSpPr>
            <a:spLocks/>
          </p:cNvSpPr>
          <p:nvPr/>
        </p:nvSpPr>
        <p:spPr bwMode="auto">
          <a:xfrm>
            <a:off x="1413869" y="3109068"/>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solidFill>
                  <a:schemeClr val="accent2"/>
                </a:solidFill>
                <a:latin typeface="Calibri" panose="020F0502020204030204" pitchFamily="34" charset="0"/>
                <a:cs typeface="Calibri" panose="020F0502020204030204" pitchFamily="34" charset="0"/>
              </a:rPr>
              <a:t>80%</a:t>
            </a:r>
          </a:p>
        </p:txBody>
      </p:sp>
      <p:sp>
        <p:nvSpPr>
          <p:cNvPr id="73" name="Freeform: Shape 72">
            <a:extLst>
              <a:ext uri="{FF2B5EF4-FFF2-40B4-BE49-F238E27FC236}">
                <a16:creationId xmlns:a16="http://schemas.microsoft.com/office/drawing/2014/main" id="{4D1A3319-E6DC-45EC-9D09-993D030E5431}"/>
              </a:ext>
            </a:extLst>
          </p:cNvPr>
          <p:cNvSpPr>
            <a:spLocks/>
          </p:cNvSpPr>
          <p:nvPr/>
        </p:nvSpPr>
        <p:spPr bwMode="auto">
          <a:xfrm>
            <a:off x="3912169" y="3048000"/>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solidFill>
                  <a:schemeClr val="accent1">
                    <a:lumMod val="75000"/>
                  </a:schemeClr>
                </a:solidFill>
                <a:latin typeface="Calibri" panose="020F0502020204030204" pitchFamily="34" charset="0"/>
                <a:cs typeface="Calibri" panose="020F0502020204030204" pitchFamily="34" charset="0"/>
              </a:rPr>
              <a:t>170</a:t>
            </a:r>
          </a:p>
        </p:txBody>
      </p:sp>
      <p:sp>
        <p:nvSpPr>
          <p:cNvPr id="74" name="Freeform: Shape 73">
            <a:extLst>
              <a:ext uri="{FF2B5EF4-FFF2-40B4-BE49-F238E27FC236}">
                <a16:creationId xmlns:a16="http://schemas.microsoft.com/office/drawing/2014/main" id="{B1E22B3D-BB8C-4BE5-8D7E-F00EA5EB7BAA}"/>
              </a:ext>
            </a:extLst>
          </p:cNvPr>
          <p:cNvSpPr>
            <a:spLocks/>
          </p:cNvSpPr>
          <p:nvPr/>
        </p:nvSpPr>
        <p:spPr bwMode="auto">
          <a:xfrm>
            <a:off x="6300378" y="3109068"/>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latin typeface="Calibri" panose="020F0502020204030204" pitchFamily="34" charset="0"/>
                <a:cs typeface="Calibri" panose="020F0502020204030204" pitchFamily="34" charset="0"/>
              </a:rPr>
              <a:t>20%</a:t>
            </a:r>
          </a:p>
        </p:txBody>
      </p:sp>
      <p:sp>
        <p:nvSpPr>
          <p:cNvPr id="92" name="TextBox 91">
            <a:extLst>
              <a:ext uri="{FF2B5EF4-FFF2-40B4-BE49-F238E27FC236}">
                <a16:creationId xmlns:a16="http://schemas.microsoft.com/office/drawing/2014/main" id="{FBE4689F-0246-464F-A6F6-9BB0BBDDCB3C}"/>
              </a:ext>
            </a:extLst>
          </p:cNvPr>
          <p:cNvSpPr txBox="1"/>
          <p:nvPr/>
        </p:nvSpPr>
        <p:spPr>
          <a:xfrm>
            <a:off x="1061476" y="1752600"/>
            <a:ext cx="2202816" cy="830997"/>
          </a:xfrm>
          <a:prstGeom prst="rect">
            <a:avLst/>
          </a:prstGeom>
          <a:noFill/>
        </p:spPr>
        <p:txBody>
          <a:bodyPr wrap="square" lIns="0" rIns="0" rtlCol="0" anchor="b">
            <a:spAutoFit/>
          </a:bodyPr>
          <a:lstStyle/>
          <a:p>
            <a:pPr algn="ctr"/>
            <a:r>
              <a:rPr lang="en-US" b="1" cap="all" dirty="0">
                <a:latin typeface="Calibri" panose="020F0502020204030204" pitchFamily="34" charset="0"/>
                <a:cs typeface="Calibri" panose="020F0502020204030204" pitchFamily="34" charset="0"/>
              </a:rPr>
              <a:t>More THAN 20 PER MONTH</a:t>
            </a:r>
          </a:p>
        </p:txBody>
      </p:sp>
      <p:sp>
        <p:nvSpPr>
          <p:cNvPr id="90" name="TextBox 89">
            <a:extLst>
              <a:ext uri="{FF2B5EF4-FFF2-40B4-BE49-F238E27FC236}">
                <a16:creationId xmlns:a16="http://schemas.microsoft.com/office/drawing/2014/main" id="{513D722E-E13B-4BCF-8471-2424146D627D}"/>
              </a:ext>
            </a:extLst>
          </p:cNvPr>
          <p:cNvSpPr txBox="1"/>
          <p:nvPr/>
        </p:nvSpPr>
        <p:spPr>
          <a:xfrm>
            <a:off x="3503617" y="1752600"/>
            <a:ext cx="2202816" cy="830997"/>
          </a:xfrm>
          <a:prstGeom prst="rect">
            <a:avLst/>
          </a:prstGeom>
          <a:noFill/>
        </p:spPr>
        <p:txBody>
          <a:bodyPr wrap="square" lIns="0" rIns="0" rtlCol="0" anchor="b">
            <a:spAutoFit/>
          </a:bodyPr>
          <a:lstStyle>
            <a:defPPr>
              <a:defRPr lang="en-US"/>
            </a:defPPr>
            <a:lvl1pPr algn="ctr">
              <a:defRPr sz="2000" b="1" cap="all"/>
            </a:lvl1pPr>
          </a:lstStyle>
          <a:p>
            <a:r>
              <a:rPr lang="en-US" sz="2400" dirty="0">
                <a:latin typeface="Calibri" panose="020F0502020204030204" pitchFamily="34" charset="0"/>
                <a:cs typeface="Calibri" panose="020F0502020204030204" pitchFamily="34" charset="0"/>
              </a:rPr>
              <a:t>AVERAGE PER QUARTER</a:t>
            </a:r>
          </a:p>
        </p:txBody>
      </p:sp>
      <p:sp>
        <p:nvSpPr>
          <p:cNvPr id="88" name="TextBox 87">
            <a:extLst>
              <a:ext uri="{FF2B5EF4-FFF2-40B4-BE49-F238E27FC236}">
                <a16:creationId xmlns:a16="http://schemas.microsoft.com/office/drawing/2014/main" id="{4FB50488-10EA-43FB-B9D4-E13DC470DF5F}"/>
              </a:ext>
            </a:extLst>
          </p:cNvPr>
          <p:cNvSpPr txBox="1"/>
          <p:nvPr/>
        </p:nvSpPr>
        <p:spPr>
          <a:xfrm>
            <a:off x="5945758" y="1752600"/>
            <a:ext cx="2202816" cy="830997"/>
          </a:xfrm>
          <a:prstGeom prst="rect">
            <a:avLst/>
          </a:prstGeom>
          <a:noFill/>
        </p:spPr>
        <p:txBody>
          <a:bodyPr wrap="square" lIns="0" rIns="0" rtlCol="0" anchor="b">
            <a:spAutoFit/>
          </a:bodyPr>
          <a:lstStyle/>
          <a:p>
            <a:pPr algn="ctr"/>
            <a:r>
              <a:rPr lang="en-US" b="1" cap="all" dirty="0">
                <a:latin typeface="Calibri" panose="020F0502020204030204" pitchFamily="34" charset="0"/>
                <a:cs typeface="Calibri" panose="020F0502020204030204" pitchFamily="34" charset="0"/>
              </a:rPr>
              <a:t>REFUSED TO PROCESS</a:t>
            </a:r>
          </a:p>
        </p:txBody>
      </p:sp>
      <p:sp>
        <p:nvSpPr>
          <p:cNvPr id="27" name="Footer Placeholder 2">
            <a:extLst>
              <a:ext uri="{FF2B5EF4-FFF2-40B4-BE49-F238E27FC236}">
                <a16:creationId xmlns:a16="http://schemas.microsoft.com/office/drawing/2014/main" id="{AF6DEC79-4F37-E94D-AF57-78552D450191}"/>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28" name="Slide Number Placeholder 3">
            <a:extLst>
              <a:ext uri="{FF2B5EF4-FFF2-40B4-BE49-F238E27FC236}">
                <a16:creationId xmlns:a16="http://schemas.microsoft.com/office/drawing/2014/main" id="{C881EF63-48A3-CA41-81E9-7BE175E32D1D}"/>
              </a:ext>
            </a:extLst>
          </p:cNvPr>
          <p:cNvSpPr>
            <a:spLocks noGrp="1"/>
          </p:cNvSpPr>
          <p:nvPr>
            <p:ph type="sldNum" sz="quarter" idx="11"/>
          </p:nvPr>
        </p:nvSpPr>
        <p:spPr>
          <a:xfrm>
            <a:off x="6553200" y="6248400"/>
            <a:ext cx="2209800" cy="457200"/>
          </a:xfrm>
        </p:spPr>
        <p:txBody>
          <a:bodyPr/>
          <a:lstStyle/>
          <a:p>
            <a:pPr>
              <a:defRPr/>
            </a:pPr>
            <a:fld id="{5E383DE7-8708-3D47-A760-102661139B39}" type="slidenum">
              <a:rPr lang="en-US" altLang="en-US" smtClean="0"/>
              <a:pPr>
                <a:defRPr/>
              </a:pPr>
              <a:t>5</a:t>
            </a:fld>
            <a:endParaRPr lang="en-US" altLang="en-US" dirty="0"/>
          </a:p>
        </p:txBody>
      </p:sp>
      <p:sp>
        <p:nvSpPr>
          <p:cNvPr id="5" name="Rectangle 4">
            <a:extLst>
              <a:ext uri="{FF2B5EF4-FFF2-40B4-BE49-F238E27FC236}">
                <a16:creationId xmlns:a16="http://schemas.microsoft.com/office/drawing/2014/main" id="{E0F6FCC5-F8A5-4D46-A2CD-A6175631754B}"/>
              </a:ext>
            </a:extLst>
          </p:cNvPr>
          <p:cNvSpPr/>
          <p:nvPr/>
        </p:nvSpPr>
        <p:spPr>
          <a:xfrm>
            <a:off x="1649930" y="5024735"/>
            <a:ext cx="3607870" cy="461665"/>
          </a:xfrm>
          <a:prstGeom prst="rect">
            <a:avLst/>
          </a:prstGeom>
        </p:spPr>
        <p:txBody>
          <a:bodyPr wrap="square">
            <a:spAutoFit/>
          </a:bodyPr>
          <a:lstStyle/>
          <a:p>
            <a:r>
              <a:rPr lang="en-US" altLang="en-US" b="1" dirty="0">
                <a:latin typeface="Calibri" panose="020F0502020204030204" pitchFamily="34" charset="0"/>
                <a:cs typeface="Calibri" panose="020F0502020204030204" pitchFamily="34" charset="0"/>
              </a:rPr>
              <a:t>Number of Safety Reports</a:t>
            </a:r>
          </a:p>
        </p:txBody>
      </p:sp>
      <p:sp>
        <p:nvSpPr>
          <p:cNvPr id="32" name="Rectangle 31">
            <a:extLst>
              <a:ext uri="{FF2B5EF4-FFF2-40B4-BE49-F238E27FC236}">
                <a16:creationId xmlns:a16="http://schemas.microsoft.com/office/drawing/2014/main" id="{3CCDCDE8-B722-544F-BBE3-DDB82E518DBA}"/>
              </a:ext>
            </a:extLst>
          </p:cNvPr>
          <p:cNvSpPr/>
          <p:nvPr/>
        </p:nvSpPr>
        <p:spPr>
          <a:xfrm>
            <a:off x="5943600" y="5024735"/>
            <a:ext cx="2537460" cy="461665"/>
          </a:xfrm>
          <a:prstGeom prst="rect">
            <a:avLst/>
          </a:prstGeom>
        </p:spPr>
        <p:txBody>
          <a:bodyPr wrap="square">
            <a:spAutoFit/>
          </a:bodyPr>
          <a:lstStyle/>
          <a:p>
            <a:r>
              <a:rPr lang="en-US" altLang="en-US" b="1" dirty="0">
                <a:latin typeface="Calibri" panose="020F0502020204030204" pitchFamily="34" charset="0"/>
                <a:cs typeface="Calibri" panose="020F0502020204030204" pitchFamily="34" charset="0"/>
              </a:rPr>
              <a:t>Number of Sites</a:t>
            </a:r>
          </a:p>
        </p:txBody>
      </p:sp>
    </p:spTree>
    <p:extLst>
      <p:ext uri="{BB962C8B-B14F-4D97-AF65-F5344CB8AC3E}">
        <p14:creationId xmlns:p14="http://schemas.microsoft.com/office/powerpoint/2010/main" val="3368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dirty="0"/>
              <a:t>Duplicate Reports</a:t>
            </a:r>
          </a:p>
        </p:txBody>
      </p:sp>
      <p:grpSp>
        <p:nvGrpSpPr>
          <p:cNvPr id="33" name="Group 32">
            <a:extLst>
              <a:ext uri="{FF2B5EF4-FFF2-40B4-BE49-F238E27FC236}">
                <a16:creationId xmlns:a16="http://schemas.microsoft.com/office/drawing/2014/main" id="{CF07324B-B234-4DB7-A8FB-9817DF1B3C8A}"/>
              </a:ext>
            </a:extLst>
          </p:cNvPr>
          <p:cNvGrpSpPr/>
          <p:nvPr/>
        </p:nvGrpSpPr>
        <p:grpSpPr>
          <a:xfrm>
            <a:off x="894155" y="2475553"/>
            <a:ext cx="2537460" cy="2537460"/>
            <a:chOff x="7173557" y="1372901"/>
            <a:chExt cx="3383280" cy="3383280"/>
          </a:xfrm>
          <a:solidFill>
            <a:srgbClr val="F0EEEF"/>
          </a:solidFill>
        </p:grpSpPr>
        <p:graphicFrame>
          <p:nvGraphicFramePr>
            <p:cNvPr id="34" name="Chart 33">
              <a:extLst>
                <a:ext uri="{FF2B5EF4-FFF2-40B4-BE49-F238E27FC236}">
                  <a16:creationId xmlns:a16="http://schemas.microsoft.com/office/drawing/2014/main" id="{B34799E9-34B5-41B0-A353-BA5529CF775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3"/>
            </a:graphicData>
          </a:graphic>
        </p:graphicFrame>
        <p:sp>
          <p:nvSpPr>
            <p:cNvPr id="35" name="Freeform: Shape 34">
              <a:extLst>
                <a:ext uri="{FF2B5EF4-FFF2-40B4-BE49-F238E27FC236}">
                  <a16:creationId xmlns:a16="http://schemas.microsoft.com/office/drawing/2014/main" id="{252D864C-C478-44FA-A184-3442A4A63C80}"/>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grpSp>
        <p:nvGrpSpPr>
          <p:cNvPr id="36" name="Group 35">
            <a:extLst>
              <a:ext uri="{FF2B5EF4-FFF2-40B4-BE49-F238E27FC236}">
                <a16:creationId xmlns:a16="http://schemas.microsoft.com/office/drawing/2014/main" id="{21A27458-2AC8-4B22-9561-CA9B8A09AF0E}"/>
              </a:ext>
            </a:extLst>
          </p:cNvPr>
          <p:cNvGrpSpPr/>
          <p:nvPr/>
        </p:nvGrpSpPr>
        <p:grpSpPr>
          <a:xfrm>
            <a:off x="3336295" y="2475553"/>
            <a:ext cx="2537460" cy="2537460"/>
            <a:chOff x="7173557" y="1372901"/>
            <a:chExt cx="3383280" cy="3383280"/>
          </a:xfrm>
          <a:solidFill>
            <a:srgbClr val="F0EEEF"/>
          </a:solidFill>
        </p:grpSpPr>
        <p:graphicFrame>
          <p:nvGraphicFramePr>
            <p:cNvPr id="37" name="Chart 36">
              <a:extLst>
                <a:ext uri="{FF2B5EF4-FFF2-40B4-BE49-F238E27FC236}">
                  <a16:creationId xmlns:a16="http://schemas.microsoft.com/office/drawing/2014/main" id="{4F0E1DD4-6845-4ED7-BFB0-C2C73936FAC3}"/>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4"/>
            </a:graphicData>
          </a:graphic>
        </p:graphicFrame>
        <p:sp>
          <p:nvSpPr>
            <p:cNvPr id="38" name="Freeform: Shape 37">
              <a:extLst>
                <a:ext uri="{FF2B5EF4-FFF2-40B4-BE49-F238E27FC236}">
                  <a16:creationId xmlns:a16="http://schemas.microsoft.com/office/drawing/2014/main" id="{A3EE6781-1E44-447B-893E-7DE0B85F5032}"/>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grpSp>
        <p:nvGrpSpPr>
          <p:cNvPr id="39" name="Group 38">
            <a:extLst>
              <a:ext uri="{FF2B5EF4-FFF2-40B4-BE49-F238E27FC236}">
                <a16:creationId xmlns:a16="http://schemas.microsoft.com/office/drawing/2014/main" id="{CA0C8AE4-5E1A-45B9-B4FC-28727A568BEA}"/>
              </a:ext>
            </a:extLst>
          </p:cNvPr>
          <p:cNvGrpSpPr/>
          <p:nvPr/>
        </p:nvGrpSpPr>
        <p:grpSpPr>
          <a:xfrm>
            <a:off x="5778435" y="2475553"/>
            <a:ext cx="2537460" cy="2537460"/>
            <a:chOff x="7173557" y="1372901"/>
            <a:chExt cx="3383280" cy="3383280"/>
          </a:xfrm>
          <a:solidFill>
            <a:srgbClr val="F0EEEF"/>
          </a:solidFill>
        </p:grpSpPr>
        <p:graphicFrame>
          <p:nvGraphicFramePr>
            <p:cNvPr id="40" name="Chart 39">
              <a:extLst>
                <a:ext uri="{FF2B5EF4-FFF2-40B4-BE49-F238E27FC236}">
                  <a16:creationId xmlns:a16="http://schemas.microsoft.com/office/drawing/2014/main" id="{E49AAC1B-4465-4269-BE0A-1F9AEDF670E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5"/>
            </a:graphicData>
          </a:graphic>
        </p:graphicFrame>
        <p:sp>
          <p:nvSpPr>
            <p:cNvPr id="41" name="Freeform: Shape 40">
              <a:extLst>
                <a:ext uri="{FF2B5EF4-FFF2-40B4-BE49-F238E27FC236}">
                  <a16:creationId xmlns:a16="http://schemas.microsoft.com/office/drawing/2014/main" id="{71E95DBE-E844-402E-AA2C-FB9A37F5DF34}"/>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0" rIns="68580" bIns="34290" numCol="1" anchor="ctr" anchorCtr="0" compatLnSpc="1">
              <a:prstTxWarp prst="textNoShape">
                <a:avLst/>
              </a:prstTxWarp>
              <a:noAutofit/>
            </a:bodyPr>
            <a:lstStyle/>
            <a:p>
              <a:pPr algn="ctr"/>
              <a:endParaRPr lang="en-US" sz="4050" b="1" dirty="0"/>
            </a:p>
          </p:txBody>
        </p:sp>
      </p:grpSp>
      <p:sp>
        <p:nvSpPr>
          <p:cNvPr id="42" name="Freeform: Shape 41">
            <a:extLst>
              <a:ext uri="{FF2B5EF4-FFF2-40B4-BE49-F238E27FC236}">
                <a16:creationId xmlns:a16="http://schemas.microsoft.com/office/drawing/2014/main" id="{C11FDD8B-E4E5-458C-B1FE-75EA26D0ED1B}"/>
              </a:ext>
            </a:extLst>
          </p:cNvPr>
          <p:cNvSpPr>
            <a:spLocks/>
          </p:cNvSpPr>
          <p:nvPr/>
        </p:nvSpPr>
        <p:spPr bwMode="auto">
          <a:xfrm>
            <a:off x="1413869" y="2906132"/>
            <a:ext cx="1498031" cy="167630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solidFill>
                  <a:schemeClr val="accent2"/>
                </a:solidFill>
                <a:latin typeface="Calibri" panose="020F0502020204030204" pitchFamily="34" charset="0"/>
                <a:cs typeface="Calibri" panose="020F0502020204030204" pitchFamily="34" charset="0"/>
              </a:rPr>
              <a:t>7</a:t>
            </a:r>
          </a:p>
        </p:txBody>
      </p:sp>
      <p:sp>
        <p:nvSpPr>
          <p:cNvPr id="73" name="Freeform: Shape 72">
            <a:extLst>
              <a:ext uri="{FF2B5EF4-FFF2-40B4-BE49-F238E27FC236}">
                <a16:creationId xmlns:a16="http://schemas.microsoft.com/office/drawing/2014/main" id="{4D1A3319-E6DC-45EC-9D09-993D030E5431}"/>
              </a:ext>
            </a:extLst>
          </p:cNvPr>
          <p:cNvSpPr>
            <a:spLocks/>
          </p:cNvSpPr>
          <p:nvPr/>
        </p:nvSpPr>
        <p:spPr bwMode="auto">
          <a:xfrm>
            <a:off x="3856009" y="2906131"/>
            <a:ext cx="1498031" cy="167630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solidFill>
                  <a:schemeClr val="accent1">
                    <a:lumMod val="75000"/>
                  </a:schemeClr>
                </a:solidFill>
                <a:latin typeface="Calibri" panose="020F0502020204030204" pitchFamily="34" charset="0"/>
                <a:cs typeface="Calibri" panose="020F0502020204030204" pitchFamily="34" charset="0"/>
              </a:rPr>
              <a:t>17.5</a:t>
            </a:r>
          </a:p>
        </p:txBody>
      </p:sp>
      <p:sp>
        <p:nvSpPr>
          <p:cNvPr id="74" name="Freeform: Shape 73">
            <a:extLst>
              <a:ext uri="{FF2B5EF4-FFF2-40B4-BE49-F238E27FC236}">
                <a16:creationId xmlns:a16="http://schemas.microsoft.com/office/drawing/2014/main" id="{B1E22B3D-BB8C-4BE5-8D7E-F00EA5EB7BAA}"/>
              </a:ext>
            </a:extLst>
          </p:cNvPr>
          <p:cNvSpPr>
            <a:spLocks/>
          </p:cNvSpPr>
          <p:nvPr/>
        </p:nvSpPr>
        <p:spPr bwMode="auto">
          <a:xfrm>
            <a:off x="6300378" y="2906130"/>
            <a:ext cx="1498031" cy="167630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050" b="1" dirty="0">
                <a:latin typeface="Calibri" panose="020F0502020204030204" pitchFamily="34" charset="0"/>
                <a:cs typeface="Calibri" panose="020F0502020204030204" pitchFamily="34" charset="0"/>
              </a:rPr>
              <a:t>3.1</a:t>
            </a:r>
          </a:p>
        </p:txBody>
      </p:sp>
      <p:sp>
        <p:nvSpPr>
          <p:cNvPr id="92" name="TextBox 91">
            <a:extLst>
              <a:ext uri="{FF2B5EF4-FFF2-40B4-BE49-F238E27FC236}">
                <a16:creationId xmlns:a16="http://schemas.microsoft.com/office/drawing/2014/main" id="{FBE4689F-0246-464F-A6F6-9BB0BBDDCB3C}"/>
              </a:ext>
            </a:extLst>
          </p:cNvPr>
          <p:cNvSpPr txBox="1"/>
          <p:nvPr/>
        </p:nvSpPr>
        <p:spPr>
          <a:xfrm>
            <a:off x="1061476" y="1676400"/>
            <a:ext cx="2202816" cy="830997"/>
          </a:xfrm>
          <a:prstGeom prst="rect">
            <a:avLst/>
          </a:prstGeom>
          <a:noFill/>
        </p:spPr>
        <p:txBody>
          <a:bodyPr wrap="square" lIns="0" rIns="0" rtlCol="0" anchor="b">
            <a:spAutoFit/>
          </a:bodyPr>
          <a:lstStyle/>
          <a:p>
            <a:pPr algn="ctr"/>
            <a:r>
              <a:rPr lang="en-US" b="1" cap="all" dirty="0">
                <a:solidFill>
                  <a:srgbClr val="002060"/>
                </a:solidFill>
                <a:latin typeface="Calibri" panose="020F0502020204030204" pitchFamily="34" charset="0"/>
                <a:cs typeface="Calibri" panose="020F0502020204030204" pitchFamily="34" charset="0"/>
              </a:rPr>
              <a:t>per Study COORDINATOR</a:t>
            </a:r>
          </a:p>
        </p:txBody>
      </p:sp>
      <p:sp>
        <p:nvSpPr>
          <p:cNvPr id="90" name="TextBox 89">
            <a:extLst>
              <a:ext uri="{FF2B5EF4-FFF2-40B4-BE49-F238E27FC236}">
                <a16:creationId xmlns:a16="http://schemas.microsoft.com/office/drawing/2014/main" id="{513D722E-E13B-4BCF-8471-2424146D627D}"/>
              </a:ext>
            </a:extLst>
          </p:cNvPr>
          <p:cNvSpPr txBox="1"/>
          <p:nvPr/>
        </p:nvSpPr>
        <p:spPr>
          <a:xfrm>
            <a:off x="3503617" y="2045732"/>
            <a:ext cx="2202816" cy="461665"/>
          </a:xfrm>
          <a:prstGeom prst="rect">
            <a:avLst/>
          </a:prstGeom>
          <a:noFill/>
        </p:spPr>
        <p:txBody>
          <a:bodyPr wrap="square" lIns="0" rIns="0" rtlCol="0" anchor="b">
            <a:spAutoFit/>
          </a:bodyPr>
          <a:lstStyle>
            <a:defPPr>
              <a:defRPr lang="en-US"/>
            </a:defPPr>
            <a:lvl1pPr algn="ctr">
              <a:defRPr sz="2000" b="1" cap="all"/>
            </a:lvl1pPr>
          </a:lstStyle>
          <a:p>
            <a:r>
              <a:rPr lang="en-US" sz="2400" dirty="0">
                <a:solidFill>
                  <a:srgbClr val="002060"/>
                </a:solidFill>
                <a:latin typeface="Calibri" panose="020F0502020204030204" pitchFamily="34" charset="0"/>
                <a:cs typeface="Calibri" panose="020F0502020204030204" pitchFamily="34" charset="0"/>
              </a:rPr>
              <a:t>PER COMPOUND</a:t>
            </a:r>
          </a:p>
        </p:txBody>
      </p:sp>
      <p:sp>
        <p:nvSpPr>
          <p:cNvPr id="88" name="TextBox 87">
            <a:extLst>
              <a:ext uri="{FF2B5EF4-FFF2-40B4-BE49-F238E27FC236}">
                <a16:creationId xmlns:a16="http://schemas.microsoft.com/office/drawing/2014/main" id="{4FB50488-10EA-43FB-B9D4-E13DC470DF5F}"/>
              </a:ext>
            </a:extLst>
          </p:cNvPr>
          <p:cNvSpPr txBox="1"/>
          <p:nvPr/>
        </p:nvSpPr>
        <p:spPr>
          <a:xfrm>
            <a:off x="5945758" y="1676400"/>
            <a:ext cx="2202816" cy="830997"/>
          </a:xfrm>
          <a:prstGeom prst="rect">
            <a:avLst/>
          </a:prstGeom>
          <a:noFill/>
        </p:spPr>
        <p:txBody>
          <a:bodyPr wrap="square" lIns="0" rIns="0" rtlCol="0" anchor="b">
            <a:spAutoFit/>
          </a:bodyPr>
          <a:lstStyle/>
          <a:p>
            <a:pPr algn="ctr"/>
            <a:r>
              <a:rPr lang="en-US" b="1" cap="all" dirty="0">
                <a:solidFill>
                  <a:srgbClr val="002060"/>
                </a:solidFill>
                <a:latin typeface="Calibri" panose="020F0502020204030204" pitchFamily="34" charset="0"/>
                <a:cs typeface="Calibri" panose="020F0502020204030204" pitchFamily="34" charset="0"/>
              </a:rPr>
              <a:t>ON SAME COMPOUND </a:t>
            </a:r>
          </a:p>
        </p:txBody>
      </p:sp>
      <p:sp>
        <p:nvSpPr>
          <p:cNvPr id="27" name="Footer Placeholder 2">
            <a:extLst>
              <a:ext uri="{FF2B5EF4-FFF2-40B4-BE49-F238E27FC236}">
                <a16:creationId xmlns:a16="http://schemas.microsoft.com/office/drawing/2014/main" id="{AF6DEC79-4F37-E94D-AF57-78552D450191}"/>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28" name="Slide Number Placeholder 3">
            <a:extLst>
              <a:ext uri="{FF2B5EF4-FFF2-40B4-BE49-F238E27FC236}">
                <a16:creationId xmlns:a16="http://schemas.microsoft.com/office/drawing/2014/main" id="{C881EF63-48A3-CA41-81E9-7BE175E32D1D}"/>
              </a:ext>
            </a:extLst>
          </p:cNvPr>
          <p:cNvSpPr>
            <a:spLocks noGrp="1"/>
          </p:cNvSpPr>
          <p:nvPr>
            <p:ph type="sldNum" sz="quarter" idx="11"/>
          </p:nvPr>
        </p:nvSpPr>
        <p:spPr>
          <a:xfrm>
            <a:off x="6553200" y="6248400"/>
            <a:ext cx="2209800" cy="457200"/>
          </a:xfrm>
        </p:spPr>
        <p:txBody>
          <a:bodyPr/>
          <a:lstStyle/>
          <a:p>
            <a:pPr>
              <a:defRPr/>
            </a:pPr>
            <a:fld id="{5E383DE7-8708-3D47-A760-102661139B39}" type="slidenum">
              <a:rPr lang="en-US" altLang="en-US" smtClean="0"/>
              <a:pPr>
                <a:defRPr/>
              </a:pPr>
              <a:t>6</a:t>
            </a:fld>
            <a:endParaRPr lang="en-US" altLang="en-US" dirty="0"/>
          </a:p>
        </p:txBody>
      </p:sp>
      <p:sp>
        <p:nvSpPr>
          <p:cNvPr id="5" name="Rectangle 4">
            <a:extLst>
              <a:ext uri="{FF2B5EF4-FFF2-40B4-BE49-F238E27FC236}">
                <a16:creationId xmlns:a16="http://schemas.microsoft.com/office/drawing/2014/main" id="{0A3697E2-AB52-9D4A-BB9A-5BD45EEFB13E}"/>
              </a:ext>
            </a:extLst>
          </p:cNvPr>
          <p:cNvSpPr/>
          <p:nvPr/>
        </p:nvSpPr>
        <p:spPr>
          <a:xfrm>
            <a:off x="2870732" y="5212001"/>
            <a:ext cx="3402535" cy="461665"/>
          </a:xfrm>
          <a:prstGeom prst="rect">
            <a:avLst/>
          </a:prstGeom>
        </p:spPr>
        <p:txBody>
          <a:bodyPr wrap="none">
            <a:spAutoFit/>
          </a:bodyPr>
          <a:lstStyle/>
          <a:p>
            <a:r>
              <a:rPr lang="en-US" altLang="en-US" b="1" dirty="0">
                <a:solidFill>
                  <a:srgbClr val="002060"/>
                </a:solidFill>
                <a:latin typeface="Calibri" panose="020F0502020204030204" pitchFamily="34" charset="0"/>
                <a:cs typeface="Calibri" panose="020F0502020204030204" pitchFamily="34" charset="0"/>
              </a:rPr>
              <a:t>Average Number of Trials</a:t>
            </a:r>
          </a:p>
        </p:txBody>
      </p:sp>
    </p:spTree>
    <p:extLst>
      <p:ext uri="{BB962C8B-B14F-4D97-AF65-F5344CB8AC3E}">
        <p14:creationId xmlns:p14="http://schemas.microsoft.com/office/powerpoint/2010/main" val="7928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a:extLst>
              <a:ext uri="{FF2B5EF4-FFF2-40B4-BE49-F238E27FC236}">
                <a16:creationId xmlns:a16="http://schemas.microsoft.com/office/drawing/2014/main" id="{10F5ECBD-E2BD-4A34-9E7B-A7B3381FC229}"/>
              </a:ext>
            </a:extLst>
          </p:cNvPr>
          <p:cNvGraphicFramePr/>
          <p:nvPr>
            <p:extLst>
              <p:ext uri="{D42A27DB-BD31-4B8C-83A1-F6EECF244321}">
                <p14:modId xmlns:p14="http://schemas.microsoft.com/office/powerpoint/2010/main" val="83630795"/>
              </p:ext>
            </p:extLst>
          </p:nvPr>
        </p:nvGraphicFramePr>
        <p:xfrm>
          <a:off x="202207" y="2177492"/>
          <a:ext cx="2292942" cy="1914929"/>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Shape 17">
            <a:extLst>
              <a:ext uri="{FF2B5EF4-FFF2-40B4-BE49-F238E27FC236}">
                <a16:creationId xmlns:a16="http://schemas.microsoft.com/office/drawing/2014/main" id="{865D598F-97D1-4F1D-8331-8A1D09533F55}"/>
              </a:ext>
            </a:extLst>
          </p:cNvPr>
          <p:cNvSpPr/>
          <p:nvPr/>
        </p:nvSpPr>
        <p:spPr>
          <a:xfrm>
            <a:off x="365610" y="1869863"/>
            <a:ext cx="1966136" cy="2235470"/>
          </a:xfrm>
          <a:custGeom>
            <a:avLst/>
            <a:gdLst>
              <a:gd name="connsiteX0" fmla="*/ 1321162 w 2621514"/>
              <a:gd name="connsiteY0" fmla="*/ 2686884 h 2980625"/>
              <a:gd name="connsiteX1" fmla="*/ 315650 w 2621514"/>
              <a:gd name="connsiteY1" fmla="*/ 1681372 h 2980625"/>
              <a:gd name="connsiteX2" fmla="*/ 1321162 w 2621514"/>
              <a:gd name="connsiteY2" fmla="*/ 675859 h 2980625"/>
              <a:gd name="connsiteX3" fmla="*/ 2326675 w 2621514"/>
              <a:gd name="connsiteY3" fmla="*/ 1681372 h 2980625"/>
              <a:gd name="connsiteX4" fmla="*/ 1321162 w 2621514"/>
              <a:gd name="connsiteY4" fmla="*/ 2686884 h 2980625"/>
              <a:gd name="connsiteX5" fmla="*/ 1321162 w 2621514"/>
              <a:gd name="connsiteY5" fmla="*/ 2686884 h 2980625"/>
              <a:gd name="connsiteX6" fmla="*/ 2172257 w 2621514"/>
              <a:gd name="connsiteY6" fmla="*/ 805139 h 2980625"/>
              <a:gd name="connsiteX7" fmla="*/ 2279990 w 2621514"/>
              <a:gd name="connsiteY7" fmla="*/ 697406 h 2980625"/>
              <a:gd name="connsiteX8" fmla="*/ 2276399 w 2621514"/>
              <a:gd name="connsiteY8" fmla="*/ 546579 h 2980625"/>
              <a:gd name="connsiteX9" fmla="*/ 2125572 w 2621514"/>
              <a:gd name="connsiteY9" fmla="*/ 542988 h 2980625"/>
              <a:gd name="connsiteX10" fmla="*/ 2003474 w 2621514"/>
              <a:gd name="connsiteY10" fmla="*/ 668677 h 2980625"/>
              <a:gd name="connsiteX11" fmla="*/ 1428896 w 2621514"/>
              <a:gd name="connsiteY11" fmla="*/ 467575 h 2980625"/>
              <a:gd name="connsiteX12" fmla="*/ 1428896 w 2621514"/>
              <a:gd name="connsiteY12" fmla="*/ 316748 h 2980625"/>
              <a:gd name="connsiteX13" fmla="*/ 1752096 w 2621514"/>
              <a:gd name="connsiteY13" fmla="*/ 316748 h 2980625"/>
              <a:gd name="connsiteX14" fmla="*/ 1752096 w 2621514"/>
              <a:gd name="connsiteY14" fmla="*/ 101281 h 2980625"/>
              <a:gd name="connsiteX15" fmla="*/ 890228 w 2621514"/>
              <a:gd name="connsiteY15" fmla="*/ 101281 h 2980625"/>
              <a:gd name="connsiteX16" fmla="*/ 890228 w 2621514"/>
              <a:gd name="connsiteY16" fmla="*/ 316748 h 2980625"/>
              <a:gd name="connsiteX17" fmla="*/ 1213429 w 2621514"/>
              <a:gd name="connsiteY17" fmla="*/ 316748 h 2980625"/>
              <a:gd name="connsiteX18" fmla="*/ 1213429 w 2621514"/>
              <a:gd name="connsiteY18" fmla="*/ 463983 h 2980625"/>
              <a:gd name="connsiteX19" fmla="*/ 110956 w 2621514"/>
              <a:gd name="connsiteY19" fmla="*/ 1526954 h 2980625"/>
              <a:gd name="connsiteX20" fmla="*/ 915366 w 2621514"/>
              <a:gd name="connsiteY20" fmla="*/ 2830529 h 2980625"/>
              <a:gd name="connsiteX21" fmla="*/ 2362586 w 2621514"/>
              <a:gd name="connsiteY21" fmla="*/ 2324181 h 2980625"/>
              <a:gd name="connsiteX22" fmla="*/ 2172257 w 2621514"/>
              <a:gd name="connsiteY22" fmla="*/ 805139 h 2980625"/>
              <a:gd name="connsiteX23" fmla="*/ 2172257 w 2621514"/>
              <a:gd name="connsiteY23" fmla="*/ 805139 h 298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21514" h="2980625">
                <a:moveTo>
                  <a:pt x="1321162" y="2686884"/>
                </a:moveTo>
                <a:cubicBezTo>
                  <a:pt x="764539" y="2686884"/>
                  <a:pt x="315650" y="2237995"/>
                  <a:pt x="315650" y="1681372"/>
                </a:cubicBezTo>
                <a:cubicBezTo>
                  <a:pt x="315650" y="1124749"/>
                  <a:pt x="764539" y="675859"/>
                  <a:pt x="1321162" y="675859"/>
                </a:cubicBezTo>
                <a:cubicBezTo>
                  <a:pt x="1877785" y="675859"/>
                  <a:pt x="2326675" y="1124749"/>
                  <a:pt x="2326675" y="1681372"/>
                </a:cubicBezTo>
                <a:cubicBezTo>
                  <a:pt x="2326675" y="2237995"/>
                  <a:pt x="1877785" y="2686884"/>
                  <a:pt x="1321162" y="2686884"/>
                </a:cubicBezTo>
                <a:lnTo>
                  <a:pt x="1321162" y="2686884"/>
                </a:lnTo>
                <a:close/>
                <a:moveTo>
                  <a:pt x="2172257" y="805139"/>
                </a:moveTo>
                <a:lnTo>
                  <a:pt x="2279990" y="697406"/>
                </a:lnTo>
                <a:cubicBezTo>
                  <a:pt x="2319492" y="654313"/>
                  <a:pt x="2319492" y="589672"/>
                  <a:pt x="2276399" y="546579"/>
                </a:cubicBezTo>
                <a:cubicBezTo>
                  <a:pt x="2236897" y="507077"/>
                  <a:pt x="2168665" y="503486"/>
                  <a:pt x="2125572" y="542988"/>
                </a:cubicBezTo>
                <a:lnTo>
                  <a:pt x="2003474" y="668677"/>
                </a:lnTo>
                <a:cubicBezTo>
                  <a:pt x="1831101" y="553761"/>
                  <a:pt x="1633589" y="481939"/>
                  <a:pt x="1428896" y="467575"/>
                </a:cubicBezTo>
                <a:lnTo>
                  <a:pt x="1428896" y="316748"/>
                </a:lnTo>
                <a:lnTo>
                  <a:pt x="1752096" y="316748"/>
                </a:lnTo>
                <a:lnTo>
                  <a:pt x="1752096" y="101281"/>
                </a:lnTo>
                <a:lnTo>
                  <a:pt x="890228" y="101281"/>
                </a:lnTo>
                <a:lnTo>
                  <a:pt x="890228" y="316748"/>
                </a:lnTo>
                <a:lnTo>
                  <a:pt x="1213429" y="316748"/>
                </a:lnTo>
                <a:lnTo>
                  <a:pt x="1213429" y="463983"/>
                </a:lnTo>
                <a:cubicBezTo>
                  <a:pt x="642441" y="514259"/>
                  <a:pt x="182778" y="955966"/>
                  <a:pt x="110956" y="1526954"/>
                </a:cubicBezTo>
                <a:cubicBezTo>
                  <a:pt x="39134" y="2097941"/>
                  <a:pt x="373108" y="2640199"/>
                  <a:pt x="915366" y="2830529"/>
                </a:cubicBezTo>
                <a:cubicBezTo>
                  <a:pt x="1457625" y="3020858"/>
                  <a:pt x="2057341" y="2812573"/>
                  <a:pt x="2362586" y="2324181"/>
                </a:cubicBezTo>
                <a:cubicBezTo>
                  <a:pt x="2667831" y="1835790"/>
                  <a:pt x="2581644" y="1203753"/>
                  <a:pt x="2172257" y="805139"/>
                </a:cubicBezTo>
                <a:lnTo>
                  <a:pt x="2172257" y="805139"/>
                </a:lnTo>
                <a:close/>
              </a:path>
            </a:pathLst>
          </a:custGeom>
          <a:solidFill>
            <a:schemeClr val="tx1">
              <a:lumMod val="75000"/>
              <a:lumOff val="25000"/>
            </a:schemeClr>
          </a:solidFill>
          <a:ln w="3581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noProof="1"/>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Autofit/>
          </a:bodyPr>
          <a:lstStyle/>
          <a:p>
            <a:r>
              <a:rPr lang="en-US" dirty="0"/>
              <a:t>Overly Time-Consuming</a:t>
            </a:r>
            <a:endParaRPr lang="en-US" noProof="1"/>
          </a:p>
        </p:txBody>
      </p:sp>
      <p:sp>
        <p:nvSpPr>
          <p:cNvPr id="79" name="Freeform: Shape 78">
            <a:extLst>
              <a:ext uri="{FF2B5EF4-FFF2-40B4-BE49-F238E27FC236}">
                <a16:creationId xmlns:a16="http://schemas.microsoft.com/office/drawing/2014/main" id="{C749A041-6F41-4EBF-9E9D-30AFB3A89C68}"/>
              </a:ext>
            </a:extLst>
          </p:cNvPr>
          <p:cNvSpPr/>
          <p:nvPr/>
        </p:nvSpPr>
        <p:spPr>
          <a:xfrm>
            <a:off x="756144" y="2542423"/>
            <a:ext cx="1185068" cy="1185068"/>
          </a:xfrm>
          <a:custGeom>
            <a:avLst/>
            <a:gdLst>
              <a:gd name="connsiteX0" fmla="*/ 790046 w 1580091"/>
              <a:gd name="connsiteY0" fmla="*/ 1436446 h 1580090"/>
              <a:gd name="connsiteX1" fmla="*/ 861868 w 1580091"/>
              <a:gd name="connsiteY1" fmla="*/ 1508268 h 1580090"/>
              <a:gd name="connsiteX2" fmla="*/ 790046 w 1580091"/>
              <a:gd name="connsiteY2" fmla="*/ 1580090 h 1580090"/>
              <a:gd name="connsiteX3" fmla="*/ 718224 w 1580091"/>
              <a:gd name="connsiteY3" fmla="*/ 1508268 h 1580090"/>
              <a:gd name="connsiteX4" fmla="*/ 790046 w 1580091"/>
              <a:gd name="connsiteY4" fmla="*/ 1436446 h 1580090"/>
              <a:gd name="connsiteX5" fmla="*/ 1508269 w 1580091"/>
              <a:gd name="connsiteY5" fmla="*/ 682312 h 1580090"/>
              <a:gd name="connsiteX6" fmla="*/ 1580091 w 1580091"/>
              <a:gd name="connsiteY6" fmla="*/ 754134 h 1580090"/>
              <a:gd name="connsiteX7" fmla="*/ 1508269 w 1580091"/>
              <a:gd name="connsiteY7" fmla="*/ 825956 h 1580090"/>
              <a:gd name="connsiteX8" fmla="*/ 1436447 w 1580091"/>
              <a:gd name="connsiteY8" fmla="*/ 754134 h 1580090"/>
              <a:gd name="connsiteX9" fmla="*/ 1508269 w 1580091"/>
              <a:gd name="connsiteY9" fmla="*/ 682312 h 1580090"/>
              <a:gd name="connsiteX10" fmla="*/ 71822 w 1580091"/>
              <a:gd name="connsiteY10" fmla="*/ 682312 h 1580090"/>
              <a:gd name="connsiteX11" fmla="*/ 143644 w 1580091"/>
              <a:gd name="connsiteY11" fmla="*/ 754134 h 1580090"/>
              <a:gd name="connsiteX12" fmla="*/ 71822 w 1580091"/>
              <a:gd name="connsiteY12" fmla="*/ 825956 h 1580090"/>
              <a:gd name="connsiteX13" fmla="*/ 0 w 1580091"/>
              <a:gd name="connsiteY13" fmla="*/ 754134 h 1580090"/>
              <a:gd name="connsiteX14" fmla="*/ 71822 w 1580091"/>
              <a:gd name="connsiteY14" fmla="*/ 682312 h 1580090"/>
              <a:gd name="connsiteX15" fmla="*/ 790046 w 1580091"/>
              <a:gd name="connsiteY15" fmla="*/ 0 h 1580090"/>
              <a:gd name="connsiteX16" fmla="*/ 861868 w 1580091"/>
              <a:gd name="connsiteY16" fmla="*/ 71822 h 1580090"/>
              <a:gd name="connsiteX17" fmla="*/ 790046 w 1580091"/>
              <a:gd name="connsiteY17" fmla="*/ 143644 h 1580090"/>
              <a:gd name="connsiteX18" fmla="*/ 718224 w 1580091"/>
              <a:gd name="connsiteY18" fmla="*/ 71822 h 1580090"/>
              <a:gd name="connsiteX19" fmla="*/ 790046 w 1580091"/>
              <a:gd name="connsiteY19" fmla="*/ 0 h 158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0091" h="1580090">
                <a:moveTo>
                  <a:pt x="790046" y="1436446"/>
                </a:moveTo>
                <a:cubicBezTo>
                  <a:pt x="829712" y="1436446"/>
                  <a:pt x="861868" y="1468602"/>
                  <a:pt x="861868" y="1508268"/>
                </a:cubicBezTo>
                <a:cubicBezTo>
                  <a:pt x="861868" y="1547934"/>
                  <a:pt x="829712" y="1580090"/>
                  <a:pt x="790046" y="1580090"/>
                </a:cubicBezTo>
                <a:cubicBezTo>
                  <a:pt x="750380" y="1580090"/>
                  <a:pt x="718224" y="1547934"/>
                  <a:pt x="718224" y="1508268"/>
                </a:cubicBezTo>
                <a:cubicBezTo>
                  <a:pt x="718224" y="1468602"/>
                  <a:pt x="750380" y="1436446"/>
                  <a:pt x="790046" y="1436446"/>
                </a:cubicBezTo>
                <a:close/>
                <a:moveTo>
                  <a:pt x="1508269" y="682312"/>
                </a:moveTo>
                <a:cubicBezTo>
                  <a:pt x="1547935" y="682312"/>
                  <a:pt x="1580091" y="714468"/>
                  <a:pt x="1580091" y="754134"/>
                </a:cubicBezTo>
                <a:cubicBezTo>
                  <a:pt x="1580091" y="793800"/>
                  <a:pt x="1547935" y="825956"/>
                  <a:pt x="1508269" y="825956"/>
                </a:cubicBezTo>
                <a:cubicBezTo>
                  <a:pt x="1468603" y="825956"/>
                  <a:pt x="1436447" y="793800"/>
                  <a:pt x="1436447" y="754134"/>
                </a:cubicBezTo>
                <a:cubicBezTo>
                  <a:pt x="1436447" y="714468"/>
                  <a:pt x="1468603" y="682312"/>
                  <a:pt x="1508269" y="682312"/>
                </a:cubicBezTo>
                <a:close/>
                <a:moveTo>
                  <a:pt x="71822" y="682312"/>
                </a:moveTo>
                <a:cubicBezTo>
                  <a:pt x="111488" y="682312"/>
                  <a:pt x="143644" y="714468"/>
                  <a:pt x="143644" y="754134"/>
                </a:cubicBezTo>
                <a:cubicBezTo>
                  <a:pt x="143644" y="793800"/>
                  <a:pt x="111488" y="825956"/>
                  <a:pt x="71822" y="825956"/>
                </a:cubicBezTo>
                <a:cubicBezTo>
                  <a:pt x="32156" y="825956"/>
                  <a:pt x="0" y="793800"/>
                  <a:pt x="0" y="754134"/>
                </a:cubicBezTo>
                <a:cubicBezTo>
                  <a:pt x="0" y="714468"/>
                  <a:pt x="32156" y="682312"/>
                  <a:pt x="71822" y="682312"/>
                </a:cubicBezTo>
                <a:close/>
                <a:moveTo>
                  <a:pt x="790046" y="0"/>
                </a:moveTo>
                <a:cubicBezTo>
                  <a:pt x="829712" y="0"/>
                  <a:pt x="861868" y="32156"/>
                  <a:pt x="861868" y="71822"/>
                </a:cubicBezTo>
                <a:cubicBezTo>
                  <a:pt x="861868" y="111488"/>
                  <a:pt x="829712" y="143644"/>
                  <a:pt x="790046" y="143644"/>
                </a:cubicBezTo>
                <a:cubicBezTo>
                  <a:pt x="750380" y="143644"/>
                  <a:pt x="718224" y="111488"/>
                  <a:pt x="718224" y="71822"/>
                </a:cubicBezTo>
                <a:cubicBezTo>
                  <a:pt x="718224" y="32156"/>
                  <a:pt x="750380" y="0"/>
                  <a:pt x="790046" y="0"/>
                </a:cubicBezTo>
                <a:close/>
              </a:path>
            </a:pathLst>
          </a:custGeom>
          <a:solidFill>
            <a:schemeClr val="tx1">
              <a:lumMod val="65000"/>
              <a:lumOff val="35000"/>
              <a:alpha val="70000"/>
            </a:schemeClr>
          </a:solidFill>
          <a:ln w="3581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noProof="1"/>
          </a:p>
        </p:txBody>
      </p:sp>
      <p:sp>
        <p:nvSpPr>
          <p:cNvPr id="84" name="TextBox 83">
            <a:extLst>
              <a:ext uri="{FF2B5EF4-FFF2-40B4-BE49-F238E27FC236}">
                <a16:creationId xmlns:a16="http://schemas.microsoft.com/office/drawing/2014/main" id="{39444710-6CD7-4510-B4AC-CD1F8A7992BD}"/>
              </a:ext>
            </a:extLst>
          </p:cNvPr>
          <p:cNvSpPr txBox="1"/>
          <p:nvPr/>
        </p:nvSpPr>
        <p:spPr>
          <a:xfrm>
            <a:off x="325906" y="4066459"/>
            <a:ext cx="2224034" cy="1508105"/>
          </a:xfrm>
          <a:prstGeom prst="rect">
            <a:avLst/>
          </a:prstGeom>
          <a:noFill/>
        </p:spPr>
        <p:txBody>
          <a:bodyPr wrap="square" lIns="0" rIns="0" rtlCol="0" anchor="b">
            <a:spAutoFit/>
          </a:bodyPr>
          <a:lstStyle/>
          <a:p>
            <a:pPr algn="ctr"/>
            <a:endParaRPr lang="en-US" sz="2000" b="1" cap="all" noProof="1"/>
          </a:p>
          <a:p>
            <a:pPr algn="ctr"/>
            <a:r>
              <a:rPr lang="en-US" b="1" cap="all" noProof="1">
                <a:latin typeface="Calibri" panose="020F0502020204030204" pitchFamily="34" charset="0"/>
                <a:cs typeface="Calibri" panose="020F0502020204030204" pitchFamily="34" charset="0"/>
              </a:rPr>
              <a:t>time to monitor</a:t>
            </a:r>
          </a:p>
          <a:p>
            <a:pPr algn="ctr"/>
            <a:r>
              <a:rPr lang="en-US" b="1" cap="all" noProof="1">
                <a:latin typeface="Calibri" panose="020F0502020204030204" pitchFamily="34" charset="0"/>
                <a:cs typeface="Calibri" panose="020F0502020204030204" pitchFamily="34" charset="0"/>
              </a:rPr>
              <a:t>SAFETY REPORT</a:t>
            </a:r>
          </a:p>
        </p:txBody>
      </p:sp>
      <p:sp>
        <p:nvSpPr>
          <p:cNvPr id="27" name="Footer Placeholder 2">
            <a:extLst>
              <a:ext uri="{FF2B5EF4-FFF2-40B4-BE49-F238E27FC236}">
                <a16:creationId xmlns:a16="http://schemas.microsoft.com/office/drawing/2014/main" id="{DAC86736-9952-2340-987E-6D6008C33E59}"/>
              </a:ext>
            </a:extLst>
          </p:cNvPr>
          <p:cNvSpPr>
            <a:spLocks noGrp="1"/>
          </p:cNvSpPr>
          <p:nvPr>
            <p:ph type="ftr" sz="quarter" idx="10"/>
          </p:nvPr>
        </p:nvSpPr>
        <p:spPr>
          <a:xfrm>
            <a:off x="381000" y="6248400"/>
            <a:ext cx="5638800" cy="457200"/>
          </a:xfrm>
        </p:spPr>
        <p:txBody>
          <a:bodyPr/>
          <a:lstStyle/>
          <a:p>
            <a:pPr>
              <a:defRPr/>
            </a:pPr>
            <a:r>
              <a:rPr lang="en-US" dirty="0"/>
              <a:t>MAGI's Clinical Research Conference</a:t>
            </a:r>
          </a:p>
        </p:txBody>
      </p:sp>
      <p:sp>
        <p:nvSpPr>
          <p:cNvPr id="28" name="Slide Number Placeholder 3">
            <a:extLst>
              <a:ext uri="{FF2B5EF4-FFF2-40B4-BE49-F238E27FC236}">
                <a16:creationId xmlns:a16="http://schemas.microsoft.com/office/drawing/2014/main" id="{B16B1C68-F341-6D4C-8EB6-DB26FAE26EF2}"/>
              </a:ext>
            </a:extLst>
          </p:cNvPr>
          <p:cNvSpPr>
            <a:spLocks noGrp="1"/>
          </p:cNvSpPr>
          <p:nvPr>
            <p:ph type="sldNum" sz="quarter" idx="11"/>
          </p:nvPr>
        </p:nvSpPr>
        <p:spPr>
          <a:xfrm>
            <a:off x="6553200" y="6248400"/>
            <a:ext cx="2209800" cy="457200"/>
          </a:xfrm>
        </p:spPr>
        <p:txBody>
          <a:bodyPr/>
          <a:lstStyle/>
          <a:p>
            <a:pPr>
              <a:defRPr/>
            </a:pPr>
            <a:fld id="{5E383DE7-8708-3D47-A760-102661139B39}" type="slidenum">
              <a:rPr lang="en-US" altLang="en-US" smtClean="0"/>
              <a:pPr>
                <a:defRPr/>
              </a:pPr>
              <a:t>7</a:t>
            </a:fld>
            <a:endParaRPr lang="en-US" altLang="en-US" dirty="0"/>
          </a:p>
        </p:txBody>
      </p:sp>
      <p:sp>
        <p:nvSpPr>
          <p:cNvPr id="3" name="Rectangle 2">
            <a:extLst>
              <a:ext uri="{FF2B5EF4-FFF2-40B4-BE49-F238E27FC236}">
                <a16:creationId xmlns:a16="http://schemas.microsoft.com/office/drawing/2014/main" id="{6FF84038-71B4-EB4A-81FE-C3697F5C2BA1}"/>
              </a:ext>
            </a:extLst>
          </p:cNvPr>
          <p:cNvSpPr/>
          <p:nvPr/>
        </p:nvSpPr>
        <p:spPr>
          <a:xfrm>
            <a:off x="457200" y="1408198"/>
            <a:ext cx="1779846" cy="461665"/>
          </a:xfrm>
          <a:prstGeom prst="rect">
            <a:avLst/>
          </a:prstGeom>
        </p:spPr>
        <p:txBody>
          <a:bodyPr wrap="none">
            <a:spAutoFit/>
          </a:bodyPr>
          <a:lstStyle/>
          <a:p>
            <a:r>
              <a:rPr lang="en-US" b="1" cap="all" noProof="1">
                <a:latin typeface="Calibri" panose="020F0502020204030204" pitchFamily="34" charset="0"/>
                <a:cs typeface="Calibri" panose="020F0502020204030204" pitchFamily="34" charset="0"/>
              </a:rPr>
              <a:t>15</a:t>
            </a:r>
            <a:r>
              <a:rPr lang="en-US" b="1" cap="all" noProof="1"/>
              <a:t> </a:t>
            </a:r>
            <a:r>
              <a:rPr lang="en-US" b="1" cap="all" noProof="1">
                <a:latin typeface="Calibri" panose="020F0502020204030204" pitchFamily="34" charset="0"/>
                <a:cs typeface="Calibri" panose="020F0502020204030204" pitchFamily="34" charset="0"/>
              </a:rPr>
              <a:t>minutes</a:t>
            </a:r>
            <a:endParaRPr lang="en-US" b="1" cap="all" dirty="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00923444-79ED-BA46-BABE-705C18467C52}"/>
              </a:ext>
            </a:extLst>
          </p:cNvPr>
          <p:cNvSpPr/>
          <p:nvPr/>
        </p:nvSpPr>
        <p:spPr>
          <a:xfrm flipH="1">
            <a:off x="3816848" y="1408198"/>
            <a:ext cx="1593352" cy="461665"/>
          </a:xfrm>
          <a:prstGeom prst="rect">
            <a:avLst/>
          </a:prstGeom>
        </p:spPr>
        <p:txBody>
          <a:bodyPr wrap="square">
            <a:spAutoFit/>
          </a:bodyPr>
          <a:lstStyle/>
          <a:p>
            <a:r>
              <a:rPr lang="en-US" b="1" cap="all" noProof="1">
                <a:latin typeface="Calibri" panose="020F0502020204030204" pitchFamily="34" charset="0"/>
                <a:cs typeface="Calibri" panose="020F0502020204030204" pitchFamily="34" charset="0"/>
              </a:rPr>
              <a:t>2 HOURS</a:t>
            </a:r>
            <a:endParaRPr lang="en-US" dirty="0">
              <a:latin typeface="Calibri" panose="020F0502020204030204" pitchFamily="34" charset="0"/>
              <a:cs typeface="Calibri" panose="020F0502020204030204" pitchFamily="34" charset="0"/>
            </a:endParaRPr>
          </a:p>
        </p:txBody>
      </p:sp>
      <p:graphicFrame>
        <p:nvGraphicFramePr>
          <p:cNvPr id="78" name="Chart 77">
            <a:extLst>
              <a:ext uri="{FF2B5EF4-FFF2-40B4-BE49-F238E27FC236}">
                <a16:creationId xmlns:a16="http://schemas.microsoft.com/office/drawing/2014/main" id="{09493613-10F1-44F4-8028-6BBF82EAEB58}"/>
              </a:ext>
            </a:extLst>
          </p:cNvPr>
          <p:cNvGraphicFramePr/>
          <p:nvPr>
            <p:extLst>
              <p:ext uri="{D42A27DB-BD31-4B8C-83A1-F6EECF244321}">
                <p14:modId xmlns:p14="http://schemas.microsoft.com/office/powerpoint/2010/main" val="1552543326"/>
              </p:ext>
            </p:extLst>
          </p:nvPr>
        </p:nvGraphicFramePr>
        <p:xfrm>
          <a:off x="3441777" y="2177492"/>
          <a:ext cx="2292942" cy="1914929"/>
        </p:xfrm>
        <a:graphic>
          <a:graphicData uri="http://schemas.openxmlformats.org/drawingml/2006/chart">
            <c:chart xmlns:c="http://schemas.openxmlformats.org/drawingml/2006/chart" xmlns:r="http://schemas.openxmlformats.org/officeDocument/2006/relationships" r:id="rId4"/>
          </a:graphicData>
        </a:graphic>
      </p:graphicFrame>
      <p:sp>
        <p:nvSpPr>
          <p:cNvPr id="75" name="Freeform: Shape 74">
            <a:extLst>
              <a:ext uri="{FF2B5EF4-FFF2-40B4-BE49-F238E27FC236}">
                <a16:creationId xmlns:a16="http://schemas.microsoft.com/office/drawing/2014/main" id="{961DF3C6-9E54-4318-B893-7EBC07BE3364}"/>
              </a:ext>
            </a:extLst>
          </p:cNvPr>
          <p:cNvSpPr/>
          <p:nvPr/>
        </p:nvSpPr>
        <p:spPr>
          <a:xfrm>
            <a:off x="3605180" y="1869863"/>
            <a:ext cx="1966136" cy="2235470"/>
          </a:xfrm>
          <a:custGeom>
            <a:avLst/>
            <a:gdLst>
              <a:gd name="connsiteX0" fmla="*/ 1321162 w 2621514"/>
              <a:gd name="connsiteY0" fmla="*/ 2686884 h 2980625"/>
              <a:gd name="connsiteX1" fmla="*/ 315650 w 2621514"/>
              <a:gd name="connsiteY1" fmla="*/ 1681372 h 2980625"/>
              <a:gd name="connsiteX2" fmla="*/ 1321162 w 2621514"/>
              <a:gd name="connsiteY2" fmla="*/ 675859 h 2980625"/>
              <a:gd name="connsiteX3" fmla="*/ 2326675 w 2621514"/>
              <a:gd name="connsiteY3" fmla="*/ 1681372 h 2980625"/>
              <a:gd name="connsiteX4" fmla="*/ 1321162 w 2621514"/>
              <a:gd name="connsiteY4" fmla="*/ 2686884 h 2980625"/>
              <a:gd name="connsiteX5" fmla="*/ 1321162 w 2621514"/>
              <a:gd name="connsiteY5" fmla="*/ 2686884 h 2980625"/>
              <a:gd name="connsiteX6" fmla="*/ 2172257 w 2621514"/>
              <a:gd name="connsiteY6" fmla="*/ 805139 h 2980625"/>
              <a:gd name="connsiteX7" fmla="*/ 2279990 w 2621514"/>
              <a:gd name="connsiteY7" fmla="*/ 697406 h 2980625"/>
              <a:gd name="connsiteX8" fmla="*/ 2276399 w 2621514"/>
              <a:gd name="connsiteY8" fmla="*/ 546579 h 2980625"/>
              <a:gd name="connsiteX9" fmla="*/ 2125572 w 2621514"/>
              <a:gd name="connsiteY9" fmla="*/ 542988 h 2980625"/>
              <a:gd name="connsiteX10" fmla="*/ 2003474 w 2621514"/>
              <a:gd name="connsiteY10" fmla="*/ 668677 h 2980625"/>
              <a:gd name="connsiteX11" fmla="*/ 1428896 w 2621514"/>
              <a:gd name="connsiteY11" fmla="*/ 467575 h 2980625"/>
              <a:gd name="connsiteX12" fmla="*/ 1428896 w 2621514"/>
              <a:gd name="connsiteY12" fmla="*/ 316748 h 2980625"/>
              <a:gd name="connsiteX13" fmla="*/ 1752096 w 2621514"/>
              <a:gd name="connsiteY13" fmla="*/ 316748 h 2980625"/>
              <a:gd name="connsiteX14" fmla="*/ 1752096 w 2621514"/>
              <a:gd name="connsiteY14" fmla="*/ 101281 h 2980625"/>
              <a:gd name="connsiteX15" fmla="*/ 890228 w 2621514"/>
              <a:gd name="connsiteY15" fmla="*/ 101281 h 2980625"/>
              <a:gd name="connsiteX16" fmla="*/ 890228 w 2621514"/>
              <a:gd name="connsiteY16" fmla="*/ 316748 h 2980625"/>
              <a:gd name="connsiteX17" fmla="*/ 1213429 w 2621514"/>
              <a:gd name="connsiteY17" fmla="*/ 316748 h 2980625"/>
              <a:gd name="connsiteX18" fmla="*/ 1213429 w 2621514"/>
              <a:gd name="connsiteY18" fmla="*/ 463983 h 2980625"/>
              <a:gd name="connsiteX19" fmla="*/ 110956 w 2621514"/>
              <a:gd name="connsiteY19" fmla="*/ 1526954 h 2980625"/>
              <a:gd name="connsiteX20" fmla="*/ 915366 w 2621514"/>
              <a:gd name="connsiteY20" fmla="*/ 2830529 h 2980625"/>
              <a:gd name="connsiteX21" fmla="*/ 2362586 w 2621514"/>
              <a:gd name="connsiteY21" fmla="*/ 2324181 h 2980625"/>
              <a:gd name="connsiteX22" fmla="*/ 2172257 w 2621514"/>
              <a:gd name="connsiteY22" fmla="*/ 805139 h 2980625"/>
              <a:gd name="connsiteX23" fmla="*/ 2172257 w 2621514"/>
              <a:gd name="connsiteY23" fmla="*/ 805139 h 298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21514" h="2980625">
                <a:moveTo>
                  <a:pt x="1321162" y="2686884"/>
                </a:moveTo>
                <a:cubicBezTo>
                  <a:pt x="764539" y="2686884"/>
                  <a:pt x="315650" y="2237995"/>
                  <a:pt x="315650" y="1681372"/>
                </a:cubicBezTo>
                <a:cubicBezTo>
                  <a:pt x="315650" y="1124749"/>
                  <a:pt x="764539" y="675859"/>
                  <a:pt x="1321162" y="675859"/>
                </a:cubicBezTo>
                <a:cubicBezTo>
                  <a:pt x="1877785" y="675859"/>
                  <a:pt x="2326675" y="1124749"/>
                  <a:pt x="2326675" y="1681372"/>
                </a:cubicBezTo>
                <a:cubicBezTo>
                  <a:pt x="2326675" y="2237995"/>
                  <a:pt x="1877785" y="2686884"/>
                  <a:pt x="1321162" y="2686884"/>
                </a:cubicBezTo>
                <a:lnTo>
                  <a:pt x="1321162" y="2686884"/>
                </a:lnTo>
                <a:close/>
                <a:moveTo>
                  <a:pt x="2172257" y="805139"/>
                </a:moveTo>
                <a:lnTo>
                  <a:pt x="2279990" y="697406"/>
                </a:lnTo>
                <a:cubicBezTo>
                  <a:pt x="2319492" y="654313"/>
                  <a:pt x="2319492" y="589672"/>
                  <a:pt x="2276399" y="546579"/>
                </a:cubicBezTo>
                <a:cubicBezTo>
                  <a:pt x="2236897" y="507077"/>
                  <a:pt x="2168665" y="503486"/>
                  <a:pt x="2125572" y="542988"/>
                </a:cubicBezTo>
                <a:lnTo>
                  <a:pt x="2003474" y="668677"/>
                </a:lnTo>
                <a:cubicBezTo>
                  <a:pt x="1831101" y="553761"/>
                  <a:pt x="1633589" y="481939"/>
                  <a:pt x="1428896" y="467575"/>
                </a:cubicBezTo>
                <a:lnTo>
                  <a:pt x="1428896" y="316748"/>
                </a:lnTo>
                <a:lnTo>
                  <a:pt x="1752096" y="316748"/>
                </a:lnTo>
                <a:lnTo>
                  <a:pt x="1752096" y="101281"/>
                </a:lnTo>
                <a:lnTo>
                  <a:pt x="890228" y="101281"/>
                </a:lnTo>
                <a:lnTo>
                  <a:pt x="890228" y="316748"/>
                </a:lnTo>
                <a:lnTo>
                  <a:pt x="1213429" y="316748"/>
                </a:lnTo>
                <a:lnTo>
                  <a:pt x="1213429" y="463983"/>
                </a:lnTo>
                <a:cubicBezTo>
                  <a:pt x="642441" y="514259"/>
                  <a:pt x="182778" y="955966"/>
                  <a:pt x="110956" y="1526954"/>
                </a:cubicBezTo>
                <a:cubicBezTo>
                  <a:pt x="39134" y="2097941"/>
                  <a:pt x="373108" y="2640199"/>
                  <a:pt x="915366" y="2830529"/>
                </a:cubicBezTo>
                <a:cubicBezTo>
                  <a:pt x="1457625" y="3020858"/>
                  <a:pt x="2057341" y="2812573"/>
                  <a:pt x="2362586" y="2324181"/>
                </a:cubicBezTo>
                <a:cubicBezTo>
                  <a:pt x="2667831" y="1835790"/>
                  <a:pt x="2581644" y="1203753"/>
                  <a:pt x="2172257" y="805139"/>
                </a:cubicBezTo>
                <a:lnTo>
                  <a:pt x="2172257" y="805139"/>
                </a:lnTo>
                <a:close/>
              </a:path>
            </a:pathLst>
          </a:custGeom>
          <a:solidFill>
            <a:schemeClr val="tx1">
              <a:lumMod val="75000"/>
              <a:lumOff val="25000"/>
            </a:schemeClr>
          </a:solidFill>
          <a:ln w="3581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noProof="1"/>
          </a:p>
        </p:txBody>
      </p:sp>
      <p:sp>
        <p:nvSpPr>
          <p:cNvPr id="82" name="Freeform: Shape 81">
            <a:extLst>
              <a:ext uri="{FF2B5EF4-FFF2-40B4-BE49-F238E27FC236}">
                <a16:creationId xmlns:a16="http://schemas.microsoft.com/office/drawing/2014/main" id="{5337ED31-62A9-481B-911A-C68D64BC7720}"/>
              </a:ext>
            </a:extLst>
          </p:cNvPr>
          <p:cNvSpPr/>
          <p:nvPr/>
        </p:nvSpPr>
        <p:spPr>
          <a:xfrm>
            <a:off x="3995715" y="2542423"/>
            <a:ext cx="1185068" cy="1185068"/>
          </a:xfrm>
          <a:custGeom>
            <a:avLst/>
            <a:gdLst>
              <a:gd name="connsiteX0" fmla="*/ 790046 w 1580091"/>
              <a:gd name="connsiteY0" fmla="*/ 1436446 h 1580090"/>
              <a:gd name="connsiteX1" fmla="*/ 861868 w 1580091"/>
              <a:gd name="connsiteY1" fmla="*/ 1508268 h 1580090"/>
              <a:gd name="connsiteX2" fmla="*/ 790046 w 1580091"/>
              <a:gd name="connsiteY2" fmla="*/ 1580090 h 1580090"/>
              <a:gd name="connsiteX3" fmla="*/ 718224 w 1580091"/>
              <a:gd name="connsiteY3" fmla="*/ 1508268 h 1580090"/>
              <a:gd name="connsiteX4" fmla="*/ 790046 w 1580091"/>
              <a:gd name="connsiteY4" fmla="*/ 1436446 h 1580090"/>
              <a:gd name="connsiteX5" fmla="*/ 1508269 w 1580091"/>
              <a:gd name="connsiteY5" fmla="*/ 682312 h 1580090"/>
              <a:gd name="connsiteX6" fmla="*/ 1580091 w 1580091"/>
              <a:gd name="connsiteY6" fmla="*/ 754134 h 1580090"/>
              <a:gd name="connsiteX7" fmla="*/ 1508269 w 1580091"/>
              <a:gd name="connsiteY7" fmla="*/ 825956 h 1580090"/>
              <a:gd name="connsiteX8" fmla="*/ 1436447 w 1580091"/>
              <a:gd name="connsiteY8" fmla="*/ 754134 h 1580090"/>
              <a:gd name="connsiteX9" fmla="*/ 1508269 w 1580091"/>
              <a:gd name="connsiteY9" fmla="*/ 682312 h 1580090"/>
              <a:gd name="connsiteX10" fmla="*/ 71822 w 1580091"/>
              <a:gd name="connsiteY10" fmla="*/ 682312 h 1580090"/>
              <a:gd name="connsiteX11" fmla="*/ 143644 w 1580091"/>
              <a:gd name="connsiteY11" fmla="*/ 754134 h 1580090"/>
              <a:gd name="connsiteX12" fmla="*/ 71822 w 1580091"/>
              <a:gd name="connsiteY12" fmla="*/ 825956 h 1580090"/>
              <a:gd name="connsiteX13" fmla="*/ 0 w 1580091"/>
              <a:gd name="connsiteY13" fmla="*/ 754134 h 1580090"/>
              <a:gd name="connsiteX14" fmla="*/ 71822 w 1580091"/>
              <a:gd name="connsiteY14" fmla="*/ 682312 h 1580090"/>
              <a:gd name="connsiteX15" fmla="*/ 790046 w 1580091"/>
              <a:gd name="connsiteY15" fmla="*/ 0 h 1580090"/>
              <a:gd name="connsiteX16" fmla="*/ 861868 w 1580091"/>
              <a:gd name="connsiteY16" fmla="*/ 71822 h 1580090"/>
              <a:gd name="connsiteX17" fmla="*/ 790046 w 1580091"/>
              <a:gd name="connsiteY17" fmla="*/ 143644 h 1580090"/>
              <a:gd name="connsiteX18" fmla="*/ 718224 w 1580091"/>
              <a:gd name="connsiteY18" fmla="*/ 71822 h 1580090"/>
              <a:gd name="connsiteX19" fmla="*/ 790046 w 1580091"/>
              <a:gd name="connsiteY19" fmla="*/ 0 h 158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0091" h="1580090">
                <a:moveTo>
                  <a:pt x="790046" y="1436446"/>
                </a:moveTo>
                <a:cubicBezTo>
                  <a:pt x="829712" y="1436446"/>
                  <a:pt x="861868" y="1468602"/>
                  <a:pt x="861868" y="1508268"/>
                </a:cubicBezTo>
                <a:cubicBezTo>
                  <a:pt x="861868" y="1547934"/>
                  <a:pt x="829712" y="1580090"/>
                  <a:pt x="790046" y="1580090"/>
                </a:cubicBezTo>
                <a:cubicBezTo>
                  <a:pt x="750380" y="1580090"/>
                  <a:pt x="718224" y="1547934"/>
                  <a:pt x="718224" y="1508268"/>
                </a:cubicBezTo>
                <a:cubicBezTo>
                  <a:pt x="718224" y="1468602"/>
                  <a:pt x="750380" y="1436446"/>
                  <a:pt x="790046" y="1436446"/>
                </a:cubicBezTo>
                <a:close/>
                <a:moveTo>
                  <a:pt x="1508269" y="682312"/>
                </a:moveTo>
                <a:cubicBezTo>
                  <a:pt x="1547935" y="682312"/>
                  <a:pt x="1580091" y="714468"/>
                  <a:pt x="1580091" y="754134"/>
                </a:cubicBezTo>
                <a:cubicBezTo>
                  <a:pt x="1580091" y="793800"/>
                  <a:pt x="1547935" y="825956"/>
                  <a:pt x="1508269" y="825956"/>
                </a:cubicBezTo>
                <a:cubicBezTo>
                  <a:pt x="1468603" y="825956"/>
                  <a:pt x="1436447" y="793800"/>
                  <a:pt x="1436447" y="754134"/>
                </a:cubicBezTo>
                <a:cubicBezTo>
                  <a:pt x="1436447" y="714468"/>
                  <a:pt x="1468603" y="682312"/>
                  <a:pt x="1508269" y="682312"/>
                </a:cubicBezTo>
                <a:close/>
                <a:moveTo>
                  <a:pt x="71822" y="682312"/>
                </a:moveTo>
                <a:cubicBezTo>
                  <a:pt x="111488" y="682312"/>
                  <a:pt x="143644" y="714468"/>
                  <a:pt x="143644" y="754134"/>
                </a:cubicBezTo>
                <a:cubicBezTo>
                  <a:pt x="143644" y="793800"/>
                  <a:pt x="111488" y="825956"/>
                  <a:pt x="71822" y="825956"/>
                </a:cubicBezTo>
                <a:cubicBezTo>
                  <a:pt x="32156" y="825956"/>
                  <a:pt x="0" y="793800"/>
                  <a:pt x="0" y="754134"/>
                </a:cubicBezTo>
                <a:cubicBezTo>
                  <a:pt x="0" y="714468"/>
                  <a:pt x="32156" y="682312"/>
                  <a:pt x="71822" y="682312"/>
                </a:cubicBezTo>
                <a:close/>
                <a:moveTo>
                  <a:pt x="790046" y="0"/>
                </a:moveTo>
                <a:cubicBezTo>
                  <a:pt x="829712" y="0"/>
                  <a:pt x="861868" y="32156"/>
                  <a:pt x="861868" y="71822"/>
                </a:cubicBezTo>
                <a:cubicBezTo>
                  <a:pt x="861868" y="111488"/>
                  <a:pt x="829712" y="143644"/>
                  <a:pt x="790046" y="143644"/>
                </a:cubicBezTo>
                <a:cubicBezTo>
                  <a:pt x="750380" y="143644"/>
                  <a:pt x="718224" y="111488"/>
                  <a:pt x="718224" y="71822"/>
                </a:cubicBezTo>
                <a:cubicBezTo>
                  <a:pt x="718224" y="32156"/>
                  <a:pt x="750380" y="0"/>
                  <a:pt x="790046" y="0"/>
                </a:cubicBezTo>
                <a:close/>
              </a:path>
            </a:pathLst>
          </a:custGeom>
          <a:solidFill>
            <a:schemeClr val="tx1">
              <a:lumMod val="65000"/>
              <a:lumOff val="35000"/>
              <a:alpha val="70000"/>
            </a:schemeClr>
          </a:solidFill>
          <a:ln w="3581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noProof="1"/>
          </a:p>
        </p:txBody>
      </p:sp>
      <p:sp>
        <p:nvSpPr>
          <p:cNvPr id="31" name="TextBox 30">
            <a:extLst>
              <a:ext uri="{FF2B5EF4-FFF2-40B4-BE49-F238E27FC236}">
                <a16:creationId xmlns:a16="http://schemas.microsoft.com/office/drawing/2014/main" id="{FBED5360-7412-8A40-B52C-BBD1F73DCC09}"/>
              </a:ext>
            </a:extLst>
          </p:cNvPr>
          <p:cNvSpPr txBox="1"/>
          <p:nvPr/>
        </p:nvSpPr>
        <p:spPr>
          <a:xfrm>
            <a:off x="3627102" y="4066458"/>
            <a:ext cx="1950745" cy="1508105"/>
          </a:xfrm>
          <a:prstGeom prst="rect">
            <a:avLst/>
          </a:prstGeom>
          <a:noFill/>
        </p:spPr>
        <p:txBody>
          <a:bodyPr wrap="square" lIns="0" rIns="0" rtlCol="0" anchor="b">
            <a:spAutoFit/>
          </a:bodyPr>
          <a:lstStyle/>
          <a:p>
            <a:pPr algn="ctr"/>
            <a:endParaRPr lang="en-US" sz="2000" b="1" cap="all" noProof="1"/>
          </a:p>
          <a:p>
            <a:pPr algn="ctr"/>
            <a:r>
              <a:rPr lang="en-US" b="1" cap="all" noProof="1">
                <a:latin typeface="Calibri" panose="020F0502020204030204" pitchFamily="34" charset="0"/>
                <a:cs typeface="Calibri" panose="020F0502020204030204" pitchFamily="34" charset="0"/>
              </a:rPr>
              <a:t>TOTAL TIME</a:t>
            </a:r>
          </a:p>
          <a:p>
            <a:pPr algn="ctr"/>
            <a:r>
              <a:rPr lang="en-US" b="1" cap="all" noProof="1">
                <a:latin typeface="Calibri" panose="020F0502020204030204" pitchFamily="34" charset="0"/>
                <a:cs typeface="Calibri" panose="020F0502020204030204" pitchFamily="34" charset="0"/>
              </a:rPr>
              <a:t>PER SAFETY REPORT</a:t>
            </a:r>
          </a:p>
        </p:txBody>
      </p:sp>
      <p:sp>
        <p:nvSpPr>
          <p:cNvPr id="33" name="TextBox 32">
            <a:extLst>
              <a:ext uri="{FF2B5EF4-FFF2-40B4-BE49-F238E27FC236}">
                <a16:creationId xmlns:a16="http://schemas.microsoft.com/office/drawing/2014/main" id="{6DF88A88-6AD3-274C-8716-3147E2D27FE5}"/>
              </a:ext>
            </a:extLst>
          </p:cNvPr>
          <p:cNvSpPr txBox="1"/>
          <p:nvPr/>
        </p:nvSpPr>
        <p:spPr>
          <a:xfrm>
            <a:off x="7269043" y="1408198"/>
            <a:ext cx="651139" cy="461665"/>
          </a:xfrm>
          <a:prstGeom prst="rect">
            <a:avLst/>
          </a:prstGeom>
          <a:noFill/>
        </p:spPr>
        <p:txBody>
          <a:bodyPr wrap="none" rtlCol="0" anchor="b">
            <a:spAutoFit/>
          </a:bodyPr>
          <a:lstStyle/>
          <a:p>
            <a:pPr algn="ctr"/>
            <a:r>
              <a:rPr lang="en-US" b="1" cap="all" dirty="0">
                <a:latin typeface="Calibri" panose="020F0502020204030204" pitchFamily="34" charset="0"/>
                <a:cs typeface="Calibri" panose="020F0502020204030204" pitchFamily="34" charset="0"/>
              </a:rPr>
              <a:t>44$</a:t>
            </a:r>
          </a:p>
        </p:txBody>
      </p:sp>
      <p:grpSp>
        <p:nvGrpSpPr>
          <p:cNvPr id="34" name="Group 33">
            <a:extLst>
              <a:ext uri="{FF2B5EF4-FFF2-40B4-BE49-F238E27FC236}">
                <a16:creationId xmlns:a16="http://schemas.microsoft.com/office/drawing/2014/main" id="{5E0C4AAF-80F4-9946-97F7-86572CEB29FC}"/>
              </a:ext>
            </a:extLst>
          </p:cNvPr>
          <p:cNvGrpSpPr/>
          <p:nvPr/>
        </p:nvGrpSpPr>
        <p:grpSpPr>
          <a:xfrm>
            <a:off x="6801373" y="1981200"/>
            <a:ext cx="1586483" cy="2202296"/>
            <a:chOff x="1126836" y="2001008"/>
            <a:chExt cx="2724728" cy="3402265"/>
          </a:xfrm>
        </p:grpSpPr>
        <p:sp>
          <p:nvSpPr>
            <p:cNvPr id="35" name="Rectangle: Rounded Corners 151">
              <a:extLst>
                <a:ext uri="{FF2B5EF4-FFF2-40B4-BE49-F238E27FC236}">
                  <a16:creationId xmlns:a16="http://schemas.microsoft.com/office/drawing/2014/main" id="{8998F9A9-EF90-A949-B238-F95AF50BE592}"/>
                </a:ext>
              </a:extLst>
            </p:cNvPr>
            <p:cNvSpPr/>
            <p:nvPr/>
          </p:nvSpPr>
          <p:spPr>
            <a:xfrm>
              <a:off x="1126836" y="5135416"/>
              <a:ext cx="2724728" cy="26785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6" name="Rectangle: Rounded Corners 152">
              <a:extLst>
                <a:ext uri="{FF2B5EF4-FFF2-40B4-BE49-F238E27FC236}">
                  <a16:creationId xmlns:a16="http://schemas.microsoft.com/office/drawing/2014/main" id="{851FBA70-710B-154D-A337-4A17EFF2F1E9}"/>
                </a:ext>
              </a:extLst>
            </p:cNvPr>
            <p:cNvSpPr/>
            <p:nvPr/>
          </p:nvSpPr>
          <p:spPr>
            <a:xfrm>
              <a:off x="1126836" y="4787152"/>
              <a:ext cx="2724728" cy="26785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7" name="Rectangle: Rounded Corners 153">
              <a:extLst>
                <a:ext uri="{FF2B5EF4-FFF2-40B4-BE49-F238E27FC236}">
                  <a16:creationId xmlns:a16="http://schemas.microsoft.com/office/drawing/2014/main" id="{10E9ABAE-CA46-3242-84D8-4D5D306B8886}"/>
                </a:ext>
              </a:extLst>
            </p:cNvPr>
            <p:cNvSpPr/>
            <p:nvPr/>
          </p:nvSpPr>
          <p:spPr>
            <a:xfrm>
              <a:off x="1126836" y="4438884"/>
              <a:ext cx="2724728" cy="26785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8" name="Rectangle: Rounded Corners 154">
              <a:extLst>
                <a:ext uri="{FF2B5EF4-FFF2-40B4-BE49-F238E27FC236}">
                  <a16:creationId xmlns:a16="http://schemas.microsoft.com/office/drawing/2014/main" id="{9DAF6DE9-58E2-A040-A80F-633D2F25275A}"/>
                </a:ext>
              </a:extLst>
            </p:cNvPr>
            <p:cNvSpPr/>
            <p:nvPr/>
          </p:nvSpPr>
          <p:spPr>
            <a:xfrm>
              <a:off x="1126836" y="4090616"/>
              <a:ext cx="2724728" cy="26785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9" name="Rectangle: Rounded Corners 155">
              <a:extLst>
                <a:ext uri="{FF2B5EF4-FFF2-40B4-BE49-F238E27FC236}">
                  <a16:creationId xmlns:a16="http://schemas.microsoft.com/office/drawing/2014/main" id="{2E7934A8-4CCC-FA4A-859A-991F484692D7}"/>
                </a:ext>
              </a:extLst>
            </p:cNvPr>
            <p:cNvSpPr/>
            <p:nvPr/>
          </p:nvSpPr>
          <p:spPr>
            <a:xfrm>
              <a:off x="1126836" y="3394080"/>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0" name="Rectangle: Rounded Corners 156">
              <a:extLst>
                <a:ext uri="{FF2B5EF4-FFF2-40B4-BE49-F238E27FC236}">
                  <a16:creationId xmlns:a16="http://schemas.microsoft.com/office/drawing/2014/main" id="{02134FD7-367D-B446-B2BB-0DFB16988501}"/>
                </a:ext>
              </a:extLst>
            </p:cNvPr>
            <p:cNvSpPr/>
            <p:nvPr/>
          </p:nvSpPr>
          <p:spPr>
            <a:xfrm>
              <a:off x="1126836" y="3742348"/>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1" name="Rectangle: Rounded Corners 157">
              <a:extLst>
                <a:ext uri="{FF2B5EF4-FFF2-40B4-BE49-F238E27FC236}">
                  <a16:creationId xmlns:a16="http://schemas.microsoft.com/office/drawing/2014/main" id="{B3E40CC1-7911-674C-A59B-209370FF4E4A}"/>
                </a:ext>
              </a:extLst>
            </p:cNvPr>
            <p:cNvSpPr/>
            <p:nvPr/>
          </p:nvSpPr>
          <p:spPr>
            <a:xfrm>
              <a:off x="1126836" y="3045812"/>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2" name="Rectangle: Rounded Corners 158">
              <a:extLst>
                <a:ext uri="{FF2B5EF4-FFF2-40B4-BE49-F238E27FC236}">
                  <a16:creationId xmlns:a16="http://schemas.microsoft.com/office/drawing/2014/main" id="{7469CF8C-2999-184B-AEFD-FFA91CFE8FB9}"/>
                </a:ext>
              </a:extLst>
            </p:cNvPr>
            <p:cNvSpPr/>
            <p:nvPr/>
          </p:nvSpPr>
          <p:spPr>
            <a:xfrm>
              <a:off x="1126836" y="2697544"/>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3" name="Rectangle: Rounded Corners 159">
              <a:extLst>
                <a:ext uri="{FF2B5EF4-FFF2-40B4-BE49-F238E27FC236}">
                  <a16:creationId xmlns:a16="http://schemas.microsoft.com/office/drawing/2014/main" id="{4D2116C4-DC5B-BB42-9E9D-04D68EC0C61E}"/>
                </a:ext>
              </a:extLst>
            </p:cNvPr>
            <p:cNvSpPr/>
            <p:nvPr/>
          </p:nvSpPr>
          <p:spPr>
            <a:xfrm>
              <a:off x="1126836" y="2349276"/>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4" name="Rectangle: Rounded Corners 160">
              <a:extLst>
                <a:ext uri="{FF2B5EF4-FFF2-40B4-BE49-F238E27FC236}">
                  <a16:creationId xmlns:a16="http://schemas.microsoft.com/office/drawing/2014/main" id="{26BD863F-85BB-D041-905A-C64B8CE75A91}"/>
                </a:ext>
              </a:extLst>
            </p:cNvPr>
            <p:cNvSpPr/>
            <p:nvPr/>
          </p:nvSpPr>
          <p:spPr>
            <a:xfrm>
              <a:off x="1126836" y="2001008"/>
              <a:ext cx="2724728" cy="26785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nvGrpSpPr>
          <p:cNvPr id="45" name="Group 44">
            <a:extLst>
              <a:ext uri="{FF2B5EF4-FFF2-40B4-BE49-F238E27FC236}">
                <a16:creationId xmlns:a16="http://schemas.microsoft.com/office/drawing/2014/main" id="{0BE252DD-919F-1B4E-B43B-C12BF4CD9BF6}"/>
              </a:ext>
            </a:extLst>
          </p:cNvPr>
          <p:cNvGrpSpPr/>
          <p:nvPr/>
        </p:nvGrpSpPr>
        <p:grpSpPr>
          <a:xfrm>
            <a:off x="7594613" y="2177493"/>
            <a:ext cx="793242" cy="2202296"/>
            <a:chOff x="6096000" y="2444353"/>
            <a:chExt cx="1362365" cy="3402266"/>
          </a:xfrm>
          <a:gradFill>
            <a:gsLst>
              <a:gs pos="0">
                <a:schemeClr val="tx1">
                  <a:alpha val="0"/>
                </a:schemeClr>
              </a:gs>
              <a:gs pos="100000">
                <a:schemeClr val="tx1">
                  <a:alpha val="40000"/>
                </a:schemeClr>
              </a:gs>
            </a:gsLst>
          </a:gradFill>
        </p:grpSpPr>
        <p:sp>
          <p:nvSpPr>
            <p:cNvPr id="46" name="Freeform: Shape 141">
              <a:extLst>
                <a:ext uri="{FF2B5EF4-FFF2-40B4-BE49-F238E27FC236}">
                  <a16:creationId xmlns:a16="http://schemas.microsoft.com/office/drawing/2014/main" id="{9B1AEC17-C1D6-9049-A988-73A8EC681B87}"/>
                </a:ext>
              </a:extLst>
            </p:cNvPr>
            <p:cNvSpPr/>
            <p:nvPr/>
          </p:nvSpPr>
          <p:spPr>
            <a:xfrm>
              <a:off x="6096000" y="244435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7" name="Freeform: Shape 142">
              <a:extLst>
                <a:ext uri="{FF2B5EF4-FFF2-40B4-BE49-F238E27FC236}">
                  <a16:creationId xmlns:a16="http://schemas.microsoft.com/office/drawing/2014/main" id="{F877C9AE-C050-F148-B79D-E3BA1BFC7A02}"/>
                </a:ext>
              </a:extLst>
            </p:cNvPr>
            <p:cNvSpPr/>
            <p:nvPr/>
          </p:nvSpPr>
          <p:spPr>
            <a:xfrm>
              <a:off x="6096000" y="279262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8" name="Freeform: Shape 143">
              <a:extLst>
                <a:ext uri="{FF2B5EF4-FFF2-40B4-BE49-F238E27FC236}">
                  <a16:creationId xmlns:a16="http://schemas.microsoft.com/office/drawing/2014/main" id="{706A56AC-1C3D-CA4E-B88D-1736D056A3CB}"/>
                </a:ext>
              </a:extLst>
            </p:cNvPr>
            <p:cNvSpPr/>
            <p:nvPr/>
          </p:nvSpPr>
          <p:spPr>
            <a:xfrm>
              <a:off x="6096000" y="314088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9" name="Freeform: Shape 144">
              <a:extLst>
                <a:ext uri="{FF2B5EF4-FFF2-40B4-BE49-F238E27FC236}">
                  <a16:creationId xmlns:a16="http://schemas.microsoft.com/office/drawing/2014/main" id="{3A6B9F2B-0E7E-7C45-9298-CCBA903D1B3C}"/>
                </a:ext>
              </a:extLst>
            </p:cNvPr>
            <p:cNvSpPr/>
            <p:nvPr/>
          </p:nvSpPr>
          <p:spPr>
            <a:xfrm>
              <a:off x="6096000" y="348915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Freeform: Shape 145">
              <a:extLst>
                <a:ext uri="{FF2B5EF4-FFF2-40B4-BE49-F238E27FC236}">
                  <a16:creationId xmlns:a16="http://schemas.microsoft.com/office/drawing/2014/main" id="{E46DE41E-C2D7-8948-9624-82525831581E}"/>
                </a:ext>
              </a:extLst>
            </p:cNvPr>
            <p:cNvSpPr/>
            <p:nvPr/>
          </p:nvSpPr>
          <p:spPr>
            <a:xfrm>
              <a:off x="6096000" y="3837425"/>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Freeform: Shape 146">
              <a:extLst>
                <a:ext uri="{FF2B5EF4-FFF2-40B4-BE49-F238E27FC236}">
                  <a16:creationId xmlns:a16="http://schemas.microsoft.com/office/drawing/2014/main" id="{44E275B4-7C85-DD41-A447-4579B75C5C9C}"/>
                </a:ext>
              </a:extLst>
            </p:cNvPr>
            <p:cNvSpPr/>
            <p:nvPr/>
          </p:nvSpPr>
          <p:spPr>
            <a:xfrm>
              <a:off x="6096000" y="4185693"/>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2" name="Freeform: Shape 147">
              <a:extLst>
                <a:ext uri="{FF2B5EF4-FFF2-40B4-BE49-F238E27FC236}">
                  <a16:creationId xmlns:a16="http://schemas.microsoft.com/office/drawing/2014/main" id="{F70BCB46-EB21-C34B-9145-BC686A59A7DE}"/>
                </a:ext>
              </a:extLst>
            </p:cNvPr>
            <p:cNvSpPr/>
            <p:nvPr/>
          </p:nvSpPr>
          <p:spPr>
            <a:xfrm>
              <a:off x="6096000" y="45339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3" name="Freeform: Shape 148">
              <a:extLst>
                <a:ext uri="{FF2B5EF4-FFF2-40B4-BE49-F238E27FC236}">
                  <a16:creationId xmlns:a16="http://schemas.microsoft.com/office/drawing/2014/main" id="{B060472C-B5B4-3444-8D43-42AE10F42DF2}"/>
                </a:ext>
              </a:extLst>
            </p:cNvPr>
            <p:cNvSpPr/>
            <p:nvPr/>
          </p:nvSpPr>
          <p:spPr>
            <a:xfrm>
              <a:off x="6096000" y="4882229"/>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4" name="Freeform: Shape 149">
              <a:extLst>
                <a:ext uri="{FF2B5EF4-FFF2-40B4-BE49-F238E27FC236}">
                  <a16:creationId xmlns:a16="http://schemas.microsoft.com/office/drawing/2014/main" id="{0FA6403B-264D-1F4F-9EAF-890F0699CC5C}"/>
                </a:ext>
              </a:extLst>
            </p:cNvPr>
            <p:cNvSpPr/>
            <p:nvPr/>
          </p:nvSpPr>
          <p:spPr>
            <a:xfrm>
              <a:off x="6096000" y="5230497"/>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5" name="Freeform: Shape 150">
              <a:extLst>
                <a:ext uri="{FF2B5EF4-FFF2-40B4-BE49-F238E27FC236}">
                  <a16:creationId xmlns:a16="http://schemas.microsoft.com/office/drawing/2014/main" id="{280F5421-D6E8-AF46-B95D-6E262B3F4A54}"/>
                </a:ext>
              </a:extLst>
            </p:cNvPr>
            <p:cNvSpPr/>
            <p:nvPr/>
          </p:nvSpPr>
          <p:spPr>
            <a:xfrm>
              <a:off x="6096000" y="5578761"/>
              <a:ext cx="1362365" cy="267858"/>
            </a:xfrm>
            <a:custGeom>
              <a:avLst/>
              <a:gdLst>
                <a:gd name="connsiteX0" fmla="*/ 0 w 1362365"/>
                <a:gd name="connsiteY0" fmla="*/ 0 h 267858"/>
                <a:gd name="connsiteX1" fmla="*/ 1228436 w 1362365"/>
                <a:gd name="connsiteY1" fmla="*/ 0 h 267858"/>
                <a:gd name="connsiteX2" fmla="*/ 1362365 w 1362365"/>
                <a:gd name="connsiteY2" fmla="*/ 133929 h 267858"/>
                <a:gd name="connsiteX3" fmla="*/ 1362364 w 1362365"/>
                <a:gd name="connsiteY3" fmla="*/ 133929 h 267858"/>
                <a:gd name="connsiteX4" fmla="*/ 1228435 w 1362365"/>
                <a:gd name="connsiteY4" fmla="*/ 267858 h 267858"/>
                <a:gd name="connsiteX5" fmla="*/ 0 w 1362365"/>
                <a:gd name="connsiteY5" fmla="*/ 267858 h 267858"/>
                <a:gd name="connsiteX6" fmla="*/ 0 w 1362365"/>
                <a:gd name="connsiteY6" fmla="*/ 0 h 26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365" h="267858">
                  <a:moveTo>
                    <a:pt x="0" y="0"/>
                  </a:moveTo>
                  <a:lnTo>
                    <a:pt x="1228436" y="0"/>
                  </a:lnTo>
                  <a:cubicBezTo>
                    <a:pt x="1302403" y="0"/>
                    <a:pt x="1362365" y="59962"/>
                    <a:pt x="1362365" y="133929"/>
                  </a:cubicBezTo>
                  <a:lnTo>
                    <a:pt x="1362364" y="133929"/>
                  </a:lnTo>
                  <a:cubicBezTo>
                    <a:pt x="1362364" y="207896"/>
                    <a:pt x="1302402" y="267858"/>
                    <a:pt x="1228435" y="267858"/>
                  </a:cubicBezTo>
                  <a:lnTo>
                    <a:pt x="0" y="26785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sp>
        <p:nvSpPr>
          <p:cNvPr id="5" name="Rectangle 4">
            <a:extLst>
              <a:ext uri="{FF2B5EF4-FFF2-40B4-BE49-F238E27FC236}">
                <a16:creationId xmlns:a16="http://schemas.microsoft.com/office/drawing/2014/main" id="{338DDE81-E520-7649-9C56-6C181D99C7F7}"/>
              </a:ext>
            </a:extLst>
          </p:cNvPr>
          <p:cNvSpPr/>
          <p:nvPr/>
        </p:nvSpPr>
        <p:spPr>
          <a:xfrm>
            <a:off x="6448141" y="4438323"/>
            <a:ext cx="2292942" cy="1200329"/>
          </a:xfrm>
          <a:prstGeom prst="rect">
            <a:avLst/>
          </a:prstGeom>
        </p:spPr>
        <p:txBody>
          <a:bodyPr wrap="square">
            <a:spAutoFit/>
          </a:bodyPr>
          <a:lstStyle/>
          <a:p>
            <a:pPr algn="ctr"/>
            <a:r>
              <a:rPr lang="en-US" b="1" cap="all" noProof="1">
                <a:latin typeface="Calibri" panose="020F0502020204030204" pitchFamily="34" charset="0"/>
                <a:cs typeface="Calibri" panose="020F0502020204030204" pitchFamily="34" charset="0"/>
              </a:rPr>
              <a:t>TOTAL SITE COST PER SAFETY REPORT </a:t>
            </a:r>
            <a:endParaRPr lang="en-US" b="1" cap="al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50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A61A-2E5A-2543-8EE0-5B0DAF67688F}"/>
              </a:ext>
            </a:extLst>
          </p:cNvPr>
          <p:cNvSpPr>
            <a:spLocks noGrp="1"/>
          </p:cNvSpPr>
          <p:nvPr>
            <p:ph type="title"/>
          </p:nvPr>
        </p:nvSpPr>
        <p:spPr/>
        <p:txBody>
          <a:bodyPr/>
          <a:lstStyle/>
          <a:p>
            <a:r>
              <a:rPr lang="en-US" dirty="0"/>
              <a:t>Useful Information Hidden</a:t>
            </a:r>
          </a:p>
        </p:txBody>
      </p:sp>
      <p:sp>
        <p:nvSpPr>
          <p:cNvPr id="3" name="Footer Placeholder 2">
            <a:extLst>
              <a:ext uri="{FF2B5EF4-FFF2-40B4-BE49-F238E27FC236}">
                <a16:creationId xmlns:a16="http://schemas.microsoft.com/office/drawing/2014/main" id="{00717903-BF19-5B47-890A-D6717C584231}"/>
              </a:ext>
            </a:extLst>
          </p:cNvPr>
          <p:cNvSpPr>
            <a:spLocks noGrp="1"/>
          </p:cNvSpPr>
          <p:nvPr>
            <p:ph type="ftr" sz="quarter" idx="10"/>
          </p:nvPr>
        </p:nvSpPr>
        <p:spPr/>
        <p:txBody>
          <a:bodyPr/>
          <a:lstStyle/>
          <a:p>
            <a:pPr>
              <a:defRPr/>
            </a:pPr>
            <a:r>
              <a:rPr lang="en-US" dirty="0"/>
              <a:t>MAGI's Clinical Research Conference</a:t>
            </a:r>
          </a:p>
        </p:txBody>
      </p:sp>
      <p:sp>
        <p:nvSpPr>
          <p:cNvPr id="4" name="Slide Number Placeholder 3">
            <a:extLst>
              <a:ext uri="{FF2B5EF4-FFF2-40B4-BE49-F238E27FC236}">
                <a16:creationId xmlns:a16="http://schemas.microsoft.com/office/drawing/2014/main" id="{A4B302A4-0886-604F-AAA9-FF6A5D06DDB1}"/>
              </a:ext>
            </a:extLst>
          </p:cNvPr>
          <p:cNvSpPr>
            <a:spLocks noGrp="1"/>
          </p:cNvSpPr>
          <p:nvPr>
            <p:ph type="sldNum" sz="quarter" idx="11"/>
          </p:nvPr>
        </p:nvSpPr>
        <p:spPr/>
        <p:txBody>
          <a:bodyPr/>
          <a:lstStyle/>
          <a:p>
            <a:pPr>
              <a:defRPr/>
            </a:pPr>
            <a:fld id="{5E383DE7-8708-3D47-A760-102661139B39}" type="slidenum">
              <a:rPr lang="en-US" altLang="en-US" smtClean="0"/>
              <a:pPr>
                <a:defRPr/>
              </a:pPr>
              <a:t>8</a:t>
            </a:fld>
            <a:endParaRPr lang="en-US" altLang="en-US" dirty="0"/>
          </a:p>
        </p:txBody>
      </p:sp>
      <p:sp>
        <p:nvSpPr>
          <p:cNvPr id="5" name="TextBox 1">
            <a:extLst>
              <a:ext uri="{FF2B5EF4-FFF2-40B4-BE49-F238E27FC236}">
                <a16:creationId xmlns:a16="http://schemas.microsoft.com/office/drawing/2014/main" id="{4C817846-36E9-E04C-8ADC-7832790BE62A}"/>
              </a:ext>
            </a:extLst>
          </p:cNvPr>
          <p:cNvSpPr txBox="1">
            <a:spLocks noChangeArrowheads="1"/>
          </p:cNvSpPr>
          <p:nvPr/>
        </p:nvSpPr>
        <p:spPr bwMode="auto">
          <a:xfrm>
            <a:off x="688975" y="1366838"/>
            <a:ext cx="530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marL="0" indent="0">
              <a:spcBef>
                <a:spcPct val="0"/>
              </a:spcBef>
              <a:buFontTx/>
              <a:buNone/>
              <a:defRPr/>
            </a:pPr>
            <a:endParaRPr lang="en-US" altLang="en-US" sz="2400" dirty="0">
              <a:latin typeface="Calibri" panose="020F0502020204030204" pitchFamily="34" charset="0"/>
              <a:cs typeface="Calibri" panose="020F0502020204030204" pitchFamily="34" charset="0"/>
            </a:endParaRPr>
          </a:p>
          <a:p>
            <a:pPr>
              <a:spcBef>
                <a:spcPct val="0"/>
              </a:spcBef>
              <a:defRPr/>
            </a:pPr>
            <a:endParaRPr lang="en-US" altLang="en-US" sz="2400" dirty="0">
              <a:latin typeface="Arial" panose="020B0604020202020204" pitchFamily="34" charset="0"/>
            </a:endParaRPr>
          </a:p>
          <a:p>
            <a:pPr>
              <a:spcBef>
                <a:spcPct val="0"/>
              </a:spcBef>
              <a:buFontTx/>
              <a:buNone/>
              <a:defRPr/>
            </a:pPr>
            <a:endParaRPr lang="en-US" altLang="en-US" sz="2400" dirty="0">
              <a:latin typeface="Arial" panose="020B0604020202020204" pitchFamily="34" charset="0"/>
            </a:endParaRPr>
          </a:p>
        </p:txBody>
      </p:sp>
      <p:sp>
        <p:nvSpPr>
          <p:cNvPr id="6" name="Footer Placeholder 4">
            <a:extLst>
              <a:ext uri="{FF2B5EF4-FFF2-40B4-BE49-F238E27FC236}">
                <a16:creationId xmlns:a16="http://schemas.microsoft.com/office/drawing/2014/main" id="{A6AABE34-D4EE-F542-B580-E075FADF50EA}"/>
              </a:ext>
            </a:extLst>
          </p:cNvPr>
          <p:cNvSpPr txBox="1">
            <a:spLocks/>
          </p:cNvSpPr>
          <p:nvPr/>
        </p:nvSpPr>
        <p:spPr bwMode="auto">
          <a:xfrm>
            <a:off x="381000" y="6248400"/>
            <a:ext cx="5638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b="1" kern="1200">
                <a:solidFill>
                  <a:srgbClr val="0D336B"/>
                </a:solidFill>
                <a:latin typeface="+mn-lt"/>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dirty="0"/>
              <a:t>MAGI's Clinical Research Conference</a:t>
            </a:r>
          </a:p>
        </p:txBody>
      </p:sp>
      <p:sp>
        <p:nvSpPr>
          <p:cNvPr id="7" name="Slide Number Placeholder 5">
            <a:extLst>
              <a:ext uri="{FF2B5EF4-FFF2-40B4-BE49-F238E27FC236}">
                <a16:creationId xmlns:a16="http://schemas.microsoft.com/office/drawing/2014/main" id="{9238B3EC-F336-FC4D-BB04-22F8DB1BECF9}"/>
              </a:ext>
            </a:extLst>
          </p:cNvPr>
          <p:cNvSpPr txBox="1">
            <a:spLocks noChangeArrowheads="1"/>
          </p:cNvSpPr>
          <p:nvPr/>
        </p:nvSpPr>
        <p:spPr bwMode="auto">
          <a:xfrm>
            <a:off x="6553200" y="6248400"/>
            <a:ext cx="22098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har char="•"/>
              <a:defRPr sz="2000" b="1" kern="1200">
                <a:solidFill>
                  <a:schemeClr val="tx1"/>
                </a:solidFill>
                <a:latin typeface="Verdana" panose="020B060403050404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Verdana" panose="020B0604030504040204" pitchFamily="34" charset="0"/>
                <a:ea typeface="ＭＳ Ｐゴシック" panose="020B0600070205080204" pitchFamily="34" charset="-128"/>
                <a:cs typeface="+mn-cs"/>
              </a:defRPr>
            </a:lvl9pPr>
          </a:lstStyle>
          <a:p>
            <a:pPr>
              <a:spcBef>
                <a:spcPct val="0"/>
              </a:spcBef>
              <a:buFontTx/>
              <a:buNone/>
            </a:pPr>
            <a:fld id="{45299D18-0C11-424C-8D86-D733B1F1C935}" type="slidenum">
              <a:rPr lang="en-US" altLang="en-US" sz="1400" smtClean="0">
                <a:solidFill>
                  <a:srgbClr val="0D336B"/>
                </a:solidFill>
              </a:rPr>
              <a:pPr>
                <a:spcBef>
                  <a:spcPct val="0"/>
                </a:spcBef>
                <a:buFontTx/>
                <a:buNone/>
              </a:pPr>
              <a:t>8</a:t>
            </a:fld>
            <a:endParaRPr lang="en-US" altLang="en-US" sz="1400" dirty="0">
              <a:solidFill>
                <a:srgbClr val="0D336B"/>
              </a:solidFill>
            </a:endParaRPr>
          </a:p>
        </p:txBody>
      </p:sp>
      <p:pic>
        <p:nvPicPr>
          <p:cNvPr id="9" name="picture-149.jpeg">
            <a:extLst>
              <a:ext uri="{FF2B5EF4-FFF2-40B4-BE49-F238E27FC236}">
                <a16:creationId xmlns:a16="http://schemas.microsoft.com/office/drawing/2014/main" id="{D1DCD857-35D9-CD47-9448-7242B1A3CB5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13" y="1519238"/>
            <a:ext cx="100171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 name="picture-150.jpeg">
            <a:extLst>
              <a:ext uri="{FF2B5EF4-FFF2-40B4-BE49-F238E27FC236}">
                <a16:creationId xmlns:a16="http://schemas.microsoft.com/office/drawing/2014/main" id="{12359D94-3C18-354C-8828-053AB299517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63" y="2817813"/>
            <a:ext cx="73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 name="picture-151.jpeg">
            <a:extLst>
              <a:ext uri="{FF2B5EF4-FFF2-40B4-BE49-F238E27FC236}">
                <a16:creationId xmlns:a16="http://schemas.microsoft.com/office/drawing/2014/main" id="{045B59EF-18EB-EC40-B63E-0D3B465222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9313" y="4902200"/>
            <a:ext cx="9747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2" name="picture-152.jpeg">
            <a:extLst>
              <a:ext uri="{FF2B5EF4-FFF2-40B4-BE49-F238E27FC236}">
                <a16:creationId xmlns:a16="http://schemas.microsoft.com/office/drawing/2014/main" id="{AE6E1E48-0781-824E-ADA8-6C990B6112C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3784600"/>
            <a:ext cx="5921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3" name="Shape">
            <a:extLst>
              <a:ext uri="{FF2B5EF4-FFF2-40B4-BE49-F238E27FC236}">
                <a16:creationId xmlns:a16="http://schemas.microsoft.com/office/drawing/2014/main" id="{05B0BA25-48D7-FD4F-820A-AB75FFC85950}"/>
              </a:ext>
            </a:extLst>
          </p:cNvPr>
          <p:cNvSpPr/>
          <p:nvPr/>
        </p:nvSpPr>
        <p:spPr>
          <a:xfrm>
            <a:off x="879475" y="1530350"/>
            <a:ext cx="1209675" cy="2955925"/>
          </a:xfrm>
          <a:custGeom>
            <a:avLst/>
            <a:gdLst/>
            <a:ahLst/>
            <a:cxnLst>
              <a:cxn ang="0">
                <a:pos x="wd2" y="hd2"/>
              </a:cxn>
              <a:cxn ang="5400000">
                <a:pos x="wd2" y="hd2"/>
              </a:cxn>
              <a:cxn ang="10800000">
                <a:pos x="wd2" y="hd2"/>
              </a:cxn>
              <a:cxn ang="16200000">
                <a:pos x="wd2" y="hd2"/>
              </a:cxn>
            </a:cxnLst>
            <a:rect l="0" t="0" r="r" b="b"/>
            <a:pathLst>
              <a:path w="21600" h="21600" extrusionOk="0">
                <a:moveTo>
                  <a:pt x="0" y="5398"/>
                </a:moveTo>
                <a:lnTo>
                  <a:pt x="10800" y="5398"/>
                </a:lnTo>
                <a:lnTo>
                  <a:pt x="10800" y="0"/>
                </a:lnTo>
                <a:lnTo>
                  <a:pt x="21600" y="10800"/>
                </a:lnTo>
                <a:lnTo>
                  <a:pt x="10800" y="21600"/>
                </a:lnTo>
                <a:lnTo>
                  <a:pt x="10800" y="16198"/>
                </a:lnTo>
                <a:lnTo>
                  <a:pt x="0" y="16198"/>
                </a:lnTo>
                <a:lnTo>
                  <a:pt x="0" y="5398"/>
                </a:lnTo>
                <a:close/>
              </a:path>
            </a:pathLst>
          </a:custGeom>
          <a:solidFill>
            <a:srgbClr val="005D95"/>
          </a:solidFill>
          <a:ln w="12700">
            <a:miter lim="400000"/>
          </a:ln>
        </p:spPr>
        <p:txBody>
          <a:bodyPr lIns="44824" tIns="44824" rIns="44824" bIns="44824" anchor="ctr"/>
          <a:lstStyle/>
          <a:p>
            <a:pPr defTabSz="403433">
              <a:defRPr sz="1200">
                <a:latin typeface="Helvetica"/>
                <a:ea typeface="Helvetica"/>
                <a:cs typeface="Helvetica"/>
                <a:sym typeface="Helvetica"/>
              </a:defRPr>
            </a:pPr>
            <a:endParaRPr sz="1059" dirty="0">
              <a:latin typeface="Helvetica"/>
              <a:ea typeface="Helvetica"/>
              <a:cs typeface="Helvetica"/>
              <a:sym typeface="Helvetica"/>
            </a:endParaRPr>
          </a:p>
        </p:txBody>
      </p:sp>
      <p:sp>
        <p:nvSpPr>
          <p:cNvPr id="14" name="Shape">
            <a:extLst>
              <a:ext uri="{FF2B5EF4-FFF2-40B4-BE49-F238E27FC236}">
                <a16:creationId xmlns:a16="http://schemas.microsoft.com/office/drawing/2014/main" id="{A4198F14-86D6-FA45-80C1-0688686EA594}"/>
              </a:ext>
            </a:extLst>
          </p:cNvPr>
          <p:cNvSpPr/>
          <p:nvPr/>
        </p:nvSpPr>
        <p:spPr>
          <a:xfrm>
            <a:off x="2605088" y="1473200"/>
            <a:ext cx="544512" cy="2963863"/>
          </a:xfrm>
          <a:custGeom>
            <a:avLst/>
            <a:gdLst/>
            <a:ahLst/>
            <a:cxnLst>
              <a:cxn ang="0">
                <a:pos x="wd2" y="hd2"/>
              </a:cxn>
              <a:cxn ang="5400000">
                <a:pos x="wd2" y="hd2"/>
              </a:cxn>
              <a:cxn ang="10800000">
                <a:pos x="wd2" y="hd2"/>
              </a:cxn>
              <a:cxn ang="16200000">
                <a:pos x="wd2" y="hd2"/>
              </a:cxn>
            </a:cxnLst>
            <a:rect l="0" t="0" r="r" b="b"/>
            <a:pathLst>
              <a:path w="21600" h="21600" extrusionOk="0">
                <a:moveTo>
                  <a:pt x="0" y="5398"/>
                </a:moveTo>
                <a:lnTo>
                  <a:pt x="10800" y="5398"/>
                </a:lnTo>
                <a:lnTo>
                  <a:pt x="10800" y="0"/>
                </a:lnTo>
                <a:lnTo>
                  <a:pt x="21600" y="10800"/>
                </a:lnTo>
                <a:lnTo>
                  <a:pt x="10800" y="21600"/>
                </a:lnTo>
                <a:lnTo>
                  <a:pt x="10800" y="16198"/>
                </a:lnTo>
                <a:lnTo>
                  <a:pt x="0" y="16198"/>
                </a:lnTo>
                <a:lnTo>
                  <a:pt x="0" y="5398"/>
                </a:lnTo>
                <a:close/>
              </a:path>
            </a:pathLst>
          </a:custGeom>
          <a:solidFill>
            <a:srgbClr val="005D95"/>
          </a:solidFill>
          <a:ln w="12700">
            <a:miter lim="400000"/>
          </a:ln>
        </p:spPr>
        <p:txBody>
          <a:bodyPr lIns="44824" tIns="44824" rIns="44824" bIns="44824" anchor="ctr"/>
          <a:lstStyle/>
          <a:p>
            <a:pPr defTabSz="403433">
              <a:defRPr sz="1200">
                <a:latin typeface="Helvetica"/>
                <a:ea typeface="Helvetica"/>
                <a:cs typeface="Helvetica"/>
                <a:sym typeface="Helvetica"/>
              </a:defRPr>
            </a:pPr>
            <a:endParaRPr sz="1059" dirty="0">
              <a:latin typeface="Helvetica"/>
              <a:ea typeface="Helvetica"/>
              <a:cs typeface="Helvetica"/>
              <a:sym typeface="Helvetica"/>
            </a:endParaRPr>
          </a:p>
        </p:txBody>
      </p:sp>
      <p:sp>
        <p:nvSpPr>
          <p:cNvPr id="15" name="EMAIL…">
            <a:extLst>
              <a:ext uri="{FF2B5EF4-FFF2-40B4-BE49-F238E27FC236}">
                <a16:creationId xmlns:a16="http://schemas.microsoft.com/office/drawing/2014/main" id="{0B9D41BC-14EF-6E43-9403-048242569412}"/>
              </a:ext>
            </a:extLst>
          </p:cNvPr>
          <p:cNvSpPr/>
          <p:nvPr/>
        </p:nvSpPr>
        <p:spPr>
          <a:xfrm>
            <a:off x="966517" y="2667000"/>
            <a:ext cx="820854" cy="217925"/>
          </a:xfrm>
          <a:prstGeom prst="rect">
            <a:avLst/>
          </a:prstGeom>
          <a:ln w="12700">
            <a:miter lim="400000"/>
          </a:ln>
          <a:extLst>
            <a:ext uri="{C572A759-6A51-4108-AA02-DFA0A04FC94B}"/>
          </a:extLst>
        </p:spPr>
        <p:txBody>
          <a:bodyPr wrap="square" lIns="0" tIns="0" rIns="0" bIns="0">
            <a:spAutoFit/>
          </a:bodyPr>
          <a:lstStyle/>
          <a:p>
            <a:pPr defTabSz="403433">
              <a:lnSpc>
                <a:spcPts val="1412"/>
              </a:lnSpc>
              <a:tabLst>
                <a:tab pos="324988" algn="l"/>
              </a:tabLst>
              <a:defRPr/>
            </a:pPr>
            <a:r>
              <a:rPr lang="en-US" dirty="0">
                <a:solidFill>
                  <a:srgbClr val="FEFEFE"/>
                </a:solidFill>
                <a:latin typeface="Calibri" panose="020F0502020204030204" pitchFamily="34" charset="0"/>
                <a:ea typeface="Times New Roman"/>
                <a:cs typeface="Calibri" panose="020F0502020204030204" pitchFamily="34" charset="0"/>
                <a:sym typeface="Times New Roman"/>
              </a:rPr>
              <a:t>Emails</a:t>
            </a:r>
            <a:endParaRPr dirty="0">
              <a:solidFill>
                <a:srgbClr val="FEFEFE"/>
              </a:solidFill>
              <a:latin typeface="Calibri" panose="020F0502020204030204" pitchFamily="34" charset="0"/>
              <a:ea typeface="Times New Roman"/>
              <a:cs typeface="Calibri" panose="020F0502020204030204" pitchFamily="34" charset="0"/>
              <a:sym typeface="Times New Roman"/>
            </a:endParaRPr>
          </a:p>
        </p:txBody>
      </p:sp>
      <p:sp>
        <p:nvSpPr>
          <p:cNvPr id="16" name="4000+ AVG INDSRs reviewed per…">
            <a:extLst>
              <a:ext uri="{FF2B5EF4-FFF2-40B4-BE49-F238E27FC236}">
                <a16:creationId xmlns:a16="http://schemas.microsoft.com/office/drawing/2014/main" id="{5F6EDB46-2F8D-2D41-A69B-9B3DB3E95ED9}"/>
              </a:ext>
            </a:extLst>
          </p:cNvPr>
          <p:cNvSpPr/>
          <p:nvPr/>
        </p:nvSpPr>
        <p:spPr>
          <a:xfrm>
            <a:off x="4652963" y="2895600"/>
            <a:ext cx="3195638" cy="1520737"/>
          </a:xfrm>
          <a:prstGeom prst="rect">
            <a:avLst/>
          </a:prstGeom>
          <a:ln w="12700">
            <a:miter lim="400000"/>
          </a:ln>
          <a:extLst>
            <a:ext uri="{C572A759-6A51-4108-AA02-DFA0A04FC94B}"/>
          </a:extLst>
        </p:spPr>
        <p:txBody>
          <a:bodyPr wrap="square" lIns="0" tIns="0" rIns="0" bIns="0">
            <a:spAutoFit/>
          </a:bodyPr>
          <a:lstStyle/>
          <a:p>
            <a:pPr defTabSz="403433">
              <a:lnSpc>
                <a:spcPts val="1941"/>
              </a:lnSpc>
              <a:tabLst>
                <a:tab pos="3776584" algn="l"/>
              </a:tabLst>
              <a:defRPr/>
            </a:pPr>
            <a:r>
              <a:rPr b="1" dirty="0">
                <a:solidFill>
                  <a:srgbClr val="FF2600"/>
                </a:solidFill>
                <a:latin typeface="Calibri" panose="020F0502020204030204" pitchFamily="34" charset="0"/>
                <a:ea typeface="Times New Roman"/>
                <a:cs typeface="Calibri" panose="020F0502020204030204" pitchFamily="34" charset="0"/>
                <a:sym typeface="Times New Roman"/>
              </a:rPr>
              <a:t> 4000+ </a:t>
            </a:r>
            <a:r>
              <a:rPr dirty="0">
                <a:solidFill>
                  <a:srgbClr val="454545"/>
                </a:solidFill>
                <a:latin typeface="Calibri" panose="020F0502020204030204" pitchFamily="34" charset="0"/>
                <a:ea typeface="Times New Roman"/>
                <a:cs typeface="Calibri" panose="020F0502020204030204" pitchFamily="34" charset="0"/>
                <a:sym typeface="Times New Roman"/>
              </a:rPr>
              <a:t>AVG INDSRs reviewed per</a:t>
            </a:r>
            <a:r>
              <a:rPr lang="en-US" dirty="0">
                <a:solidFill>
                  <a:srgbClr val="454545"/>
                </a:solidFill>
                <a:latin typeface="Calibri" panose="020F0502020204030204" pitchFamily="34" charset="0"/>
                <a:ea typeface="Times New Roman"/>
                <a:cs typeface="Calibri" panose="020F0502020204030204" pitchFamily="34" charset="0"/>
                <a:sym typeface="Times New Roman"/>
              </a:rPr>
              <a:t> </a:t>
            </a:r>
            <a:r>
              <a:rPr dirty="0">
                <a:solidFill>
                  <a:srgbClr val="454545"/>
                </a:solidFill>
                <a:latin typeface="Calibri" panose="020F0502020204030204" pitchFamily="34" charset="0"/>
                <a:ea typeface="Times New Roman"/>
                <a:cs typeface="Calibri" panose="020F0502020204030204" pitchFamily="34" charset="0"/>
                <a:sym typeface="Times New Roman"/>
              </a:rPr>
              <a:t>PI </a:t>
            </a:r>
          </a:p>
          <a:p>
            <a:pPr>
              <a:lnSpc>
                <a:spcPts val="882"/>
              </a:lnSpc>
              <a:defRPr/>
            </a:pPr>
            <a:endParaRPr dirty="0">
              <a:solidFill>
                <a:srgbClr val="454545"/>
              </a:solidFill>
              <a:latin typeface="Calibri" panose="020F0502020204030204" pitchFamily="34" charset="0"/>
              <a:ea typeface="Times New Roman"/>
              <a:cs typeface="Calibri" panose="020F0502020204030204" pitchFamily="34" charset="0"/>
              <a:sym typeface="Times New Roman"/>
            </a:endParaRPr>
          </a:p>
          <a:p>
            <a:pPr>
              <a:lnSpc>
                <a:spcPts val="882"/>
              </a:lnSpc>
              <a:defRPr/>
            </a:pPr>
            <a:endParaRPr lang="en-US" dirty="0">
              <a:solidFill>
                <a:srgbClr val="454545"/>
              </a:solidFill>
              <a:latin typeface="Calibri" panose="020F0502020204030204" pitchFamily="34" charset="0"/>
              <a:ea typeface="Times New Roman"/>
              <a:cs typeface="Calibri" panose="020F0502020204030204" pitchFamily="34" charset="0"/>
              <a:sym typeface="Times New Roman"/>
            </a:endParaRPr>
          </a:p>
          <a:p>
            <a:pPr>
              <a:lnSpc>
                <a:spcPts val="882"/>
              </a:lnSpc>
              <a:defRPr/>
            </a:pPr>
            <a:endParaRPr dirty="0">
              <a:solidFill>
                <a:srgbClr val="454545"/>
              </a:solidFill>
              <a:latin typeface="Calibri" panose="020F0502020204030204" pitchFamily="34" charset="0"/>
              <a:ea typeface="Times New Roman"/>
              <a:cs typeface="Calibri" panose="020F0502020204030204" pitchFamily="34" charset="0"/>
              <a:sym typeface="Times New Roman"/>
            </a:endParaRPr>
          </a:p>
          <a:p>
            <a:pPr>
              <a:lnSpc>
                <a:spcPts val="882"/>
              </a:lnSpc>
              <a:defRPr/>
            </a:pPr>
            <a:endParaRPr dirty="0">
              <a:solidFill>
                <a:srgbClr val="454545"/>
              </a:solidFill>
              <a:latin typeface="Calibri" panose="020F0502020204030204" pitchFamily="34" charset="0"/>
              <a:ea typeface="Times New Roman"/>
              <a:cs typeface="Calibri" panose="020F0502020204030204" pitchFamily="34" charset="0"/>
              <a:sym typeface="Times New Roman"/>
            </a:endParaRPr>
          </a:p>
          <a:p>
            <a:pPr>
              <a:lnSpc>
                <a:spcPts val="529"/>
              </a:lnSpc>
              <a:defRPr/>
            </a:pPr>
            <a:endParaRPr dirty="0">
              <a:solidFill>
                <a:srgbClr val="454545"/>
              </a:solidFill>
              <a:latin typeface="Calibri" panose="020F0502020204030204" pitchFamily="34" charset="0"/>
              <a:ea typeface="Times New Roman"/>
              <a:cs typeface="Calibri" panose="020F0502020204030204" pitchFamily="34" charset="0"/>
              <a:sym typeface="Times New Roman"/>
            </a:endParaRPr>
          </a:p>
          <a:p>
            <a:pPr defTabSz="403433">
              <a:lnSpc>
                <a:spcPts val="1941"/>
              </a:lnSpc>
              <a:tabLst>
                <a:tab pos="3776584" algn="l"/>
              </a:tabLst>
              <a:defRPr/>
            </a:pPr>
            <a:r>
              <a:rPr b="1" dirty="0">
                <a:solidFill>
                  <a:srgbClr val="FF2600"/>
                </a:solidFill>
                <a:latin typeface="Calibri" panose="020F0502020204030204" pitchFamily="34" charset="0"/>
                <a:ea typeface="Times New Roman"/>
                <a:cs typeface="Calibri" panose="020F0502020204030204" pitchFamily="34" charset="0"/>
                <a:sym typeface="Times New Roman"/>
              </a:rPr>
              <a:t> 20+ </a:t>
            </a:r>
            <a:r>
              <a:rPr dirty="0">
                <a:solidFill>
                  <a:srgbClr val="454545"/>
                </a:solidFill>
                <a:latin typeface="Calibri" panose="020F0502020204030204" pitchFamily="34" charset="0"/>
                <a:ea typeface="Times New Roman"/>
                <a:cs typeface="Calibri" panose="020F0502020204030204" pitchFamily="34" charset="0"/>
                <a:sym typeface="Times New Roman"/>
              </a:rPr>
              <a:t>AVG INDSRs reviewed per</a:t>
            </a:r>
            <a:r>
              <a:rPr lang="en-US" dirty="0">
                <a:solidFill>
                  <a:srgbClr val="454545"/>
                </a:solidFill>
                <a:latin typeface="Calibri" panose="020F0502020204030204" pitchFamily="34" charset="0"/>
                <a:ea typeface="Times New Roman"/>
                <a:cs typeface="Calibri" panose="020F0502020204030204" pitchFamily="34" charset="0"/>
                <a:sym typeface="Times New Roman"/>
              </a:rPr>
              <a:t> </a:t>
            </a:r>
            <a:r>
              <a:rPr dirty="0">
                <a:solidFill>
                  <a:srgbClr val="454545"/>
                </a:solidFill>
                <a:latin typeface="Calibri" panose="020F0502020204030204" pitchFamily="34" charset="0"/>
                <a:ea typeface="Times New Roman"/>
                <a:cs typeface="Calibri" panose="020F0502020204030204" pitchFamily="34" charset="0"/>
                <a:sym typeface="Times New Roman"/>
              </a:rPr>
              <a:t>compound</a:t>
            </a:r>
          </a:p>
        </p:txBody>
      </p:sp>
      <p:sp>
        <p:nvSpPr>
          <p:cNvPr id="17" name="Approx. 200+ Different…">
            <a:extLst>
              <a:ext uri="{FF2B5EF4-FFF2-40B4-BE49-F238E27FC236}">
                <a16:creationId xmlns:a16="http://schemas.microsoft.com/office/drawing/2014/main" id="{226691FF-8B8A-0942-86D7-34E5991FD716}"/>
              </a:ext>
            </a:extLst>
          </p:cNvPr>
          <p:cNvSpPr/>
          <p:nvPr/>
        </p:nvSpPr>
        <p:spPr>
          <a:xfrm>
            <a:off x="4652963" y="5257800"/>
            <a:ext cx="3805237" cy="312073"/>
          </a:xfrm>
          <a:prstGeom prst="rect">
            <a:avLst/>
          </a:prstGeom>
          <a:ln w="12700">
            <a:miter lim="400000"/>
          </a:ln>
          <a:extLst>
            <a:ext uri="{C572A759-6A51-4108-AA02-DFA0A04FC94B}"/>
          </a:extLst>
        </p:spPr>
        <p:txBody>
          <a:bodyPr wrap="square" lIns="0" tIns="0" rIns="0" bIns="0">
            <a:spAutoFit/>
          </a:bodyPr>
          <a:lstStyle/>
          <a:p>
            <a:pPr>
              <a:lnSpc>
                <a:spcPts val="2382"/>
              </a:lnSpc>
              <a:defRPr/>
            </a:pPr>
            <a:r>
              <a:rPr dirty="0">
                <a:solidFill>
                  <a:srgbClr val="454545"/>
                </a:solidFill>
                <a:latin typeface="Calibri" panose="020F0502020204030204" pitchFamily="34" charset="0"/>
                <a:ea typeface="Times New Roman"/>
                <a:cs typeface="Calibri" panose="020F0502020204030204" pitchFamily="34" charset="0"/>
                <a:sym typeface="Times New Roman"/>
              </a:rPr>
              <a:t> </a:t>
            </a:r>
            <a:r>
              <a:rPr b="1" dirty="0">
                <a:solidFill>
                  <a:srgbClr val="FF2600"/>
                </a:solidFill>
                <a:latin typeface="Calibri" panose="020F0502020204030204" pitchFamily="34" charset="0"/>
                <a:ea typeface="Times New Roman"/>
                <a:cs typeface="Calibri" panose="020F0502020204030204" pitchFamily="34" charset="0"/>
                <a:sym typeface="Times New Roman"/>
              </a:rPr>
              <a:t>200+ </a:t>
            </a:r>
            <a:r>
              <a:rPr dirty="0">
                <a:solidFill>
                  <a:srgbClr val="454545"/>
                </a:solidFill>
                <a:latin typeface="Calibri" panose="020F0502020204030204" pitchFamily="34" charset="0"/>
                <a:ea typeface="Times New Roman"/>
                <a:cs typeface="Calibri" panose="020F0502020204030204" pitchFamily="34" charset="0"/>
                <a:sym typeface="Times New Roman"/>
              </a:rPr>
              <a:t>Different</a:t>
            </a:r>
            <a:r>
              <a:rPr lang="en-US" dirty="0">
                <a:solidFill>
                  <a:srgbClr val="454545"/>
                </a:solidFill>
                <a:latin typeface="Calibri" panose="020F0502020204030204" pitchFamily="34" charset="0"/>
                <a:ea typeface="Times New Roman"/>
                <a:cs typeface="Calibri" panose="020F0502020204030204" pitchFamily="34" charset="0"/>
                <a:sym typeface="Times New Roman"/>
              </a:rPr>
              <a:t> </a:t>
            </a:r>
            <a:r>
              <a:rPr dirty="0">
                <a:solidFill>
                  <a:srgbClr val="454545"/>
                </a:solidFill>
                <a:latin typeface="Calibri" panose="020F0502020204030204" pitchFamily="34" charset="0"/>
                <a:ea typeface="Times New Roman"/>
                <a:cs typeface="Calibri" panose="020F0502020204030204" pitchFamily="34" charset="0"/>
                <a:sym typeface="Times New Roman"/>
              </a:rPr>
              <a:t>Compounds</a:t>
            </a:r>
          </a:p>
        </p:txBody>
      </p:sp>
      <p:sp>
        <p:nvSpPr>
          <p:cNvPr id="18" name="FILTEREDFORDUPLICATES">
            <a:extLst>
              <a:ext uri="{FF2B5EF4-FFF2-40B4-BE49-F238E27FC236}">
                <a16:creationId xmlns:a16="http://schemas.microsoft.com/office/drawing/2014/main" id="{8E3C889A-922C-8F41-818F-D21D9577E3CA}"/>
              </a:ext>
            </a:extLst>
          </p:cNvPr>
          <p:cNvSpPr/>
          <p:nvPr/>
        </p:nvSpPr>
        <p:spPr>
          <a:xfrm rot="16200000">
            <a:off x="919922" y="2841164"/>
            <a:ext cx="2817887" cy="312073"/>
          </a:xfrm>
          <a:prstGeom prst="rect">
            <a:avLst/>
          </a:prstGeom>
          <a:ln w="12700">
            <a:miter lim="400000"/>
          </a:ln>
          <a:extLst>
            <a:ext uri="{C572A759-6A51-4108-AA02-DFA0A04FC94B}"/>
          </a:extLst>
        </p:spPr>
        <p:txBody>
          <a:bodyPr wrap="none" lIns="0" tIns="0" rIns="0" bIns="0">
            <a:spAutoFit/>
          </a:bodyPr>
          <a:lstStyle/>
          <a:p>
            <a:pPr>
              <a:lnSpc>
                <a:spcPts val="2382"/>
              </a:lnSpc>
              <a:defRPr/>
            </a:pPr>
            <a:r>
              <a:rPr dirty="0">
                <a:solidFill>
                  <a:srgbClr val="454545"/>
                </a:solidFill>
                <a:latin typeface="Calibri" panose="020F0502020204030204" pitchFamily="34" charset="0"/>
                <a:ea typeface="Times New Roman"/>
                <a:cs typeface="Calibri" panose="020F0502020204030204" pitchFamily="34" charset="0"/>
                <a:sym typeface="Times New Roman"/>
              </a:rPr>
              <a:t> </a:t>
            </a:r>
            <a:r>
              <a:rPr lang="en-US" dirty="0">
                <a:solidFill>
                  <a:srgbClr val="454545"/>
                </a:solidFill>
                <a:latin typeface="Calibri" panose="020F0502020204030204" pitchFamily="34" charset="0"/>
                <a:ea typeface="Times New Roman"/>
                <a:cs typeface="Calibri" panose="020F0502020204030204" pitchFamily="34" charset="0"/>
                <a:sym typeface="Times New Roman"/>
              </a:rPr>
              <a:t>Filtered for Duplicates</a:t>
            </a:r>
            <a:endParaRPr dirty="0">
              <a:solidFill>
                <a:srgbClr val="454545"/>
              </a:solidFill>
              <a:latin typeface="Calibri" panose="020F0502020204030204" pitchFamily="34" charset="0"/>
              <a:ea typeface="Times New Roman"/>
              <a:cs typeface="Calibri" panose="020F0502020204030204" pitchFamily="34" charset="0"/>
              <a:sym typeface="Times New Roman"/>
            </a:endParaRPr>
          </a:p>
        </p:txBody>
      </p:sp>
      <p:sp>
        <p:nvSpPr>
          <p:cNvPr id="19" name="Truth is Lost in the Volume…">
            <a:extLst>
              <a:ext uri="{FF2B5EF4-FFF2-40B4-BE49-F238E27FC236}">
                <a16:creationId xmlns:a16="http://schemas.microsoft.com/office/drawing/2014/main" id="{0721C5E3-CDDD-C249-826D-E721BADE6CEF}"/>
              </a:ext>
            </a:extLst>
          </p:cNvPr>
          <p:cNvSpPr>
            <a:spLocks noChangeArrowheads="1"/>
          </p:cNvSpPr>
          <p:nvPr/>
        </p:nvSpPr>
        <p:spPr bwMode="auto">
          <a:xfrm>
            <a:off x="3783013" y="1246188"/>
            <a:ext cx="4405117" cy="202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lvl1pPr>
              <a:spcBef>
                <a:spcPct val="20000"/>
              </a:spcBef>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lnSpc>
                <a:spcPts val="1000"/>
              </a:lnSpc>
              <a:spcBef>
                <a:spcPct val="0"/>
              </a:spcBef>
              <a:buFontTx/>
              <a:buNone/>
            </a:pPr>
            <a:endParaRPr lang="en-US" altLang="en-US" sz="3200" b="1" dirty="0">
              <a:solidFill>
                <a:srgbClr val="005D96"/>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0"/>
              </a:lnSpc>
              <a:spcBef>
                <a:spcPct val="0"/>
              </a:spcBef>
              <a:buFontTx/>
              <a:buNone/>
            </a:pPr>
            <a:endParaRPr lang="en-US" altLang="en-US" sz="3200" b="1" dirty="0">
              <a:solidFill>
                <a:srgbClr val="005D96"/>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0"/>
              </a:lnSpc>
              <a:spcBef>
                <a:spcPct val="0"/>
              </a:spcBef>
              <a:buFontTx/>
              <a:buNone/>
            </a:pPr>
            <a:endParaRPr lang="en-US" altLang="en-US" sz="3200" b="1" dirty="0">
              <a:solidFill>
                <a:srgbClr val="005D96"/>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0"/>
              </a:lnSpc>
              <a:spcBef>
                <a:spcPct val="0"/>
              </a:spcBef>
              <a:buFontTx/>
              <a:buNone/>
            </a:pPr>
            <a:endParaRPr lang="en-US" altLang="en-US" sz="3200" b="1" dirty="0">
              <a:solidFill>
                <a:srgbClr val="005D96"/>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
              </a:lnSpc>
              <a:spcBef>
                <a:spcPct val="0"/>
              </a:spcBef>
              <a:buFontTx/>
              <a:buNone/>
            </a:pPr>
            <a:endParaRPr lang="en-US" altLang="en-US" sz="3200" b="1" dirty="0">
              <a:solidFill>
                <a:srgbClr val="005D96"/>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2200"/>
              </a:lnSpc>
              <a:spcBef>
                <a:spcPct val="0"/>
              </a:spcBef>
              <a:buFontTx/>
              <a:buNone/>
            </a:pPr>
            <a:r>
              <a:rPr lang="en-US" altLang="en-US" b="1" dirty="0">
                <a:solidFill>
                  <a:srgbClr val="FF26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400" b="1" dirty="0">
                <a:solidFill>
                  <a:srgbClr val="FF2600"/>
                </a:solidFill>
                <a:latin typeface="Calibri" panose="020F0502020204030204" pitchFamily="34" charset="0"/>
                <a:cs typeface="Calibri" panose="020F0502020204030204" pitchFamily="34" charset="0"/>
                <a:sym typeface="Times New Roman" panose="02020603050405020304" pitchFamily="18" charset="0"/>
              </a:rPr>
              <a:t>40000+ </a:t>
            </a:r>
            <a:r>
              <a:rPr lang="en-US" altLang="en-US" sz="2400" dirty="0">
                <a:solidFill>
                  <a:srgbClr val="454545"/>
                </a:solidFill>
                <a:latin typeface="Calibri" panose="020F0502020204030204" pitchFamily="34" charset="0"/>
                <a:cs typeface="Calibri" panose="020F0502020204030204" pitchFamily="34" charset="0"/>
                <a:sym typeface="Times New Roman" panose="02020603050405020304" pitchFamily="18" charset="0"/>
              </a:rPr>
              <a:t>INDSRs reviewed by</a:t>
            </a:r>
          </a:p>
          <a:p>
            <a:pPr>
              <a:lnSpc>
                <a:spcPct val="0"/>
              </a:lnSpc>
              <a:spcBef>
                <a:spcPct val="0"/>
              </a:spcBef>
              <a:buFontTx/>
              <a:buNone/>
            </a:pPr>
            <a:endParaRPr lang="en-US" altLang="en-US" sz="2400" dirty="0">
              <a:solidFill>
                <a:srgbClr val="454545"/>
              </a:solidFill>
              <a:latin typeface="Calibri" panose="020F0502020204030204" pitchFamily="34" charset="0"/>
              <a:cs typeface="Calibri" panose="020F0502020204030204" pitchFamily="34" charset="0"/>
              <a:sym typeface="Times New Roman" panose="02020603050405020304" pitchFamily="18" charset="0"/>
            </a:endParaRPr>
          </a:p>
          <a:p>
            <a:pPr>
              <a:lnSpc>
                <a:spcPts val="2200"/>
              </a:lnSpc>
              <a:spcBef>
                <a:spcPct val="0"/>
              </a:spcBef>
              <a:buFontTx/>
              <a:buNone/>
            </a:pPr>
            <a:r>
              <a:rPr lang="en-US" altLang="en-US" sz="2400" dirty="0">
                <a:solidFill>
                  <a:srgbClr val="454545"/>
                </a:solidFill>
                <a:latin typeface="Calibri" panose="020F0502020204030204" pitchFamily="34" charset="0"/>
                <a:cs typeface="Calibri" panose="020F0502020204030204" pitchFamily="34" charset="0"/>
                <a:sym typeface="Times New Roman" panose="02020603050405020304" pitchFamily="18" charset="0"/>
              </a:rPr>
              <a:t>	Tennessee Oncology PIs</a:t>
            </a:r>
          </a:p>
          <a:p>
            <a:pPr>
              <a:lnSpc>
                <a:spcPts val="1000"/>
              </a:lnSpc>
              <a:spcBef>
                <a:spcPct val="0"/>
              </a:spcBef>
              <a:buFontTx/>
              <a:buNone/>
            </a:pPr>
            <a:endParaRPr lang="en-US" altLang="en-US" sz="2400" dirty="0">
              <a:solidFill>
                <a:srgbClr val="454545"/>
              </a:solidFill>
              <a:latin typeface="Calibri" panose="020F0502020204030204" pitchFamily="34" charset="0"/>
              <a:cs typeface="Calibri" panose="020F0502020204030204" pitchFamily="34" charset="0"/>
              <a:sym typeface="Times New Roman" panose="02020603050405020304" pitchFamily="18" charset="0"/>
            </a:endParaRPr>
          </a:p>
          <a:p>
            <a:pPr>
              <a:lnSpc>
                <a:spcPts val="1000"/>
              </a:lnSpc>
              <a:spcBef>
                <a:spcPct val="0"/>
              </a:spcBef>
              <a:buFontTx/>
              <a:buNone/>
            </a:pPr>
            <a:endParaRPr lang="en-US" altLang="en-US" dirty="0">
              <a:solidFill>
                <a:srgbClr val="454545"/>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0"/>
              </a:lnSpc>
              <a:spcBef>
                <a:spcPct val="0"/>
              </a:spcBef>
              <a:buFontTx/>
              <a:buNone/>
            </a:pPr>
            <a:endParaRPr lang="en-US" altLang="en-US" dirty="0">
              <a:solidFill>
                <a:srgbClr val="454545"/>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0"/>
              </a:lnSpc>
              <a:spcBef>
                <a:spcPct val="0"/>
              </a:spcBef>
              <a:buFontTx/>
              <a:buNone/>
            </a:pPr>
            <a:endParaRPr lang="en-US" altLang="en-US" dirty="0">
              <a:solidFill>
                <a:srgbClr val="454545"/>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00"/>
              </a:lnSpc>
              <a:spcBef>
                <a:spcPct val="0"/>
              </a:spcBef>
              <a:buFontTx/>
              <a:buNone/>
            </a:pPr>
            <a:endParaRPr lang="en-US" altLang="en-US" dirty="0">
              <a:solidFill>
                <a:srgbClr val="454545"/>
              </a:solidFill>
              <a:latin typeface="Times New Roman" panose="02020603050405020304" pitchFamily="18" charset="0"/>
              <a:cs typeface="Times New Roman" panose="02020603050405020304" pitchFamily="18" charset="0"/>
              <a:sym typeface="Times New Roman" panose="02020603050405020304" pitchFamily="18" charset="0"/>
            </a:endParaRPr>
          </a:p>
          <a:p>
            <a:pPr>
              <a:lnSpc>
                <a:spcPts val="1600"/>
              </a:lnSpc>
              <a:spcBef>
                <a:spcPct val="0"/>
              </a:spcBef>
              <a:buFontTx/>
              <a:buNone/>
            </a:pPr>
            <a:r>
              <a:rPr lang="en-US" altLang="en-US" sz="1400" dirty="0">
                <a:solidFill>
                  <a:srgbClr val="FEFEFE"/>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1600"/>
              </a:lnSpc>
              <a:spcBef>
                <a:spcPct val="0"/>
              </a:spcBef>
              <a:buFontTx/>
              <a:buNone/>
            </a:pPr>
            <a:r>
              <a:rPr lang="en-US" altLang="en-US" sz="1400" dirty="0">
                <a:solidFill>
                  <a:srgbClr val="FEFEFE"/>
                </a:solidFill>
                <a:latin typeface="Times New Roman" panose="02020603050405020304" pitchFamily="18" charset="0"/>
                <a:cs typeface="Times New Roman" panose="02020603050405020304" pitchFamily="18" charset="0"/>
                <a:sym typeface="Times New Roman" panose="02020603050405020304" pitchFamily="18" charset="0"/>
              </a:rPr>
              <a:t>FAX</a:t>
            </a:r>
          </a:p>
        </p:txBody>
      </p:sp>
      <p:sp>
        <p:nvSpPr>
          <p:cNvPr id="20" name="EMAIL…">
            <a:extLst>
              <a:ext uri="{FF2B5EF4-FFF2-40B4-BE49-F238E27FC236}">
                <a16:creationId xmlns:a16="http://schemas.microsoft.com/office/drawing/2014/main" id="{AD2A5D94-CC6C-42F7-8860-89EDBED40F62}"/>
              </a:ext>
            </a:extLst>
          </p:cNvPr>
          <p:cNvSpPr/>
          <p:nvPr/>
        </p:nvSpPr>
        <p:spPr>
          <a:xfrm>
            <a:off x="966516" y="2959083"/>
            <a:ext cx="953899" cy="215893"/>
          </a:xfrm>
          <a:prstGeom prst="rect">
            <a:avLst/>
          </a:prstGeom>
          <a:ln w="12700">
            <a:miter lim="400000"/>
          </a:ln>
          <a:extLst>
            <a:ext uri="{C572A759-6A51-4108-AA02-DFA0A04FC94B}"/>
          </a:extLst>
        </p:spPr>
        <p:txBody>
          <a:bodyPr wrap="square" lIns="0" tIns="0" rIns="0" bIns="0">
            <a:spAutoFit/>
          </a:bodyPr>
          <a:lstStyle/>
          <a:p>
            <a:pPr defTabSz="403433">
              <a:lnSpc>
                <a:spcPts val="1412"/>
              </a:lnSpc>
              <a:tabLst>
                <a:tab pos="324988" algn="l"/>
              </a:tabLst>
              <a:defRPr/>
            </a:pPr>
            <a:r>
              <a:rPr lang="en-US" dirty="0">
                <a:solidFill>
                  <a:srgbClr val="FEFEFE"/>
                </a:solidFill>
                <a:latin typeface="Calibri" panose="020F0502020204030204" pitchFamily="34" charset="0"/>
                <a:ea typeface="Times New Roman"/>
                <a:cs typeface="Calibri" panose="020F0502020204030204" pitchFamily="34" charset="0"/>
                <a:sym typeface="Times New Roman"/>
              </a:rPr>
              <a:t>Portals</a:t>
            </a:r>
            <a:endParaRPr dirty="0">
              <a:solidFill>
                <a:srgbClr val="FEFEFE"/>
              </a:solidFill>
              <a:latin typeface="Calibri" panose="020F0502020204030204" pitchFamily="34" charset="0"/>
              <a:ea typeface="Times New Roman"/>
              <a:cs typeface="Calibri" panose="020F0502020204030204" pitchFamily="34" charset="0"/>
              <a:sym typeface="Times New Roman"/>
            </a:endParaRPr>
          </a:p>
        </p:txBody>
      </p:sp>
      <p:sp>
        <p:nvSpPr>
          <p:cNvPr id="22" name="EMAIL…">
            <a:extLst>
              <a:ext uri="{FF2B5EF4-FFF2-40B4-BE49-F238E27FC236}">
                <a16:creationId xmlns:a16="http://schemas.microsoft.com/office/drawing/2014/main" id="{8A7A2ACF-B8FF-435B-B9D1-34C0AFC72DC5}"/>
              </a:ext>
            </a:extLst>
          </p:cNvPr>
          <p:cNvSpPr/>
          <p:nvPr/>
        </p:nvSpPr>
        <p:spPr>
          <a:xfrm>
            <a:off x="1007946" y="3287275"/>
            <a:ext cx="820854" cy="217925"/>
          </a:xfrm>
          <a:prstGeom prst="rect">
            <a:avLst/>
          </a:prstGeom>
          <a:ln w="12700">
            <a:miter lim="400000"/>
          </a:ln>
          <a:extLst>
            <a:ext uri="{C572A759-6A51-4108-AA02-DFA0A04FC94B}"/>
          </a:extLst>
        </p:spPr>
        <p:txBody>
          <a:bodyPr wrap="square" lIns="0" tIns="0" rIns="0" bIns="0">
            <a:spAutoFit/>
          </a:bodyPr>
          <a:lstStyle/>
          <a:p>
            <a:pPr defTabSz="403433">
              <a:lnSpc>
                <a:spcPts val="1412"/>
              </a:lnSpc>
              <a:tabLst>
                <a:tab pos="324988" algn="l"/>
              </a:tabLst>
              <a:defRPr/>
            </a:pPr>
            <a:r>
              <a:rPr lang="en-US" dirty="0">
                <a:solidFill>
                  <a:srgbClr val="FEFEFE"/>
                </a:solidFill>
                <a:latin typeface="Calibri" panose="020F0502020204030204" pitchFamily="34" charset="0"/>
                <a:ea typeface="Times New Roman"/>
                <a:cs typeface="Calibri" panose="020F0502020204030204" pitchFamily="34" charset="0"/>
                <a:sym typeface="Times New Roman"/>
              </a:rPr>
              <a:t>Mail</a:t>
            </a:r>
            <a:endParaRPr dirty="0">
              <a:solidFill>
                <a:srgbClr val="FEFEFE"/>
              </a:solidFill>
              <a:latin typeface="Calibri" panose="020F0502020204030204" pitchFamily="34" charset="0"/>
              <a:ea typeface="Times New Roman"/>
              <a:cs typeface="Calibri" panose="020F0502020204030204" pitchFamily="34" charset="0"/>
              <a:sym typeface="Times New Roman"/>
            </a:endParaRPr>
          </a:p>
        </p:txBody>
      </p:sp>
    </p:spTree>
    <p:extLst>
      <p:ext uri="{BB962C8B-B14F-4D97-AF65-F5344CB8AC3E}">
        <p14:creationId xmlns:p14="http://schemas.microsoft.com/office/powerpoint/2010/main" val="413782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A61A-2E5A-2543-8EE0-5B0DAF67688F}"/>
              </a:ext>
            </a:extLst>
          </p:cNvPr>
          <p:cNvSpPr>
            <a:spLocks noGrp="1"/>
          </p:cNvSpPr>
          <p:nvPr>
            <p:ph type="title"/>
          </p:nvPr>
        </p:nvSpPr>
        <p:spPr/>
        <p:txBody>
          <a:bodyPr/>
          <a:lstStyle/>
          <a:p>
            <a:r>
              <a:rPr lang="en-US" dirty="0"/>
              <a:t>Too Many Websites</a:t>
            </a:r>
          </a:p>
        </p:txBody>
      </p:sp>
      <p:sp>
        <p:nvSpPr>
          <p:cNvPr id="3" name="Footer Placeholder 2">
            <a:extLst>
              <a:ext uri="{FF2B5EF4-FFF2-40B4-BE49-F238E27FC236}">
                <a16:creationId xmlns:a16="http://schemas.microsoft.com/office/drawing/2014/main" id="{00717903-BF19-5B47-890A-D6717C584231}"/>
              </a:ext>
            </a:extLst>
          </p:cNvPr>
          <p:cNvSpPr>
            <a:spLocks noGrp="1"/>
          </p:cNvSpPr>
          <p:nvPr>
            <p:ph type="ftr" sz="quarter" idx="10"/>
          </p:nvPr>
        </p:nvSpPr>
        <p:spPr/>
        <p:txBody>
          <a:bodyPr/>
          <a:lstStyle/>
          <a:p>
            <a:pPr>
              <a:defRPr/>
            </a:pPr>
            <a:r>
              <a:rPr lang="en-US" dirty="0"/>
              <a:t>MAGI's Clinical Research Conference</a:t>
            </a:r>
          </a:p>
        </p:txBody>
      </p:sp>
      <p:sp>
        <p:nvSpPr>
          <p:cNvPr id="4" name="Slide Number Placeholder 3">
            <a:extLst>
              <a:ext uri="{FF2B5EF4-FFF2-40B4-BE49-F238E27FC236}">
                <a16:creationId xmlns:a16="http://schemas.microsoft.com/office/drawing/2014/main" id="{A4B302A4-0886-604F-AAA9-FF6A5D06DDB1}"/>
              </a:ext>
            </a:extLst>
          </p:cNvPr>
          <p:cNvSpPr>
            <a:spLocks noGrp="1"/>
          </p:cNvSpPr>
          <p:nvPr>
            <p:ph type="sldNum" sz="quarter" idx="11"/>
          </p:nvPr>
        </p:nvSpPr>
        <p:spPr/>
        <p:txBody>
          <a:bodyPr/>
          <a:lstStyle/>
          <a:p>
            <a:pPr>
              <a:defRPr/>
            </a:pPr>
            <a:fld id="{5E383DE7-8708-3D47-A760-102661139B39}" type="slidenum">
              <a:rPr lang="en-US" altLang="en-US" smtClean="0"/>
              <a:pPr>
                <a:defRPr/>
              </a:pPr>
              <a:t>9</a:t>
            </a:fld>
            <a:endParaRPr lang="en-US" altLang="en-US" dirty="0"/>
          </a:p>
        </p:txBody>
      </p:sp>
      <p:pic>
        <p:nvPicPr>
          <p:cNvPr id="33" name="Picture 32">
            <a:extLst>
              <a:ext uri="{FF2B5EF4-FFF2-40B4-BE49-F238E27FC236}">
                <a16:creationId xmlns:a16="http://schemas.microsoft.com/office/drawing/2014/main" id="{953167E1-C60C-47EA-8F8B-E0D199C01F90}"/>
              </a:ext>
            </a:extLst>
          </p:cNvPr>
          <p:cNvPicPr>
            <a:picLocks noChangeAspect="1"/>
          </p:cNvPicPr>
          <p:nvPr/>
        </p:nvPicPr>
        <p:blipFill>
          <a:blip r:embed="rId3"/>
          <a:stretch>
            <a:fillRect/>
          </a:stretch>
        </p:blipFill>
        <p:spPr>
          <a:xfrm>
            <a:off x="6883135" y="4582691"/>
            <a:ext cx="1666875" cy="1109663"/>
          </a:xfrm>
          <a:prstGeom prst="rect">
            <a:avLst/>
          </a:prstGeom>
        </p:spPr>
      </p:pic>
      <p:grpSp>
        <p:nvGrpSpPr>
          <p:cNvPr id="5" name="Group 4">
            <a:extLst>
              <a:ext uri="{FF2B5EF4-FFF2-40B4-BE49-F238E27FC236}">
                <a16:creationId xmlns:a16="http://schemas.microsoft.com/office/drawing/2014/main" id="{80DBEE92-2CC4-4A71-93A2-1E490FAA5CD5}"/>
              </a:ext>
            </a:extLst>
          </p:cNvPr>
          <p:cNvGrpSpPr/>
          <p:nvPr/>
        </p:nvGrpSpPr>
        <p:grpSpPr>
          <a:xfrm>
            <a:off x="432054" y="1752600"/>
            <a:ext cx="8414952" cy="3864237"/>
            <a:chOff x="432054" y="1584252"/>
            <a:chExt cx="8414952" cy="3864237"/>
          </a:xfrm>
        </p:grpSpPr>
        <p:sp>
          <p:nvSpPr>
            <p:cNvPr id="26" name="Rectangle 25">
              <a:extLst>
                <a:ext uri="{FF2B5EF4-FFF2-40B4-BE49-F238E27FC236}">
                  <a16:creationId xmlns:a16="http://schemas.microsoft.com/office/drawing/2014/main" id="{92083B47-AD84-471C-9972-3DBE925A3703}"/>
                </a:ext>
              </a:extLst>
            </p:cNvPr>
            <p:cNvSpPr/>
            <p:nvPr/>
          </p:nvSpPr>
          <p:spPr>
            <a:xfrm>
              <a:off x="432054" y="1606144"/>
              <a:ext cx="8414952" cy="3837008"/>
            </a:xfrm>
            <a:prstGeom prst="rect">
              <a:avLst/>
            </a:prstGeom>
            <a:solidFill>
              <a:srgbClr val="8AD4D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27" name="Rectangle 26">
              <a:extLst>
                <a:ext uri="{FF2B5EF4-FFF2-40B4-BE49-F238E27FC236}">
                  <a16:creationId xmlns:a16="http://schemas.microsoft.com/office/drawing/2014/main" id="{94A447ED-D99B-45CA-A1F0-5358DF68C3A0}"/>
                </a:ext>
              </a:extLst>
            </p:cNvPr>
            <p:cNvSpPr/>
            <p:nvPr/>
          </p:nvSpPr>
          <p:spPr>
            <a:xfrm rot="16200000">
              <a:off x="5083941" y="1931605"/>
              <a:ext cx="3847685" cy="3186083"/>
            </a:xfrm>
            <a:prstGeom prst="rect">
              <a:avLst/>
            </a:prstGeom>
            <a:solidFill>
              <a:sysClr val="window" lastClr="FFFFFF"/>
            </a:solidFill>
            <a:ln w="12700" cap="flat" cmpd="sng" algn="ctr">
              <a:noFill/>
              <a:prstDash val="dash"/>
              <a:miter lim="800000"/>
            </a:ln>
            <a:effectLst>
              <a:outerShdw blurRad="76200" dist="38100" algn="l" rotWithShape="0">
                <a:prstClr val="black">
                  <a:alpha val="16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white"/>
                </a:solidFill>
                <a:effectLst/>
                <a:uLnTx/>
                <a:uFillTx/>
                <a:latin typeface="Arial" panose="020B0604020202020204"/>
                <a:ea typeface="+mn-ea"/>
                <a:cs typeface="+mn-cs"/>
              </a:endParaRPr>
            </a:p>
          </p:txBody>
        </p:sp>
        <p:pic>
          <p:nvPicPr>
            <p:cNvPr id="29" name="Picture 28" descr="Foursquare | The Two-Woman Crusade">
              <a:extLst>
                <a:ext uri="{FF2B5EF4-FFF2-40B4-BE49-F238E27FC236}">
                  <a16:creationId xmlns:a16="http://schemas.microsoft.com/office/drawing/2014/main" id="{64C27CEC-CC0C-4502-8FBF-76443D8C87C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38525" y="1851449"/>
              <a:ext cx="3162300" cy="3162300"/>
            </a:xfrm>
            <a:prstGeom prst="rect">
              <a:avLst/>
            </a:prstGeom>
          </p:spPr>
        </p:pic>
        <p:pic>
          <p:nvPicPr>
            <p:cNvPr id="30" name="Picture 29" descr="INCOSE UK | INCOSE UK Groups">
              <a:extLst>
                <a:ext uri="{FF2B5EF4-FFF2-40B4-BE49-F238E27FC236}">
                  <a16:creationId xmlns:a16="http://schemas.microsoft.com/office/drawing/2014/main" id="{8E5443BA-CCC7-45AE-ACE4-5B7D6DAE244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057400" y="2884119"/>
              <a:ext cx="1754882" cy="1138533"/>
            </a:xfrm>
            <a:prstGeom prst="rect">
              <a:avLst/>
            </a:prstGeom>
          </p:spPr>
        </p:pic>
        <p:pic>
          <p:nvPicPr>
            <p:cNvPr id="31" name="Picture 30">
              <a:extLst>
                <a:ext uri="{FF2B5EF4-FFF2-40B4-BE49-F238E27FC236}">
                  <a16:creationId xmlns:a16="http://schemas.microsoft.com/office/drawing/2014/main" id="{0ACF2F75-6283-4B97-88A0-9077DAF66517}"/>
                </a:ext>
              </a:extLst>
            </p:cNvPr>
            <p:cNvPicPr>
              <a:picLocks noChangeAspect="1"/>
            </p:cNvPicPr>
            <p:nvPr/>
          </p:nvPicPr>
          <p:blipFill>
            <a:blip r:embed="rId8"/>
            <a:stretch>
              <a:fillRect/>
            </a:stretch>
          </p:blipFill>
          <p:spPr>
            <a:xfrm>
              <a:off x="5682899" y="1690433"/>
              <a:ext cx="782685" cy="485775"/>
            </a:xfrm>
            <a:prstGeom prst="rect">
              <a:avLst/>
            </a:prstGeom>
          </p:spPr>
        </p:pic>
        <p:pic>
          <p:nvPicPr>
            <p:cNvPr id="32" name="Picture 31">
              <a:extLst>
                <a:ext uri="{FF2B5EF4-FFF2-40B4-BE49-F238E27FC236}">
                  <a16:creationId xmlns:a16="http://schemas.microsoft.com/office/drawing/2014/main" id="{838E8CDD-B724-49A8-870B-63AC6EE70A7F}"/>
                </a:ext>
              </a:extLst>
            </p:cNvPr>
            <p:cNvPicPr>
              <a:picLocks noChangeAspect="1"/>
            </p:cNvPicPr>
            <p:nvPr/>
          </p:nvPicPr>
          <p:blipFill>
            <a:blip r:embed="rId9"/>
            <a:stretch>
              <a:fillRect/>
            </a:stretch>
          </p:blipFill>
          <p:spPr>
            <a:xfrm>
              <a:off x="7338704" y="1584252"/>
              <a:ext cx="961263" cy="602983"/>
            </a:xfrm>
            <a:prstGeom prst="rect">
              <a:avLst/>
            </a:prstGeom>
          </p:spPr>
        </p:pic>
        <p:pic>
          <p:nvPicPr>
            <p:cNvPr id="34" name="Picture 33">
              <a:extLst>
                <a:ext uri="{FF2B5EF4-FFF2-40B4-BE49-F238E27FC236}">
                  <a16:creationId xmlns:a16="http://schemas.microsoft.com/office/drawing/2014/main" id="{DFDB9642-6A2B-424A-8F8C-5F5B22BF656D}"/>
                </a:ext>
              </a:extLst>
            </p:cNvPr>
            <p:cNvPicPr>
              <a:picLocks noChangeAspect="1"/>
            </p:cNvPicPr>
            <p:nvPr/>
          </p:nvPicPr>
          <p:blipFill>
            <a:blip r:embed="rId10"/>
            <a:stretch>
              <a:fillRect/>
            </a:stretch>
          </p:blipFill>
          <p:spPr>
            <a:xfrm>
              <a:off x="5686986" y="4920869"/>
              <a:ext cx="800100" cy="402717"/>
            </a:xfrm>
            <a:prstGeom prst="rect">
              <a:avLst/>
            </a:prstGeom>
          </p:spPr>
        </p:pic>
        <p:pic>
          <p:nvPicPr>
            <p:cNvPr id="35" name="Picture 34">
              <a:extLst>
                <a:ext uri="{FF2B5EF4-FFF2-40B4-BE49-F238E27FC236}">
                  <a16:creationId xmlns:a16="http://schemas.microsoft.com/office/drawing/2014/main" id="{E172C0E2-5E2E-4F5E-95AE-FCCB3D242B58}"/>
                </a:ext>
              </a:extLst>
            </p:cNvPr>
            <p:cNvPicPr>
              <a:picLocks noChangeAspect="1"/>
            </p:cNvPicPr>
            <p:nvPr/>
          </p:nvPicPr>
          <p:blipFill>
            <a:blip r:embed="rId11"/>
            <a:stretch>
              <a:fillRect/>
            </a:stretch>
          </p:blipFill>
          <p:spPr>
            <a:xfrm>
              <a:off x="6390586" y="3168867"/>
              <a:ext cx="1428750" cy="485775"/>
            </a:xfrm>
            <a:prstGeom prst="rect">
              <a:avLst/>
            </a:prstGeom>
          </p:spPr>
        </p:pic>
      </p:grpSp>
      <p:sp>
        <p:nvSpPr>
          <p:cNvPr id="7" name="Freeform: Shape 6">
            <a:extLst>
              <a:ext uri="{FF2B5EF4-FFF2-40B4-BE49-F238E27FC236}">
                <a16:creationId xmlns:a16="http://schemas.microsoft.com/office/drawing/2014/main" id="{546C4D65-C5A2-46C5-B1F4-47BF7863D166}"/>
              </a:ext>
            </a:extLst>
          </p:cNvPr>
          <p:cNvSpPr/>
          <p:nvPr/>
        </p:nvSpPr>
        <p:spPr>
          <a:xfrm>
            <a:off x="2461457" y="1879775"/>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1 US Pharma</a:t>
            </a:r>
          </a:p>
        </p:txBody>
      </p:sp>
      <p:sp>
        <p:nvSpPr>
          <p:cNvPr id="8" name="Freeform: Shape 7">
            <a:extLst>
              <a:ext uri="{FF2B5EF4-FFF2-40B4-BE49-F238E27FC236}">
                <a16:creationId xmlns:a16="http://schemas.microsoft.com/office/drawing/2014/main" id="{B0C097EF-F695-4275-BC53-BCC7FB4C1BE0}"/>
              </a:ext>
            </a:extLst>
          </p:cNvPr>
          <p:cNvSpPr/>
          <p:nvPr/>
        </p:nvSpPr>
        <p:spPr>
          <a:xfrm>
            <a:off x="2018358" y="2266965"/>
            <a:ext cx="3349042" cy="3349042"/>
          </a:xfrm>
          <a:custGeom>
            <a:avLst/>
            <a:gdLst/>
            <a:ahLst/>
            <a:cxnLst/>
            <a:rect l="0" t="0" r="0" b="0"/>
            <a:pathLst>
              <a:path>
                <a:moveTo>
                  <a:pt x="1543285" y="5150"/>
                </a:moveTo>
                <a:arcTo wR="1674521" hR="1674521" stAng="15930299" swAng="1279368"/>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B368F686-A2ED-4BD5-B4B5-54D30F4933DE}"/>
              </a:ext>
            </a:extLst>
          </p:cNvPr>
          <p:cNvSpPr/>
          <p:nvPr/>
        </p:nvSpPr>
        <p:spPr>
          <a:xfrm>
            <a:off x="4087714" y="2340511"/>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1 EU Pharma</a:t>
            </a:r>
          </a:p>
        </p:txBody>
      </p:sp>
      <p:sp>
        <p:nvSpPr>
          <p:cNvPr id="10" name="Freeform: Shape 9">
            <a:extLst>
              <a:ext uri="{FF2B5EF4-FFF2-40B4-BE49-F238E27FC236}">
                <a16:creationId xmlns:a16="http://schemas.microsoft.com/office/drawing/2014/main" id="{03F56B31-C19D-430E-A351-44CCB1E66AE0}"/>
              </a:ext>
            </a:extLst>
          </p:cNvPr>
          <p:cNvSpPr/>
          <p:nvPr/>
        </p:nvSpPr>
        <p:spPr>
          <a:xfrm>
            <a:off x="1333879" y="1858763"/>
            <a:ext cx="3349042" cy="3349042"/>
          </a:xfrm>
          <a:custGeom>
            <a:avLst/>
            <a:gdLst/>
            <a:ahLst/>
            <a:cxnLst/>
            <a:rect l="0" t="0" r="0" b="0"/>
            <a:pathLst>
              <a:path>
                <a:moveTo>
                  <a:pt x="3280993" y="1202009"/>
                </a:moveTo>
                <a:arcTo wR="1674521" hR="1674521" stAng="20616588" swAng="1966824"/>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93999150-926F-41D6-8E05-8BB8C32DD28F}"/>
              </a:ext>
            </a:extLst>
          </p:cNvPr>
          <p:cNvSpPr/>
          <p:nvPr/>
        </p:nvSpPr>
        <p:spPr>
          <a:xfrm>
            <a:off x="4087714" y="4015032"/>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1 Japan Pharma</a:t>
            </a:r>
          </a:p>
        </p:txBody>
      </p:sp>
      <p:sp>
        <p:nvSpPr>
          <p:cNvPr id="12" name="Freeform: Shape 11">
            <a:extLst>
              <a:ext uri="{FF2B5EF4-FFF2-40B4-BE49-F238E27FC236}">
                <a16:creationId xmlns:a16="http://schemas.microsoft.com/office/drawing/2014/main" id="{7ECC7FC6-ADED-426A-A9BE-8BF2F2BE85E6}"/>
              </a:ext>
            </a:extLst>
          </p:cNvPr>
          <p:cNvSpPr/>
          <p:nvPr/>
        </p:nvSpPr>
        <p:spPr>
          <a:xfrm>
            <a:off x="1637659" y="1621682"/>
            <a:ext cx="3349042" cy="3349042"/>
          </a:xfrm>
          <a:custGeom>
            <a:avLst/>
            <a:gdLst/>
            <a:ahLst/>
            <a:cxnLst/>
            <a:rect l="0" t="0" r="0" b="0"/>
            <a:pathLst>
              <a:path>
                <a:moveTo>
                  <a:pt x="2540322" y="3107842"/>
                </a:moveTo>
                <a:arcTo wR="1674521" hR="1674521" stAng="3531949" swAng="1353356"/>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82C57B41-7C9B-4C87-9BFF-AE11EBE78272}"/>
              </a:ext>
            </a:extLst>
          </p:cNvPr>
          <p:cNvSpPr/>
          <p:nvPr/>
        </p:nvSpPr>
        <p:spPr>
          <a:xfrm>
            <a:off x="2461457" y="4775374"/>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1 US IRB</a:t>
            </a:r>
          </a:p>
        </p:txBody>
      </p:sp>
      <p:sp>
        <p:nvSpPr>
          <p:cNvPr id="14" name="Freeform: Shape 13">
            <a:extLst>
              <a:ext uri="{FF2B5EF4-FFF2-40B4-BE49-F238E27FC236}">
                <a16:creationId xmlns:a16="http://schemas.microsoft.com/office/drawing/2014/main" id="{F4404005-8F97-4D9D-A718-84D39CDB1FD5}"/>
              </a:ext>
            </a:extLst>
          </p:cNvPr>
          <p:cNvSpPr/>
          <p:nvPr/>
        </p:nvSpPr>
        <p:spPr>
          <a:xfrm>
            <a:off x="1030100" y="1621682"/>
            <a:ext cx="3349042" cy="3349042"/>
          </a:xfrm>
          <a:custGeom>
            <a:avLst/>
            <a:gdLst/>
            <a:ahLst/>
            <a:cxnLst/>
            <a:rect l="0" t="0" r="0" b="0"/>
            <a:pathLst>
              <a:path>
                <a:moveTo>
                  <a:pt x="1424749" y="3330309"/>
                </a:moveTo>
                <a:arcTo wR="1674521" hR="1674521" stAng="5914696" swAng="1353356"/>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276DE727-9452-4EA3-8D5F-D5C5E53D4454}"/>
              </a:ext>
            </a:extLst>
          </p:cNvPr>
          <p:cNvSpPr/>
          <p:nvPr/>
        </p:nvSpPr>
        <p:spPr>
          <a:xfrm>
            <a:off x="762000" y="4015032"/>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1 US CRO</a:t>
            </a:r>
          </a:p>
        </p:txBody>
      </p:sp>
      <p:sp>
        <p:nvSpPr>
          <p:cNvPr id="16" name="Freeform: Shape 15">
            <a:extLst>
              <a:ext uri="{FF2B5EF4-FFF2-40B4-BE49-F238E27FC236}">
                <a16:creationId xmlns:a16="http://schemas.microsoft.com/office/drawing/2014/main" id="{5C7857E6-1CC7-45A6-8E99-F7B2B307E4C0}"/>
              </a:ext>
            </a:extLst>
          </p:cNvPr>
          <p:cNvSpPr/>
          <p:nvPr/>
        </p:nvSpPr>
        <p:spPr>
          <a:xfrm>
            <a:off x="1333879" y="1858763"/>
            <a:ext cx="3349042" cy="3349042"/>
          </a:xfrm>
          <a:custGeom>
            <a:avLst/>
            <a:gdLst/>
            <a:ahLst/>
            <a:cxnLst/>
            <a:rect l="0" t="0" r="0" b="0"/>
            <a:pathLst>
              <a:path>
                <a:moveTo>
                  <a:pt x="68048" y="2147033"/>
                </a:moveTo>
                <a:arcTo wR="1674521" hR="1674521" stAng="9816588" swAng="1966824"/>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6FC66DC6-0720-46D8-B9E1-66CD82480F6D}"/>
              </a:ext>
            </a:extLst>
          </p:cNvPr>
          <p:cNvSpPr/>
          <p:nvPr/>
        </p:nvSpPr>
        <p:spPr>
          <a:xfrm>
            <a:off x="762000" y="2340511"/>
            <a:ext cx="1093886" cy="711026"/>
          </a:xfrm>
          <a:custGeom>
            <a:avLst/>
            <a:gdLst>
              <a:gd name="connsiteX0" fmla="*/ 0 w 1093886"/>
              <a:gd name="connsiteY0" fmla="*/ 118507 h 711026"/>
              <a:gd name="connsiteX1" fmla="*/ 118507 w 1093886"/>
              <a:gd name="connsiteY1" fmla="*/ 0 h 711026"/>
              <a:gd name="connsiteX2" fmla="*/ 975379 w 1093886"/>
              <a:gd name="connsiteY2" fmla="*/ 0 h 711026"/>
              <a:gd name="connsiteX3" fmla="*/ 1093886 w 1093886"/>
              <a:gd name="connsiteY3" fmla="*/ 118507 h 711026"/>
              <a:gd name="connsiteX4" fmla="*/ 1093886 w 1093886"/>
              <a:gd name="connsiteY4" fmla="*/ 592519 h 711026"/>
              <a:gd name="connsiteX5" fmla="*/ 975379 w 1093886"/>
              <a:gd name="connsiteY5" fmla="*/ 711026 h 711026"/>
              <a:gd name="connsiteX6" fmla="*/ 118507 w 1093886"/>
              <a:gd name="connsiteY6" fmla="*/ 711026 h 711026"/>
              <a:gd name="connsiteX7" fmla="*/ 0 w 1093886"/>
              <a:gd name="connsiteY7" fmla="*/ 592519 h 711026"/>
              <a:gd name="connsiteX8" fmla="*/ 0 w 1093886"/>
              <a:gd name="connsiteY8" fmla="*/ 118507 h 71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86" h="711026">
                <a:moveTo>
                  <a:pt x="0" y="118507"/>
                </a:moveTo>
                <a:cubicBezTo>
                  <a:pt x="0" y="53057"/>
                  <a:pt x="53057" y="0"/>
                  <a:pt x="118507" y="0"/>
                </a:cubicBezTo>
                <a:lnTo>
                  <a:pt x="975379" y="0"/>
                </a:lnTo>
                <a:cubicBezTo>
                  <a:pt x="1040829" y="0"/>
                  <a:pt x="1093886" y="53057"/>
                  <a:pt x="1093886" y="118507"/>
                </a:cubicBezTo>
                <a:lnTo>
                  <a:pt x="1093886" y="592519"/>
                </a:lnTo>
                <a:cubicBezTo>
                  <a:pt x="1093886" y="657969"/>
                  <a:pt x="1040829" y="711026"/>
                  <a:pt x="975379" y="711026"/>
                </a:cubicBezTo>
                <a:lnTo>
                  <a:pt x="118507" y="711026"/>
                </a:lnTo>
                <a:cubicBezTo>
                  <a:pt x="53057" y="711026"/>
                  <a:pt x="0" y="657969"/>
                  <a:pt x="0" y="592519"/>
                </a:cubicBezTo>
                <a:lnTo>
                  <a:pt x="0" y="11850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4239" tIns="84239" rIns="84239" bIns="84239" numCol="1" spcCol="1270" anchor="ctr" anchorCtr="0">
            <a:noAutofit/>
          </a:bodyPr>
          <a:lstStyle/>
          <a:p>
            <a:pPr marL="0" lvl="0" indent="0" algn="ctr" defTabSz="577850">
              <a:lnSpc>
                <a:spcPct val="90000"/>
              </a:lnSpc>
              <a:spcBef>
                <a:spcPct val="0"/>
              </a:spcBef>
              <a:spcAft>
                <a:spcPct val="35000"/>
              </a:spcAft>
              <a:buNone/>
            </a:pPr>
            <a:r>
              <a:rPr lang="en-US" sz="1300" kern="1200" dirty="0"/>
              <a:t>Top 3 US Biotech</a:t>
            </a:r>
          </a:p>
        </p:txBody>
      </p:sp>
      <p:sp>
        <p:nvSpPr>
          <p:cNvPr id="18" name="Freeform: Shape 17">
            <a:extLst>
              <a:ext uri="{FF2B5EF4-FFF2-40B4-BE49-F238E27FC236}">
                <a16:creationId xmlns:a16="http://schemas.microsoft.com/office/drawing/2014/main" id="{0A399FF5-669C-4D99-B1B6-A1D056C3A9F2}"/>
              </a:ext>
            </a:extLst>
          </p:cNvPr>
          <p:cNvSpPr/>
          <p:nvPr/>
        </p:nvSpPr>
        <p:spPr>
          <a:xfrm>
            <a:off x="649400" y="2266965"/>
            <a:ext cx="3349042" cy="3349042"/>
          </a:xfrm>
          <a:custGeom>
            <a:avLst/>
            <a:gdLst/>
            <a:ahLst/>
            <a:cxnLst/>
            <a:rect l="0" t="0" r="0" b="0"/>
            <a:pathLst>
              <a:path>
                <a:moveTo>
                  <a:pt x="1189753" y="71704"/>
                </a:moveTo>
                <a:arcTo wR="1674521" hR="1674521" stAng="15190333" swAng="1279368"/>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7" name="Rectangle 36">
            <a:extLst>
              <a:ext uri="{FF2B5EF4-FFF2-40B4-BE49-F238E27FC236}">
                <a16:creationId xmlns:a16="http://schemas.microsoft.com/office/drawing/2014/main" id="{046CBE0E-7A7C-4669-840D-E5CC269E0D54}"/>
              </a:ext>
            </a:extLst>
          </p:cNvPr>
          <p:cNvSpPr/>
          <p:nvPr/>
        </p:nvSpPr>
        <p:spPr>
          <a:xfrm>
            <a:off x="609600" y="1122402"/>
            <a:ext cx="8001000" cy="523220"/>
          </a:xfrm>
          <a:prstGeom prst="rect">
            <a:avLst/>
          </a:prstGeom>
        </p:spPr>
        <p:txBody>
          <a:bodyPr wrap="square">
            <a:spAutoFit/>
          </a:bodyPr>
          <a:lstStyle/>
          <a:p>
            <a:pPr algn="ctr"/>
            <a:r>
              <a:rPr lang="en-US" sz="2800" b="1" dirty="0">
                <a:solidFill>
                  <a:srgbClr val="002060"/>
                </a:solidFill>
                <a:latin typeface="Calibri" panose="020F0502020204030204" pitchFamily="34" charset="0"/>
                <a:cs typeface="Calibri" panose="020F0502020204030204" pitchFamily="34" charset="0"/>
              </a:rPr>
              <a:t>Site Friendly Safety Portal </a:t>
            </a:r>
          </a:p>
        </p:txBody>
      </p:sp>
      <p:sp>
        <p:nvSpPr>
          <p:cNvPr id="20" name="Rectangle 19">
            <a:extLst>
              <a:ext uri="{FF2B5EF4-FFF2-40B4-BE49-F238E27FC236}">
                <a16:creationId xmlns:a16="http://schemas.microsoft.com/office/drawing/2014/main" id="{4E19884A-7CC4-4897-B949-3890BF98BE6E}"/>
              </a:ext>
            </a:extLst>
          </p:cNvPr>
          <p:cNvSpPr/>
          <p:nvPr/>
        </p:nvSpPr>
        <p:spPr>
          <a:xfrm>
            <a:off x="2704621" y="5727102"/>
            <a:ext cx="2660665" cy="461665"/>
          </a:xfrm>
          <a:prstGeom prst="rect">
            <a:avLst/>
          </a:prstGeom>
        </p:spPr>
        <p:txBody>
          <a:bodyPr wrap="none">
            <a:spAutoFit/>
          </a:bodyPr>
          <a:lstStyle/>
          <a:p>
            <a:r>
              <a:rPr lang="en-US" b="1" dirty="0">
                <a:solidFill>
                  <a:srgbClr val="002060"/>
                </a:solidFill>
                <a:latin typeface="Calibri" panose="020F0502020204030204" pitchFamily="34" charset="0"/>
                <a:cs typeface="Calibri" panose="020F0502020204030204" pitchFamily="34" charset="0"/>
              </a:rPr>
              <a:t>(Not </a:t>
            </a:r>
            <a:r>
              <a:rPr lang="en-US" b="1" dirty="0" err="1">
                <a:solidFill>
                  <a:srgbClr val="002060"/>
                </a:solidFill>
                <a:latin typeface="Calibri" panose="020F0502020204030204" pitchFamily="34" charset="0"/>
                <a:cs typeface="Calibri" panose="020F0502020204030204" pitchFamily="34" charset="0"/>
              </a:rPr>
              <a:t>TransCelerate</a:t>
            </a:r>
            <a:r>
              <a:rPr lang="en-US" b="1" dirty="0">
                <a:solidFill>
                  <a:srgbClr val="002060"/>
                </a:solidFill>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218043004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Palatino"/>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11464</TotalTime>
  <Words>2904</Words>
  <Application>Microsoft Office PowerPoint</Application>
  <PresentationFormat>On-screen Show (4:3)</PresentationFormat>
  <Paragraphs>511</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Helvetica</vt:lpstr>
      <vt:lpstr>Palatino</vt:lpstr>
      <vt:lpstr>Times New Roman</vt:lpstr>
      <vt:lpstr>Verdana</vt:lpstr>
      <vt:lpstr>Wingdings</vt:lpstr>
      <vt:lpstr>Blank Presentation</vt:lpstr>
      <vt:lpstr>Modern IND Safety Reporting Accurate reporting without wasted effort </vt:lpstr>
      <vt:lpstr>Speaker Introduction</vt:lpstr>
      <vt:lpstr>Site Agenda</vt:lpstr>
      <vt:lpstr>PowerPoint Presentation</vt:lpstr>
      <vt:lpstr>Too Many Reports</vt:lpstr>
      <vt:lpstr>Duplicate Reports</vt:lpstr>
      <vt:lpstr>Overly Time-Consuming</vt:lpstr>
      <vt:lpstr>Useful Information Hidden</vt:lpstr>
      <vt:lpstr>Too Many Websites</vt:lpstr>
      <vt:lpstr>PowerPoint Presentation</vt:lpstr>
      <vt:lpstr>Goals of IND Safety Reporting</vt:lpstr>
      <vt:lpstr> Reporting to IRBs and IECs</vt:lpstr>
      <vt:lpstr>Does the PI at Your Site Review?</vt:lpstr>
      <vt:lpstr>PowerPoint Presentation</vt:lpstr>
      <vt:lpstr>PowerPoint Presentation</vt:lpstr>
      <vt:lpstr>  Site Resource Statistics </vt:lpstr>
      <vt:lpstr>Number of Safety Reports by Compound</vt:lpstr>
      <vt:lpstr>What Would Sites Prefer?</vt:lpstr>
      <vt:lpstr>PowerPoint Presentation</vt:lpstr>
      <vt:lpstr>If you only remember one thing today …</vt:lpstr>
      <vt:lpstr>What is a Serious Anticipated Event?</vt:lpstr>
      <vt:lpstr>What is a Serious Adverse Event?</vt:lpstr>
      <vt:lpstr>PowerPoint Presentation</vt:lpstr>
      <vt:lpstr>Technology Recommendations</vt:lpstr>
      <vt:lpstr>Effect of Technology</vt:lpstr>
      <vt:lpstr>PowerPoint Presentation</vt:lpstr>
      <vt:lpstr>Best Practice Tips for Sites</vt:lpstr>
      <vt:lpstr>PowerPoint Presentation</vt:lpstr>
      <vt:lpstr>Monitoring Agenda</vt:lpstr>
      <vt:lpstr>A look back in time…</vt:lpstr>
      <vt:lpstr>Safety Interdependencies</vt:lpstr>
      <vt:lpstr>Safety Reporting Basics</vt:lpstr>
      <vt:lpstr>Best Practice Tips</vt:lpstr>
      <vt:lpstr>Summary</vt:lpstr>
      <vt:lpstr>PowerPoint Presentation</vt:lpstr>
    </vt:vector>
  </TitlesOfParts>
  <Company>Office 2004 Test Drive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2004 Test Drive User</dc:creator>
  <cp:lastModifiedBy>sbeales</cp:lastModifiedBy>
  <cp:revision>238</cp:revision>
  <cp:lastPrinted>2019-10-29T05:30:03Z</cp:lastPrinted>
  <dcterms:created xsi:type="dcterms:W3CDTF">2010-04-06T18:04:42Z</dcterms:created>
  <dcterms:modified xsi:type="dcterms:W3CDTF">2019-10-29T05:50:17Z</dcterms:modified>
</cp:coreProperties>
</file>