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b86077c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b86077c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b86077c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b86077c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b86077c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b86077c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b86077c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b86077c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b86077c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b86077c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b86077c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b86077c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b86077c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b86077c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b86077c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b86077c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b86077c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b86077c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to multi-class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Steven Cao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1888625" y="-21800"/>
            <a:ext cx="55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Let’s check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performance of our model and see if it is learning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51600" y="572625"/>
            <a:ext cx="4309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1, Time Spent: 43.54s, Accuracy: 87.83%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2, Time Spent: 58.98s, Accuracy: 89.15%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3, Time Spent: 131.68s, Accuracy: 90.16%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4, Time Spent: 202.92s, Accuracy: 91.11%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5, Time Spent: 217.95s, Accuracy: 91.74%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310450" y="4374325"/>
            <a:ext cx="43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It is learning and has a good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460375" y="572625"/>
            <a:ext cx="449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10, Time Spent: 303.01s, Accuracy: 93.08%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15, Time Spent: 467.86s, Accuracy: 94.02%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20, Time Spent: 552.95s, Accuracy: 94.71%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25, Time Spent: 701.36s, Accuracy: 95.10%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Epoch: 30, Time Spent: 848.65s, Accuracy: 95.28%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25" y="2844425"/>
            <a:ext cx="3368600" cy="5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1386325" y="3468850"/>
            <a:ext cx="26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1st epoch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363" y="2884238"/>
            <a:ext cx="3602649" cy="4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5002850" y="345580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2nd epoch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433" y="2249175"/>
            <a:ext cx="3272120" cy="4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8375" y="2237594"/>
            <a:ext cx="3602625" cy="51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0" y="0"/>
            <a:ext cx="904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What is the difference between 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binary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and multi-class classification in the target values?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5600" y="381725"/>
            <a:ext cx="87099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Binary classification</a:t>
            </a: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the task of classifying the elements of a set into </a:t>
            </a: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two groups</a:t>
            </a: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Multiclass</a:t>
            </a: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the problem of </a:t>
            </a: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classifying</a:t>
            </a:r>
            <a:r>
              <a:rPr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instances into one of </a:t>
            </a: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 or more classes</a:t>
            </a:r>
            <a:endParaRPr b="1"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Values: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Y_train.shape  -- &gt; 17,510 *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one training sample, there is only one ground truth, represented by a 0 or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[1]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Values: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Y_train.shape -- &gt; 17,510 *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one training sample, instead of having only one ground value, there are 5 outputs, with 1 representing its class and 0 represents this is not this class.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[0,0,0,1,0]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43850" y="4661300"/>
            <a:ext cx="72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Conclusion: There is a difference in the target values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0"/>
            <a:ext cx="89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the difference between  binary classification and multi-class classification in the output as well as activation functions?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01850" y="597250"/>
            <a:ext cx="8187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neural network architecture is: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187 * 128 * 64 *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outputs only one value 0 or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neural network architecture is: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187 * 128 * 64 * 5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outputs 5 values, each representing the probability for each class.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[0.53, 0.03, 0.26, 0.16, 0.02]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Sigmoid as its last activation function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before the output to squash the values between 0 and 1 for binary classification.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[0.14]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Softmax as its last activation function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before the output to give probability distributions for each class, and summing it up to 1 by squashing the values between 0 and 1.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[0.53, 0.03, 0.26, 0.16, 0.02]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83575" y="4641200"/>
            <a:ext cx="6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Multi-Class Classification uses different activation functions and outputs multiple values for each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sample.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425" y="994550"/>
            <a:ext cx="8237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Backpropagation: We used sigmoid activation function, we need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derivative of the sigmoid activation function.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Backpropagation: We used the softmax activation function, so we need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derivative of the softmax activation function.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2200" y="60275"/>
            <a:ext cx="82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the difference between  binary classification and multi-class classification during forward propagation?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44" y="1559644"/>
            <a:ext cx="1697900" cy="6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900" y="1657979"/>
            <a:ext cx="2936901" cy="5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25350" y="2185200"/>
            <a:ext cx="10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188275" y="2179950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Derivative of 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31446" l="30984" r="29465" t="33566"/>
          <a:stretch/>
        </p:blipFill>
        <p:spPr>
          <a:xfrm>
            <a:off x="4133848" y="3041200"/>
            <a:ext cx="1257101" cy="6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6">
            <a:alphaModFix/>
          </a:blip>
          <a:srcRect b="7873" l="60845" r="6744" t="62694"/>
          <a:stretch/>
        </p:blipFill>
        <p:spPr>
          <a:xfrm>
            <a:off x="6188275" y="3041199"/>
            <a:ext cx="1451703" cy="6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85250" y="3666750"/>
            <a:ext cx="9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814150" y="3666750"/>
            <a:ext cx="23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Derivative of the 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64400" y="4359925"/>
            <a:ext cx="7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Need to change the derivative of sigmoid to softmax for backpropagation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0"/>
            <a:ext cx="85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the difference between  binary classification and multi-class classification in backpropagation?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36950" y="462100"/>
            <a:ext cx="8270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the binary cross-entropy loss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is basically the sum of a cross-entropy loss function but with two classes.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the categorical cross-entropy loss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Why?: Because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we only want to see if that class that we predicated is correct or not.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Our prediction = [0.03, 0.53, 0.26, 0.16, 0.02]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Target prediction = [0      ,         1,        0        ,0,        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88" y="1244149"/>
            <a:ext cx="4913629" cy="7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796" y="2742525"/>
            <a:ext cx="197083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1650" y="4088675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Multi-Class Classification uses a different variants of the cross-entropy loss function.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870150" y="793625"/>
            <a:ext cx="740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Derivative of the cross-entropy loss function: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Derivative of the categorical cross-entropy loss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0"/>
            <a:ext cx="89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the difference between  binary classification and multi-class classification in backpropagation?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51" y="1368175"/>
            <a:ext cx="3031249" cy="5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250" y="2459750"/>
            <a:ext cx="962700" cy="5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225600" y="3686850"/>
            <a:ext cx="67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For multi-classification, we now have the dl_wrt_yhat needed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backpropagate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update the weights.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84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to convert from binary classification to multi-class classification?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9275" y="4349850"/>
            <a:ext cx="73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I now know how to do predictions of a multi-class classification problem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22650" y="525270"/>
            <a:ext cx="849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np.round() for predictions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Because there is only two classes 0 and 1.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0.14 → turns into →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Multi-Class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np.argmax() for predictions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Because you want to get the highest probability out of those 5 probabilities.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[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0.03, 0.53, 0.26, 0.16, 0.02]  -- &gt; turns into [1]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529975" y="120525"/>
            <a:ext cx="66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Let’s check the weights after each iteration to see if what we are doing is right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00" y="454175"/>
            <a:ext cx="1980141" cy="1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800" y="1863076"/>
            <a:ext cx="1980150" cy="148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800" y="3263651"/>
            <a:ext cx="1980150" cy="148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10975" y="1024675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80825" y="2451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10975" y="3777250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6069" y="482217"/>
            <a:ext cx="1980150" cy="148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6071" y="1908740"/>
            <a:ext cx="1980150" cy="148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6073" y="3348208"/>
            <a:ext cx="1980150" cy="14851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529975" y="4748775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512650" y="4801950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6223" y="482221"/>
            <a:ext cx="1980150" cy="148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223" y="1908747"/>
            <a:ext cx="1980150" cy="14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6225" y="3348208"/>
            <a:ext cx="1980150" cy="14851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497750" y="4781900"/>
            <a:ext cx="15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45825" y="482223"/>
            <a:ext cx="1980150" cy="148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45825" y="1939263"/>
            <a:ext cx="1980150" cy="148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45825" y="3263650"/>
            <a:ext cx="1980150" cy="148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7474150" y="47919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938850" y="0"/>
            <a:ext cx="54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Let’s check the weights after each iteration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343550" y="823775"/>
            <a:ext cx="157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weights look normal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weird is happening.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00" y="292525"/>
            <a:ext cx="2027550" cy="15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600" y="1813184"/>
            <a:ext cx="2027550" cy="152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600" y="3247713"/>
            <a:ext cx="2027550" cy="152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547075" y="4746825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50700" y="823775"/>
            <a:ext cx="10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70775" y="2400975"/>
            <a:ext cx="10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10975" y="3787300"/>
            <a:ext cx="1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350" y="263546"/>
            <a:ext cx="2027550" cy="152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6350" y="1813182"/>
            <a:ext cx="2027550" cy="152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6350" y="3247717"/>
            <a:ext cx="2027550" cy="152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385475" y="480195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3900" y="292513"/>
            <a:ext cx="2027550" cy="152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3900" y="1811413"/>
            <a:ext cx="2027550" cy="152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3900" y="3247713"/>
            <a:ext cx="2027550" cy="152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505150" y="4801950"/>
            <a:ext cx="1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