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9763715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49763715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49d2550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49d2550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49d2550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49d2550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49d2550f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49d2550f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9d2550f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9d2550f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9763715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9763715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49763715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49763715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9763715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9763715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49763715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49763715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497637151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497637151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497637151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497637151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49763715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49763715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37.png"/><Relationship Id="rId6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10" Type="http://schemas.openxmlformats.org/officeDocument/2006/relationships/image" Target="../media/image14.png"/><Relationship Id="rId9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2.png"/><Relationship Id="rId7" Type="http://schemas.openxmlformats.org/officeDocument/2006/relationships/image" Target="../media/image2.png"/><Relationship Id="rId8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 The neural network does not learn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Steven Cao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2402200" y="0"/>
            <a:ext cx="60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Changing the relu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activation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function to sigmoid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950"/>
            <a:ext cx="2849875" cy="21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382588" y="2412350"/>
            <a:ext cx="20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yhat(first 100 samples)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13" y="2756290"/>
            <a:ext cx="2849875" cy="213740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247263" y="4824700"/>
            <a:ext cx="25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dl_wrt_yhat(first 100 samples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5">
            <a:alphaModFix/>
          </a:blip>
          <a:srcRect b="0" l="0" r="0" t="8450"/>
          <a:stretch/>
        </p:blipFill>
        <p:spPr>
          <a:xfrm>
            <a:off x="3022600" y="2849212"/>
            <a:ext cx="2842174" cy="1951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 txBox="1"/>
          <p:nvPr/>
        </p:nvSpPr>
        <p:spPr>
          <a:xfrm>
            <a:off x="3497638" y="4800800"/>
            <a:ext cx="18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Z2(first 100 samples)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6807100" y="1294200"/>
            <a:ext cx="153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changed from relu to sigmoid for the first layer, because it will first make sure that the huge values like 100 will be compressed to 1 so that it will not cause 0.99999 s and 0.000001s after the sigmoid in the second layer.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 rotWithShape="1">
          <a:blip r:embed="rId6">
            <a:alphaModFix/>
          </a:blip>
          <a:srcRect b="0" l="0" r="0" t="7706"/>
          <a:stretch/>
        </p:blipFill>
        <p:spPr>
          <a:xfrm>
            <a:off x="3022600" y="400201"/>
            <a:ext cx="2974450" cy="20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3395525" y="2431100"/>
            <a:ext cx="21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Distribution of yhat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idx="4294967295" type="body"/>
          </p:nvPr>
        </p:nvSpPr>
        <p:spPr>
          <a:xfrm>
            <a:off x="152925" y="988575"/>
            <a:ext cx="30075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accuracy: 0.22381496287835523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precision 0.13459407037960655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recall 0.6389345609996712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[[ 1976 12493]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[ 1098  1943]]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90475" y="596225"/>
            <a:ext cx="35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1st iteration using random weights and bias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3670675" y="1016025"/>
            <a:ext cx="2559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accuracy: 0.8932038834951457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precision 0.8106100795755968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recall 0.5024662939822426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[[14112   357]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[ 1513  1528]]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3777200" y="596225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100th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3063450" y="1518125"/>
            <a:ext cx="5097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400" y="631925"/>
            <a:ext cx="2559600" cy="19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/>
        </p:nvSpPr>
        <p:spPr>
          <a:xfrm>
            <a:off x="2095925" y="3614050"/>
            <a:ext cx="4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It learned :)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50875" cy="20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0" y="2484799"/>
            <a:ext cx="2750875" cy="206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100" y="2484799"/>
            <a:ext cx="2750875" cy="206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 txBox="1"/>
          <p:nvPr/>
        </p:nvSpPr>
        <p:spPr>
          <a:xfrm>
            <a:off x="407850" y="2222725"/>
            <a:ext cx="20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yhat(first 100 samples)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446650" y="4551550"/>
            <a:ext cx="25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dl_wrt_yhat(first 100 samples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3724675" y="4608200"/>
            <a:ext cx="18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Z2(first 100 samples)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6820325" y="877725"/>
            <a:ext cx="1728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 also tried relu6 to see that if we have a cap, would it solve the problem of the model not learning, since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values are also compressed.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The dl_wrt_yhat &amp; Z2 seems to be reasonable, but the yhat is similar to when using relu.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0100" y="-58425"/>
            <a:ext cx="2906666" cy="21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 txBox="1"/>
          <p:nvPr/>
        </p:nvSpPr>
        <p:spPr>
          <a:xfrm>
            <a:off x="3274975" y="2188000"/>
            <a:ext cx="22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Distributions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of yhat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idx="4294967295" type="body"/>
          </p:nvPr>
        </p:nvSpPr>
        <p:spPr>
          <a:xfrm>
            <a:off x="152925" y="988575"/>
            <a:ext cx="30075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accuracy: 0.22381496287835523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precision 0.13459407037960655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recall 0.6389345609996712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[[ 1976 12493]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[ 1098  1943]]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90475" y="596225"/>
            <a:ext cx="35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1st iteration using random weights and bias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3670675" y="1016025"/>
            <a:ext cx="2559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accuracy: 0.8932038834951457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precision 0.8106100795755968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recall 0.5024662939822426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[[14112   357]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[ 1513  1528]]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3777200" y="596225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100th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7" name="Google Shape;2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325" y="519750"/>
            <a:ext cx="2559600" cy="19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 txBox="1"/>
          <p:nvPr/>
        </p:nvSpPr>
        <p:spPr>
          <a:xfrm>
            <a:off x="699525" y="3624100"/>
            <a:ext cx="43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It learned, though a bit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roughly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Heart.dat dataset is another dataset online which I used to compare with the ecg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the MIT-BIH dataset </a:t>
            </a:r>
            <a:r>
              <a:rPr lang="en"/>
              <a:t>contains</a:t>
            </a:r>
            <a:r>
              <a:rPr lang="en"/>
              <a:t> 5 classes, I turned it into a binary classification problem, by </a:t>
            </a:r>
            <a:r>
              <a:rPr lang="en"/>
              <a:t>replacing</a:t>
            </a:r>
            <a:r>
              <a:rPr lang="en"/>
              <a:t> all the 2, 3, and 4’s into 1s. I wanted to first create a neural network for binary </a:t>
            </a:r>
            <a:r>
              <a:rPr lang="en"/>
              <a:t>classification</a:t>
            </a:r>
            <a:r>
              <a:rPr lang="en"/>
              <a:t> first before converting into multi-class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neural </a:t>
            </a:r>
            <a:r>
              <a:rPr lang="en"/>
              <a:t>network</a:t>
            </a:r>
            <a:r>
              <a:rPr lang="en"/>
              <a:t> is a two-layered neural network and not a three-layered neural network, just so I am understand  the mechanics of each part of the neural network.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4294967295"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issue of not learning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152925" y="988575"/>
            <a:ext cx="3007500" cy="1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accuracy: 0.26002284408909193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precision 0.18436465495289026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recall 0.9523183163433081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[[ 1657 12812]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[  145  2896]]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90475" y="596225"/>
            <a:ext cx="35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1st iteration using 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andom weights and bias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6812"/>
          <a:stretch/>
        </p:blipFill>
        <p:spPr>
          <a:xfrm>
            <a:off x="6230275" y="647475"/>
            <a:ext cx="2922350" cy="204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73650" y="3051725"/>
            <a:ext cx="779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Initialized different weights and bias, and each did start with different accuracies, but it all stayed the same after the 2nd iteration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670675" y="1016025"/>
            <a:ext cx="2559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accuracy: 0.8263278126784694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precision 0.0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recall 0.0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[[14469     0]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[ 3041     0]]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777200" y="596225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2nd - 100th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063450" y="1518125"/>
            <a:ext cx="509700" cy="14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053625" y="4248475"/>
            <a:ext cx="67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Something must be wrong with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backpropagation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updating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weights.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593150"/>
            <a:ext cx="1654156" cy="12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598" y="593926"/>
            <a:ext cx="1654156" cy="129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596" y="593889"/>
            <a:ext cx="1654156" cy="129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594" y="593157"/>
            <a:ext cx="1654156" cy="129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2600" y="1922095"/>
            <a:ext cx="1620175" cy="129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2775" y="1920600"/>
            <a:ext cx="1620176" cy="12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3148" y="1922115"/>
            <a:ext cx="1620176" cy="1291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03325" y="1921328"/>
            <a:ext cx="1620175" cy="129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33325" y="1023675"/>
            <a:ext cx="20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for 1st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-34650" y="2315200"/>
            <a:ext cx="20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for 2nd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008300" y="181275"/>
            <a:ext cx="7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Lets see how the weights change over each iteration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970950" y="4437050"/>
            <a:ext cx="6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The weights do not change at all after the 2nd iteration.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970950" y="3376125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1st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500425" y="3376125"/>
            <a:ext cx="12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2nd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210600" y="3376125"/>
            <a:ext cx="12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3rd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920775" y="3376125"/>
            <a:ext cx="12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4th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5437"/>
          <a:stretch/>
        </p:blipFill>
        <p:spPr>
          <a:xfrm>
            <a:off x="1524000" y="228599"/>
            <a:ext cx="2662100" cy="18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8600"/>
          <a:stretch/>
        </p:blipFill>
        <p:spPr>
          <a:xfrm>
            <a:off x="4186100" y="263281"/>
            <a:ext cx="2662100" cy="182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5">
            <a:alphaModFix/>
          </a:blip>
          <a:srcRect b="0" l="0" r="0" t="7347"/>
          <a:stretch/>
        </p:blipFill>
        <p:spPr>
          <a:xfrm>
            <a:off x="4186100" y="2081159"/>
            <a:ext cx="2662101" cy="184981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2216500" y="3754825"/>
            <a:ext cx="11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dl_wrt_yhat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5228250" y="3775550"/>
            <a:ext cx="5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yhat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6">
            <a:alphaModFix/>
          </a:blip>
          <a:srcRect b="0" l="0" r="0" t="5695"/>
          <a:stretch/>
        </p:blipFill>
        <p:spPr>
          <a:xfrm>
            <a:off x="1552150" y="2024813"/>
            <a:ext cx="2605800" cy="18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0" y="785750"/>
            <a:ext cx="12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ECG 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0" y="2449150"/>
            <a:ext cx="15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Heart.dat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0" y="2792675"/>
            <a:ext cx="15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it should look like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0" y="1084000"/>
            <a:ext cx="15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we have now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-36300" y="4175750"/>
            <a:ext cx="921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The yhat values are either close to  0 or 1, which is not what you want. The dl_wrt_yhat contains values that are out of bounds and is incorrect.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 the other hand,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yhat values for the heart.dat neural network are relatively distributed from 0 to 1.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985650" y="-84425"/>
            <a:ext cx="7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Checking Backpropagation by first plotting the dl_wrt_yhat, since it all starts here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6125" y="133975"/>
            <a:ext cx="2427867" cy="1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6125" y="1955469"/>
            <a:ext cx="2427875" cy="182090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7132600" y="3757175"/>
            <a:ext cx="2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Distributions of yhat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725075" y="0"/>
            <a:ext cx="7862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We need to go look at the forward function to see why the yhat values are either close to 0 or 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750" y="648013"/>
            <a:ext cx="2265850" cy="169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47999"/>
            <a:ext cx="2265850" cy="16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3475" y="648017"/>
            <a:ext cx="2265850" cy="169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5025" y="647999"/>
            <a:ext cx="2265850" cy="1699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49250" y="242447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458450" y="24924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X_train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565700" y="2481125"/>
            <a:ext cx="14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Bias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205425" y="2481125"/>
            <a:ext cx="11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1925950" y="1297613"/>
            <a:ext cx="4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055875" y="1416150"/>
            <a:ext cx="3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6412375" y="14388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=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00863" y="2824675"/>
            <a:ext cx="2609834" cy="1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" y="2901738"/>
            <a:ext cx="2265850" cy="169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2724200" y="3111038"/>
            <a:ext cx="1087500" cy="3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2345050" y="3439550"/>
            <a:ext cx="19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applying relu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17375" y="4601150"/>
            <a:ext cx="11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292175" y="4714450"/>
            <a:ext cx="6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8">
            <a:alphaModFix/>
          </a:blip>
          <a:srcRect b="0" l="4010" r="6663" t="9820"/>
          <a:stretch/>
        </p:blipFill>
        <p:spPr>
          <a:xfrm>
            <a:off x="2376513" y="3839750"/>
            <a:ext cx="1782874" cy="134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736400" y="101975"/>
            <a:ext cx="79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Looking at the second layer and how it results in making the yhat values go either close to 0 or 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113" y="614375"/>
            <a:ext cx="2609834" cy="1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98" y="614379"/>
            <a:ext cx="2609826" cy="195737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132175" y="1336850"/>
            <a:ext cx="1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-1.82998495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2560425" y="1484150"/>
            <a:ext cx="2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6457700" y="1399725"/>
            <a:ext cx="3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=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2899" y="779634"/>
            <a:ext cx="2306522" cy="1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691075" y="2605750"/>
            <a:ext cx="15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3183525" y="2651050"/>
            <a:ext cx="15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426600" y="2509525"/>
            <a:ext cx="10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Bias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7454675" y="2605750"/>
            <a:ext cx="13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5">
            <a:alphaModFix/>
          </a:blip>
          <a:srcRect b="0" l="0" r="0" t="8298"/>
          <a:stretch/>
        </p:blipFill>
        <p:spPr>
          <a:xfrm>
            <a:off x="267950" y="3005951"/>
            <a:ext cx="2306525" cy="15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8463" y="2882725"/>
            <a:ext cx="2443667" cy="18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/>
          <p:nvPr/>
        </p:nvSpPr>
        <p:spPr>
          <a:xfrm>
            <a:off x="2798325" y="3130550"/>
            <a:ext cx="1631400" cy="28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2652275" y="3413750"/>
            <a:ext cx="23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applying sigmoid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1008300" y="4637350"/>
            <a:ext cx="1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6084025" y="4715475"/>
            <a:ext cx="14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yhat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044550" y="1438825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8325" y="3813950"/>
            <a:ext cx="1714689" cy="11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8298"/>
          <a:stretch/>
        </p:blipFill>
        <p:spPr>
          <a:xfrm>
            <a:off x="129725" y="467075"/>
            <a:ext cx="3042450" cy="209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4">
            <a:alphaModFix/>
          </a:blip>
          <a:srcRect b="0" l="0" r="0" t="8298"/>
          <a:stretch/>
        </p:blipFill>
        <p:spPr>
          <a:xfrm>
            <a:off x="2956925" y="467071"/>
            <a:ext cx="3042450" cy="209242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589125" y="2726175"/>
            <a:ext cx="21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Heart.dat dataset (Z2)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3342150" y="2726175"/>
            <a:ext cx="21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ECG dataset (Z2)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6604975" y="917675"/>
            <a:ext cx="226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the reason why the yhat values are close to 0 or 1 is because the sigmoid function does not do well with values that are greater than 4 or less than -4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6695625" y="2651050"/>
            <a:ext cx="203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 so when you use the sigmoid function, it makes all those values turn into values like 0.99999 or 0.00001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525" y="3293050"/>
            <a:ext cx="2568489" cy="171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/>
        </p:nvSpPr>
        <p:spPr>
          <a:xfrm>
            <a:off x="158600" y="3761325"/>
            <a:ext cx="16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Sigmoid Function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/>
        </p:nvSpPr>
        <p:spPr>
          <a:xfrm>
            <a:off x="532500" y="0"/>
            <a:ext cx="79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Why the Z1 values are like that?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8659"/>
          <a:stretch/>
        </p:blipFill>
        <p:spPr>
          <a:xfrm>
            <a:off x="920625" y="512925"/>
            <a:ext cx="2159501" cy="127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4">
            <a:alphaModFix/>
          </a:blip>
          <a:srcRect b="0" l="0" r="0" t="8197"/>
          <a:stretch/>
        </p:blipFill>
        <p:spPr>
          <a:xfrm>
            <a:off x="3192500" y="511650"/>
            <a:ext cx="2256899" cy="133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3614950" y="4667100"/>
            <a:ext cx="16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ECG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1030800" y="4667100"/>
            <a:ext cx="18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Heart.dat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82500" y="955850"/>
            <a:ext cx="12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5">
            <a:alphaModFix/>
          </a:blip>
          <a:srcRect b="0" l="0" r="0" t="8197"/>
          <a:stretch/>
        </p:blipFill>
        <p:spPr>
          <a:xfrm>
            <a:off x="3192504" y="1879296"/>
            <a:ext cx="2256896" cy="1339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626" y="1850979"/>
            <a:ext cx="2159515" cy="139597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93825" y="2541950"/>
            <a:ext cx="5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6355975" y="602450"/>
            <a:ext cx="1427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Conclusion: 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he ECG dataset has higher values than the heart.dat dataset. We need to normalize the ECG dataset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7">
            <a:alphaModFix/>
          </a:blip>
          <a:srcRect b="0" l="0" r="0" t="9918"/>
          <a:stretch/>
        </p:blipFill>
        <p:spPr>
          <a:xfrm>
            <a:off x="920625" y="3229551"/>
            <a:ext cx="2159501" cy="14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 rotWithShape="1">
          <a:blip r:embed="rId8">
            <a:alphaModFix/>
          </a:blip>
          <a:srcRect b="0" l="0" r="7663" t="7663"/>
          <a:stretch/>
        </p:blipFill>
        <p:spPr>
          <a:xfrm>
            <a:off x="3241200" y="3149201"/>
            <a:ext cx="2159501" cy="161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93825" y="3738675"/>
            <a:ext cx="7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X_train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