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62b911ae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62b911ae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62b911ae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62b911a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2b911a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2b911a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2b911a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62b911a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2b911a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2b911a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62b911ae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62b911a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62b911ae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62b911ae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2b911a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2b911a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2b911a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2b911a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2b911a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2b911a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on understanding Principal Component Analysis(PCA)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Steven Cao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622850" y="110500"/>
            <a:ext cx="80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is the 3rd step of doing PCA?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63025" y="823775"/>
            <a:ext cx="79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Compute Eigenvectors and corresponding Eigenvalues on the covariance matrix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1439375"/>
            <a:ext cx="8096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1285875" y="231050"/>
            <a:ext cx="679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</a:t>
            </a:r>
            <a:endParaRPr b="1"/>
          </a:p>
        </p:txBody>
      </p:sp>
      <p:sp>
        <p:nvSpPr>
          <p:cNvPr id="128" name="Google Shape;128;p23"/>
          <p:cNvSpPr txBox="1"/>
          <p:nvPr/>
        </p:nvSpPr>
        <p:spPr>
          <a:xfrm>
            <a:off x="311425" y="884050"/>
            <a:ext cx="844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you do PCA on a 2D variable space? Is it helpful at all?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it important that the principal components resulted from PCA are uncorrelated? If so, why?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What is PCA? (Principal Component Analysis)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Principal component analysis (PCA) is a procedure for reducing the dimensionality of the variable space by representing it with a </a:t>
            </a:r>
            <a:r>
              <a:rPr b="1" lang="en" sz="14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few uncorrelated variables that capture most of its variability.</a:t>
            </a:r>
            <a:endParaRPr b="1" sz="1400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variable space is most of the time greater than 2. In my case, it is 187 features, so a 187-dimensional variable space.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PCA is a variance maximizing exercise. </a:t>
            </a:r>
            <a:endParaRPr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Show DATA that you reduced the variable space. </a:t>
            </a:r>
            <a:endParaRPr>
              <a:solidFill>
                <a:srgbClr val="2427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05050" y="4206025"/>
            <a:ext cx="6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We know what is PCA.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93175" y="221000"/>
            <a:ext cx="80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does PCA do its job of reducing the dimensionality of the variable space?</a:t>
            </a:r>
            <a:endParaRPr b="1"/>
          </a:p>
        </p:txBody>
      </p:sp>
      <p:sp>
        <p:nvSpPr>
          <p:cNvPr id="68" name="Google Shape;68;p15"/>
          <p:cNvSpPr txBox="1"/>
          <p:nvPr/>
        </p:nvSpPr>
        <p:spPr>
          <a:xfrm>
            <a:off x="542475" y="990375"/>
            <a:ext cx="782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Elimination: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Eliminating features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reduce the feature space.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Information is almost not lost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however,  due to dropped features.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Feature Extraction: In feature extraction, we create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“new” independent variables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where each independent variable is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combination of each of the given old independent variables.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2475" y="4279550"/>
            <a:ext cx="80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We see that there are two ways to reduce the dimensionality of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space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185425" y="60275"/>
            <a:ext cx="67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the first thing you need to do in order to do PCA?</a:t>
            </a:r>
            <a:endParaRPr b="1"/>
          </a:p>
        </p:txBody>
      </p:sp>
      <p:sp>
        <p:nvSpPr>
          <p:cNvPr id="75" name="Google Shape;75;p16"/>
          <p:cNvSpPr txBox="1"/>
          <p:nvPr/>
        </p:nvSpPr>
        <p:spPr>
          <a:xfrm>
            <a:off x="703225" y="1024700"/>
            <a:ext cx="761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AutoNum type="arabicPeriod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tandardization: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Calculate the mean of all the dimensions of the dataset, except the labels. Scale the data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 that each variable contributes equally to analysis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In the equation given below, z is the scaled value, x is the initial, and 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i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sigma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are mean and standard deviation, respectively.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425" y="2071400"/>
            <a:ext cx="15811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763500" y="3958075"/>
            <a:ext cx="75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We see that you have to first standardize the dataset first to do PCA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914175" y="110500"/>
            <a:ext cx="75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Why is it important to standardize the dataset first before doing PCA?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82650" y="703225"/>
            <a:ext cx="8016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PCA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sensitive regarding the variances of the initial variables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 you do not standardize the x dataset before PCA, then some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that have huge numbers may have more weight that others.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009175" y="4380000"/>
            <a:ext cx="58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We  want the variables to have the same weights.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1225600" y="140650"/>
            <a:ext cx="705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If you did not standardize the 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dataset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, but got a better explained_ratio, should you not 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normalize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 the 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dataset</a:t>
            </a:r>
            <a:r>
              <a:rPr b="1" lang="en" sz="1150">
                <a:solidFill>
                  <a:srgbClr val="242729"/>
                </a:solidFill>
                <a:highlight>
                  <a:srgbClr val="FFFFFF"/>
                </a:highlight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31975" y="904125"/>
            <a:ext cx="8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Standardizing the data allows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PCA to calculate the relevant axises.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do not standardize the dataset, then some variables which are not important, but have huge numbers will have huge variance , which will cause PCA to use those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unimportant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features.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305975" y="4118825"/>
            <a:ext cx="69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It seems that it depends on the data.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924225" y="140650"/>
            <a:ext cx="739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is the second step in doing PCA?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532425" y="813725"/>
            <a:ext cx="80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12350" y="813725"/>
            <a:ext cx="80670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Compute the Covariance Matrix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Below is the equation for computing the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covariance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two 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x and y.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	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		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N-dimensional data will result in a N * N covariance matrix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Variance – </a:t>
            </a: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measure of the deviation from the mean 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points in </a:t>
            </a:r>
            <a:r>
              <a:rPr b="1"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one dimension</a:t>
            </a: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(cannot be negative)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Covariance -- measure of how much each of the dimensions vary from the mean with respect to each other.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Covariance evaluates how the</a:t>
            </a: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mean values of two variables move together.</a:t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covariance between one dimension and itself is the variance</a:t>
            </a:r>
            <a:endParaRPr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9292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96850" y="4298900"/>
            <a:ext cx="650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: We now know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is the second step of PCA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99" y="1403675"/>
            <a:ext cx="4374725" cy="12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874000" y="210975"/>
            <a:ext cx="74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does the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covariance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matrix tell you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57200" y="763500"/>
            <a:ext cx="7564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does the covariance matrix tell you?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These values in the covariance matrix show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distribution magnitude and direction of multivariate data in multidimensional space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By controlling these values we can have information about how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spread among two dimensions.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does it mean if we have positive , negative, or zero covariance between two dimensions?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positive value of covariance indicates both dimensions increase or decrease together e.g. as the number of hours studied increases, the marks in that subject increase.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negative value indicates while one increases the other decreases, or vice-versa.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covariance is zero: the two dimensions are independent of each other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28191"/>
          <a:stretch/>
        </p:blipFill>
        <p:spPr>
          <a:xfrm>
            <a:off x="3965600" y="3656621"/>
            <a:ext cx="5077925" cy="11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355176"/>
            <a:ext cx="2511475" cy="17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145225" y="170775"/>
            <a:ext cx="724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 do we use the covariance matrix?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763500" y="914400"/>
            <a:ext cx="778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Why do we use the covariance matrix in PCA?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covariance matrix provide an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estimate of the variance in individual random variables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and also measure whether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 are correlated. 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427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PCA is a variance maximizing exercise. 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944325" y="4279550"/>
            <a:ext cx="77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Conclusion: We need to use the covariance to get the variance of each variable, to get the principal components with the most amount of variance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