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7105e5c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47105e5c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47105e5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47105e5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7105e5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47105e5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47105e5c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47105e5c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7105e5c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7105e5c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7105e5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47105e5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7105e5c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47105e5c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47105e5c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47105e5c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56a9426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56a9426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47105e5c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47105e5c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7105e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7105e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7105e5c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7105e5c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7105e5c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7105e5c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47105e5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47105e5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7105e5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47105e5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7105e5c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47105e5c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7105e5c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47105e5c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6a9426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56a9426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wandb.ai/quickstar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lab.research.google.com/drive/1vqwoeJB3TbnN3OaqiB-zy1R7OwPItnnD?usp=sharing" TargetMode="External"/><Relationship Id="rId4" Type="http://schemas.openxmlformats.org/officeDocument/2006/relationships/hyperlink" Target="https://colab.research.google.com/drive/1OIIYfRXqW1zG1-02snfINEMRFJnix3Je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161850" y="3656275"/>
            <a:ext cx="215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By: Steven Cao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4325"/>
            <a:ext cx="8839202" cy="478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2496550" y="70175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See System metrics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(ECG data)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2546675" y="26075"/>
            <a:ext cx="4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Compare your performance with multiple runs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(ECG data)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479250"/>
            <a:ext cx="3909206" cy="22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747" y="495758"/>
            <a:ext cx="3816553" cy="223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4353" y="2803100"/>
            <a:ext cx="2797336" cy="22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5850" y="2828100"/>
            <a:ext cx="2607331" cy="21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140375" y="3659600"/>
            <a:ext cx="13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Highlight an area to z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oom 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900" y="1363575"/>
            <a:ext cx="3357038" cy="29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387" y="1430457"/>
            <a:ext cx="3357039" cy="2773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1724550" y="32075"/>
            <a:ext cx="56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grouping to 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heck runs with different batch_sizes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(ECG data)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190500" y="2527463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Batch_size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0" y="431132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Allows you to compare the metrics of different batch sizes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Conclusion: W&amp;Bs has lots of options to  visualize model performance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571525" y="0"/>
            <a:ext cx="79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What else can the Weights and Biases Module do?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280725" y="309975"/>
            <a:ext cx="87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Hyperparameter Sweeps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(ECG data)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Used W&amp;B sweeps to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automate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hyper parameter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optimizations. Here I optimized the learning rate and the batch size.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13" y="925575"/>
            <a:ext cx="7587924" cy="405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391075" y="4790600"/>
            <a:ext cx="8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1293475" y="-1625"/>
            <a:ext cx="70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Hyperparameter Importance Plot (Goes along with the hyperparameter sweeping)</a:t>
            </a:r>
            <a:endParaRPr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550" y="742888"/>
            <a:ext cx="6482026" cy="3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1132975" y="4381500"/>
            <a:ext cx="738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Conclusion: This plot tells us that the learning rate is the most important hyperparameter for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minimizing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 loss and that if we increase the learning rate, then, the loss will also increase as they have a positive correlation.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963" y="383488"/>
            <a:ext cx="5362075" cy="43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1566150" y="40100"/>
            <a:ext cx="69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See the metrics for each hyperparameter sweep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350925" y="4772525"/>
            <a:ext cx="86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The different hyperparameters causes a wide range of results as seen from the graphs.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Hyperparameter Sweeping on the MNIST dataset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Optimizing now the batch_size, dropout, learning_rate, optimizer, and the fc_layer_size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25" y="705000"/>
            <a:ext cx="7383544" cy="44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313" y="521613"/>
            <a:ext cx="67722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2286000" y="0"/>
            <a:ext cx="49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Hyperparameter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Importance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Plot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1684425" y="4461700"/>
            <a:ext cx="613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We can see positive levels of correlation between the learning_rate and the loss.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1747975" y="180825"/>
            <a:ext cx="6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944325" y="863950"/>
            <a:ext cx="746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https://docs.wandb.ai/quickstart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411075" y="1072825"/>
            <a:ext cx="85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MIT-BIH: 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https://colab.research.google.com/drive/1vqwoeJB3TbnN3OaqiB-zy1R7OwPItnnD?usp=sharing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MNIST: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https://colab.research.google.com/drive/1OIIYfRXqW1zG1-02snfINEMRFJnix3Je?usp=sharing</a:t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1042725" y="290775"/>
            <a:ext cx="73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Google Colab where I incorporated the Weights &amp; Biases Module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91075" y="113300"/>
            <a:ext cx="7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What is the Weights &amp; Biases module and its functions?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07850" y="634450"/>
            <a:ext cx="82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82200" y="763500"/>
            <a:ext cx="8036700" cy="3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Weights &amp; Biases Module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Python package that allows us to 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monitor our training in real-time.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Easily Integrated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with PyTorch, Tensorflow, or Keras. 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W&amp;B help teams 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track their models, visualize model performance and easily automate training and improving models.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Store hyper-parameters used in a training run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Search, compare, and visualize training runs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Analyze system usage metrics alongside runs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Collaborate with team members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Replicate historic results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Run parameter sweeps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Keep records of experiments available forever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450" y="2386275"/>
            <a:ext cx="3599450" cy="17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96925" y="4329900"/>
            <a:ext cx="851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243275" y="60150"/>
            <a:ext cx="70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What are the prices for this Module?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688" y="591550"/>
            <a:ext cx="5943765" cy="437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717375"/>
            <a:ext cx="700087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1664375" y="210550"/>
            <a:ext cx="58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Module’s Modular Tools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895025" y="181275"/>
            <a:ext cx="73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Key wandb commands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61450" y="581475"/>
            <a:ext cx="80211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wandb.login()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Logins into your W&amp;B account for syncing your data to the dashboard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wandb.init()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○"/>
            </a:pP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Creates a new run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W&amp;B and launches a background process to sync data. 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○"/>
            </a:pPr>
            <a:r>
              <a:rPr i="1" lang="en" sz="1300">
                <a:solidFill>
                  <a:srgbClr val="202124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Ex. wandb.init(project='ecg1')</a:t>
            </a:r>
            <a:endParaRPr i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wandb.config()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○"/>
            </a:pP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Saves your training configuration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hyperparameters, input settings like dataset name or batch_size, and any other independent variables for your experiments. This is useful for 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analyzing your experiments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reproducing your work in the future.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is where you give info about your model parameters, so that you can compare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○"/>
            </a:pPr>
            <a:r>
              <a:rPr i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Ex. wandb.config.batch_size = 32</a:t>
            </a:r>
            <a:endParaRPr i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wandb.watch()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command will automatically 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collect the model’s gradients and the model’s topology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○"/>
            </a:pPr>
            <a:r>
              <a:rPr i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Ex. wandb.watch(model, criterion)</a:t>
            </a:r>
            <a:endParaRPr i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wandb.log()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3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e .log() co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mmand will 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capture all the arguments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send them to the W&amp;B instance. This will allow 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 to access and track them from the UI. 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○"/>
            </a:pPr>
            <a:r>
              <a:rPr i="1"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Ex. wandb.log({“accuracy”: accuracy, “loss”: loss})</a:t>
            </a:r>
            <a:endParaRPr i="1" sz="1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1205500" y="-11750"/>
            <a:ext cx="663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What you can do with Weights &amp; Biases?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52525" y="240125"/>
            <a:ext cx="80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Visualize model performance that you logged (ECG data)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88" y="627124"/>
            <a:ext cx="2767450" cy="197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038" y="643859"/>
            <a:ext cx="2786129" cy="197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079" y="627126"/>
            <a:ext cx="2768634" cy="197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0002" y="2805043"/>
            <a:ext cx="2786125" cy="220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7467" y="2788328"/>
            <a:ext cx="2777174" cy="224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Compare multiple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metrics of multiple runs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(ECG data)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436725"/>
            <a:ext cx="682942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263325" y="4702350"/>
            <a:ext cx="65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Conclusion: We can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compare the recall and precision for each run towards each other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8839201" cy="39190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1534025" y="8025"/>
            <a:ext cx="67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ee the gradients for each weight and bias over time for a run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(ECG data)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00800" y="4712375"/>
            <a:ext cx="84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Conclusion: This is useful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to see if the gradients are exploding or not, without having to plot them manually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5" y="745100"/>
            <a:ext cx="8839204" cy="3931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2732475" y="0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