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1" r:id="rId6"/>
    <p:sldId id="263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2CF16-6DDE-44E5-A6D4-1A982319DEF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2F179-FDED-40B4-BC6A-677CEB4A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4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8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2F179-FDED-40B4-BC6A-677CEB4AC0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4303-64BE-48FA-A562-9823D186CA4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A87C-3643-4273-BD79-501452E6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58166/good-accuracy-despite-high-loss-value/448033#44803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704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Issue: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 </a:t>
            </a:r>
            <a:r>
              <a:rPr lang="en-US" sz="4000" dirty="0"/>
              <a:t>Validation loss increases and is </a:t>
            </a:r>
            <a:r>
              <a:rPr lang="en-US" sz="4000" b="1" dirty="0"/>
              <a:t>greater than</a:t>
            </a:r>
            <a:r>
              <a:rPr lang="en-US" sz="4000" dirty="0"/>
              <a:t> initial validation loss, but the validation accuracy is </a:t>
            </a:r>
            <a:r>
              <a:rPr lang="en-US" sz="4000" b="1" dirty="0"/>
              <a:t>significantly greater than</a:t>
            </a:r>
            <a:r>
              <a:rPr lang="en-US" sz="4000" dirty="0"/>
              <a:t> the initial validation accuracy.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8415" y="5697056"/>
            <a:ext cx="3341225" cy="75004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Steven Cao</a:t>
            </a:r>
          </a:p>
          <a:p>
            <a:r>
              <a:rPr lang="en-US" sz="2000" dirty="0" smtClean="0">
                <a:latin typeface="+mj-lt"/>
                <a:ea typeface="+mj-ea"/>
                <a:cs typeface="+mj-cs"/>
              </a:rPr>
              <a:t>03/25/2022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3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34" y="1265179"/>
            <a:ext cx="5865101" cy="4785245"/>
          </a:xfrm>
        </p:spPr>
      </p:pic>
      <p:sp>
        <p:nvSpPr>
          <p:cNvPr id="5" name="TextBox 4"/>
          <p:cNvSpPr txBox="1"/>
          <p:nvPr/>
        </p:nvSpPr>
        <p:spPr>
          <a:xfrm>
            <a:off x="838200" y="1932178"/>
            <a:ext cx="37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increases after training and is greater than the initial loss.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65101"/>
            <a:ext cx="4658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 </a:t>
            </a:r>
            <a:endParaRPr lang="en-US" dirty="0"/>
          </a:p>
          <a:p>
            <a:r>
              <a:rPr lang="en-US" dirty="0"/>
              <a:t>There is a problem. The validation loss for the 1000th epoch </a:t>
            </a:r>
            <a:r>
              <a:rPr lang="en-US" b="1" dirty="0"/>
              <a:t>is greater than </a:t>
            </a:r>
            <a:r>
              <a:rPr lang="en-US" dirty="0"/>
              <a:t>that of the initial loss, which is not what we want because it shows that the </a:t>
            </a:r>
            <a:r>
              <a:rPr lang="en-US" b="1" dirty="0" smtClean="0"/>
              <a:t>model is not learning.</a:t>
            </a:r>
          </a:p>
          <a:p>
            <a:endParaRPr lang="en-US" dirty="0"/>
          </a:p>
          <a:p>
            <a:r>
              <a:rPr lang="en-US" dirty="0"/>
              <a:t>Manually get the accuracy, precision, recall, and f1 score for each subject for the initial model, the best model, and the last </a:t>
            </a:r>
            <a:r>
              <a:rPr lang="en-US" dirty="0" smtClean="0"/>
              <a:t>model</a:t>
            </a:r>
            <a:r>
              <a:rPr lang="en-US" b="1" dirty="0" smtClean="0"/>
              <a:t> to confirm our observations.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69035"/>
            <a:ext cx="10515600" cy="833126"/>
          </a:xfrm>
        </p:spPr>
        <p:txBody>
          <a:bodyPr/>
          <a:lstStyle/>
          <a:p>
            <a:r>
              <a:rPr lang="en-US" dirty="0" smtClean="0"/>
              <a:t>The results of a few 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06" y="1006667"/>
            <a:ext cx="3676504" cy="2999603"/>
          </a:xfrm>
        </p:spPr>
      </p:pic>
      <p:sp>
        <p:nvSpPr>
          <p:cNvPr id="5" name="Oval 4"/>
          <p:cNvSpPr/>
          <p:nvPr/>
        </p:nvSpPr>
        <p:spPr>
          <a:xfrm>
            <a:off x="5147595" y="2405579"/>
            <a:ext cx="139337" cy="165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86932" y="3089989"/>
            <a:ext cx="139337" cy="165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20225" y="1315043"/>
            <a:ext cx="139337" cy="165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7926" y="2097203"/>
            <a:ext cx="1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932" y="2728581"/>
            <a:ext cx="1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57027" y="1006667"/>
            <a:ext cx="21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40" y="1215490"/>
            <a:ext cx="4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96598" y="1053006"/>
            <a:ext cx="3879549" cy="17382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8499" y="4945477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258" y="2981474"/>
            <a:ext cx="5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</a:p>
        </p:txBody>
      </p:sp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88614" y="4945477"/>
            <a:ext cx="3923092" cy="1875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8" y="2928686"/>
            <a:ext cx="3923092" cy="18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63069" y="1470682"/>
            <a:ext cx="2948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r>
              <a:rPr lang="en-US" dirty="0" smtClean="0"/>
              <a:t> The results from a few metrics shows that the validation accuracy is greater than the initial validation accuracy. This </a:t>
            </a:r>
            <a:r>
              <a:rPr lang="en-US" b="1" dirty="0" smtClean="0"/>
              <a:t>does not support our observation </a:t>
            </a:r>
            <a:r>
              <a:rPr lang="en-US" dirty="0" smtClean="0"/>
              <a:t>that the model isn’t learning. </a:t>
            </a:r>
          </a:p>
          <a:p>
            <a:endParaRPr lang="en-US" dirty="0"/>
          </a:p>
          <a:p>
            <a:r>
              <a:rPr lang="en-US" dirty="0" smtClean="0"/>
              <a:t>Lets see if there is anything wrong with calculating the categorical cross-entropy loss.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034053"/>
            <a:ext cx="3554703" cy="284376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377713" y="4808040"/>
            <a:ext cx="139337" cy="165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77713" y="4446632"/>
            <a:ext cx="1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007223" y="5253853"/>
            <a:ext cx="139337" cy="165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44025" y="4945477"/>
            <a:ext cx="21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59048" y="6354475"/>
            <a:ext cx="139337" cy="1654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89379" y="6046099"/>
            <a:ext cx="1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categorical cross-entropy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936647"/>
            <a:ext cx="7712368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losses = []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</a:b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for label,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pred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 in zip(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y_true_hot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,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y_pred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):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</a:b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pred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 /=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pred.sum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(axis=-1,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keepdims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=True)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</a:b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losses.append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np.sum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(label * -np.log(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pred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), axis=-1,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keepdims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=False))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</a:b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print(losses)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</a:b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print(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np.mean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/>
              </a:rPr>
              <a:t>(losses))</a:t>
            </a:r>
            <a:endParaRPr kumimoji="0" lang="en-US" altLang="en-US" sz="44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600" y="5059769"/>
            <a:ext cx="832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Cross-Entropy loss</a:t>
            </a:r>
          </a:p>
          <a:p>
            <a:r>
              <a:rPr lang="en-US" dirty="0" smtClean="0"/>
              <a:t>1: model : 2.08882737159729   ; my calculation: 2.197060735389547</a:t>
            </a:r>
          </a:p>
          <a:p>
            <a:r>
              <a:rPr lang="en-US" dirty="0" smtClean="0"/>
              <a:t>2: model : 0.54115468263626   ; my calculation: 0.5411547039803284</a:t>
            </a:r>
          </a:p>
          <a:p>
            <a:r>
              <a:rPr lang="en-US" dirty="0" smtClean="0"/>
              <a:t>3: model : 4.026108644442618 ; my calculation: 4.026108644442618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1625" y="5440868"/>
            <a:ext cx="420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There is </a:t>
            </a:r>
            <a:r>
              <a:rPr lang="en-US" b="1" dirty="0" smtClean="0"/>
              <a:t>nothing wrong </a:t>
            </a:r>
            <a:r>
              <a:rPr lang="en-US" dirty="0" smtClean="0"/>
              <a:t>with the model calculating the loss.</a:t>
            </a:r>
          </a:p>
        </p:txBody>
      </p:sp>
      <p:pic>
        <p:nvPicPr>
          <p:cNvPr id="1029" name="Picture 5" descr="python - What is the problem with my implementation of the cross-entropy  function?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" y="1460817"/>
            <a:ext cx="67246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03" y="1617325"/>
            <a:ext cx="3817597" cy="1922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46" y="1712764"/>
            <a:ext cx="3601280" cy="1821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91" y="1680063"/>
            <a:ext cx="3618809" cy="185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58164" y="1310731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7095" y="1340146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83322" y="1247993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35464" y="3534101"/>
            <a:ext cx="18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Loss value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4695" y="3534101"/>
            <a:ext cx="180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Loss value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607" y="3527558"/>
            <a:ext cx="143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Loss value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372630" y="1950999"/>
            <a:ext cx="169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Amount total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326494" y="2175309"/>
            <a:ext cx="123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Amount total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452774" y="1944458"/>
            <a:ext cx="169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Amount total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683726" y="512101"/>
            <a:ext cx="5338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distribution of the losses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4729" y="3901562"/>
            <a:ext cx="327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Loss: 2.08882737159729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5744" y="3901562"/>
            <a:ext cx="327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Loss: 0.54115468263626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63430" y="3901562"/>
            <a:ext cx="327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Loss: 4.026108644442618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691" y="4985847"/>
            <a:ext cx="880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</a:p>
          <a:p>
            <a:r>
              <a:rPr lang="en-US" dirty="0" smtClean="0"/>
              <a:t>The loss of a few inputs </a:t>
            </a:r>
            <a:r>
              <a:rPr lang="en-US" b="1" dirty="0" smtClean="0"/>
              <a:t>are blowing up the mean validation loss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 need to find why we get those huge losses.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43241" y="3129280"/>
            <a:ext cx="1494897" cy="40482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1" y="117275"/>
            <a:ext cx="10515600" cy="795547"/>
          </a:xfrm>
        </p:spPr>
        <p:txBody>
          <a:bodyPr/>
          <a:lstStyle/>
          <a:p>
            <a:r>
              <a:rPr lang="en-US" dirty="0" smtClean="0"/>
              <a:t>Why we have those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71" y="967313"/>
            <a:ext cx="4551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Some inputs have a big loss because of </a:t>
            </a:r>
            <a:r>
              <a:rPr lang="en-US" sz="1800" b="1" dirty="0"/>
              <a:t>very low prediction probability.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example</a:t>
            </a:r>
          </a:p>
          <a:p>
            <a:r>
              <a:rPr lang="en-US" sz="1800" dirty="0" err="1"/>
              <a:t>Y_pred</a:t>
            </a:r>
            <a:r>
              <a:rPr lang="en-US" sz="1800" dirty="0"/>
              <a:t>[-4] = [9.9981767e-01, 6.8540763e-15, 5.5824216e-07, 1.1135705e-11, 5.9789218e-13, 2.4447195e-09, 4.2163074e-06, 1.7761470e-04, </a:t>
            </a:r>
            <a:r>
              <a:rPr lang="en-US" sz="1800" b="1" dirty="0"/>
              <a:t>2.9714092e-14</a:t>
            </a:r>
            <a:r>
              <a:rPr lang="en-US" sz="1800" dirty="0"/>
              <a:t>]</a:t>
            </a:r>
          </a:p>
          <a:p>
            <a:r>
              <a:rPr lang="en-US" sz="1800" dirty="0" err="1"/>
              <a:t>Y_true_hot</a:t>
            </a:r>
            <a:r>
              <a:rPr lang="en-US" sz="1800" dirty="0"/>
              <a:t>[-4]  = [0., 0., 0., 0., 0., 0., 0., 0., 1.]</a:t>
            </a:r>
          </a:p>
          <a:p>
            <a:r>
              <a:rPr lang="en-US" sz="1800" dirty="0"/>
              <a:t>The input loss: 1 * -</a:t>
            </a:r>
            <a:r>
              <a:rPr lang="en-US" sz="1800" dirty="0" err="1"/>
              <a:t>log_e</a:t>
            </a:r>
            <a:r>
              <a:rPr lang="en-US" sz="1800" dirty="0"/>
              <a:t>(0.000000000000029714) = </a:t>
            </a:r>
            <a:r>
              <a:rPr lang="en-US" sz="1800" b="1" dirty="0"/>
              <a:t>31.24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942551" y="967313"/>
            <a:ext cx="412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When </a:t>
            </a:r>
            <a:r>
              <a:rPr lang="en-US" dirty="0"/>
              <a:t>using cross-entropy loss for classification</a:t>
            </a:r>
            <a:r>
              <a:rPr lang="en-US" b="1" dirty="0"/>
              <a:t>, bad predictions are penalized much more strongly than good predictions are rewarded.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2598"/>
          <a:stretch/>
        </p:blipFill>
        <p:spPr>
          <a:xfrm>
            <a:off x="5366731" y="2292876"/>
            <a:ext cx="2555240" cy="32502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5542" y="5644694"/>
            <a:ext cx="37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ln(x)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36994" y="2903036"/>
            <a:ext cx="618309" cy="264005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64971" y="967313"/>
            <a:ext cx="2905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So even if many inputs are correctly predicted (low loss), a few misclassified inputs will have a high loss, hence </a:t>
            </a:r>
            <a:r>
              <a:rPr lang="en-US" b="1" dirty="0" smtClean="0"/>
              <a:t>"blowing up" your mean loss. 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8407322" y="3315336"/>
            <a:ext cx="3671692" cy="23347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53971" y="564469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0794" y="4362315"/>
            <a:ext cx="2039244" cy="1626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60794" y="4808297"/>
            <a:ext cx="2039244" cy="1626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60794" y="3901418"/>
            <a:ext cx="2039244" cy="1626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373" y="5569332"/>
            <a:ext cx="535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Conclusion: The current categorical cross-entropy is an inaccurate reflection of the model performance. We need to prevent these huge losses as they skew our mean loss.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16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prevent those huge losses?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</a:p>
          <a:p>
            <a:pPr lvl="1"/>
            <a:r>
              <a:rPr lang="en-US" dirty="0" smtClean="0"/>
              <a:t>Idea: Categorical Cross-entropy loss is </a:t>
            </a:r>
            <a:r>
              <a:rPr lang="en-US" b="1" dirty="0" smtClean="0"/>
              <a:t>not a bounded loss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Consequence: A </a:t>
            </a:r>
            <a:r>
              <a:rPr lang="en-US" dirty="0"/>
              <a:t>single very wrong prediction can potentially make your loss </a:t>
            </a:r>
            <a:r>
              <a:rPr lang="en-US" b="1" dirty="0"/>
              <a:t>"blow up</a:t>
            </a:r>
            <a:r>
              <a:rPr lang="en-US" b="1" dirty="0" smtClean="0"/>
              <a:t>".</a:t>
            </a:r>
          </a:p>
          <a:p>
            <a:pPr lvl="1"/>
            <a:r>
              <a:rPr lang="en-US" dirty="0" smtClean="0"/>
              <a:t>Possible Solution: Make the categorical cross-entropy loss </a:t>
            </a:r>
            <a:r>
              <a:rPr lang="en-US" b="1" dirty="0" smtClean="0"/>
              <a:t>a bounded loss</a:t>
            </a:r>
            <a:r>
              <a:rPr lang="en-US" dirty="0" smtClean="0"/>
              <a:t> by setting the limit to be 3 standard deviations from the mean of </a:t>
            </a:r>
            <a:r>
              <a:rPr lang="en-US" b="1" dirty="0" smtClean="0"/>
              <a:t>the initial model loss because that is the worst case scenario, as it is random.</a:t>
            </a:r>
          </a:p>
        </p:txBody>
      </p:sp>
    </p:spTree>
    <p:extLst>
      <p:ext uri="{BB962C8B-B14F-4D97-AF65-F5344CB8AC3E}">
        <p14:creationId xmlns:p14="http://schemas.microsoft.com/office/powerpoint/2010/main" val="423419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https://stats.stackexchange.com/questions/282160/how-is-it-possible-that-validation-loss-is-increasing-while-validation-accuracy</a:t>
            </a:r>
          </a:p>
          <a:p>
            <a:r>
              <a:rPr lang="en-US" dirty="0" smtClean="0">
                <a:hlinkClick r:id="rId3"/>
              </a:rPr>
              <a:t>https://stats.stackexchange.com/questions/258166/good-accuracy-despite-high-loss-value/448033#448033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29286</TotalTime>
  <Words>607</Words>
  <Application>Microsoft Office PowerPoint</Application>
  <PresentationFormat>Widescreen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Issue:    Validation loss increases and is greater than initial validation loss, but the validation accuracy is significantly greater than the initial validation accuracy.</vt:lpstr>
      <vt:lpstr>Problem</vt:lpstr>
      <vt:lpstr>The results of a few metrics</vt:lpstr>
      <vt:lpstr>Calculating categorical cross-entropy</vt:lpstr>
      <vt:lpstr>PowerPoint Presentation</vt:lpstr>
      <vt:lpstr>Why we have those outliers</vt:lpstr>
      <vt:lpstr>How can we prevent those huge losses?  </vt:lpstr>
      <vt:lpstr>Work cited</vt:lpstr>
    </vt:vector>
  </TitlesOfParts>
  <Company>Canon U.S.A.,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of loss increasing when training</dc:title>
  <dc:creator>Cao, Xiwu</dc:creator>
  <cp:lastModifiedBy>Xiwu Cao</cp:lastModifiedBy>
  <cp:revision>57</cp:revision>
  <dcterms:created xsi:type="dcterms:W3CDTF">2022-03-27T00:03:01Z</dcterms:created>
  <dcterms:modified xsi:type="dcterms:W3CDTF">2022-11-27T16:29:17Z</dcterms:modified>
</cp:coreProperties>
</file>