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5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5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1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BB6E-B416-469E-B290-B576D95F39F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45C-B720-4578-87EF-3242FA147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Preprocessed BED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Steven 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7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Preprocessed BED dataset for Rest Closed Stimulus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BED dataset for RC Stimulus</a:t>
            </a:r>
          </a:p>
          <a:p>
            <a:pPr lvl="1"/>
            <a:r>
              <a:rPr lang="en-US" dirty="0" smtClean="0"/>
              <a:t>21 subjects with 3 sessions</a:t>
            </a:r>
          </a:p>
          <a:p>
            <a:pPr lvl="1"/>
            <a:r>
              <a:rPr lang="en-US" dirty="0" smtClean="0"/>
              <a:t>14 EEG channels</a:t>
            </a:r>
          </a:p>
          <a:p>
            <a:pPr lvl="1"/>
            <a:r>
              <a:rPr lang="en-US" dirty="0" smtClean="0"/>
              <a:t>RC stimulus is 2 minutes of the raw BED dataset for any subject</a:t>
            </a:r>
          </a:p>
          <a:p>
            <a:pPr lvl="1"/>
            <a:r>
              <a:rPr lang="en-US" dirty="0" smtClean="0"/>
              <a:t>Number of samples = 30720 (120* 256) for each subject</a:t>
            </a:r>
          </a:p>
          <a:p>
            <a:r>
              <a:rPr lang="en-US" dirty="0" smtClean="0"/>
              <a:t>Preprocessed BED dataset for RC Stimulus</a:t>
            </a:r>
          </a:p>
          <a:p>
            <a:pPr lvl="1"/>
            <a:r>
              <a:rPr lang="en-US" dirty="0" smtClean="0"/>
              <a:t>21 subjects with 3 sessions</a:t>
            </a:r>
          </a:p>
          <a:p>
            <a:pPr lvl="1"/>
            <a:r>
              <a:rPr lang="en-US" dirty="0" smtClean="0"/>
              <a:t>14 EEG channels</a:t>
            </a:r>
          </a:p>
          <a:p>
            <a:pPr lvl="1"/>
            <a:r>
              <a:rPr lang="en-US" dirty="0" smtClean="0"/>
              <a:t>Number of samples for each subject varies from 26991 to 30457 samples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3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8338" cy="4351338"/>
          </a:xfrm>
        </p:spPr>
        <p:txBody>
          <a:bodyPr/>
          <a:lstStyle/>
          <a:p>
            <a:r>
              <a:rPr lang="en-US" dirty="0" smtClean="0"/>
              <a:t>There is no data for subject#1 in the preprocessed BED Dataset for RC</a:t>
            </a:r>
          </a:p>
          <a:p>
            <a:r>
              <a:rPr lang="en-US" dirty="0" smtClean="0"/>
              <a:t>There are files for session#1 and session#2, but contains no data.</a:t>
            </a:r>
          </a:p>
          <a:p>
            <a:pPr lvl="1"/>
            <a:r>
              <a:rPr lang="en-US" dirty="0" smtClean="0"/>
              <a:t>session#1: (0,1,284845)  #shape</a:t>
            </a:r>
          </a:p>
          <a:p>
            <a:pPr lvl="1"/>
            <a:r>
              <a:rPr lang="en-US" dirty="0" smtClean="0"/>
              <a:t>session#2: (0,1,321195)  #shape</a:t>
            </a:r>
          </a:p>
          <a:p>
            <a:r>
              <a:rPr lang="en-US" dirty="0" smtClean="0"/>
              <a:t>There is no file for subject#1 for session #3 and subject#11 for session #1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0" y="5568814"/>
            <a:ext cx="10900250" cy="795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17" y="4564170"/>
            <a:ext cx="8945611" cy="10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#2 Part 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488" y="-7483"/>
            <a:ext cx="5869512" cy="30841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8971" y="5495109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(one channel)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1724" y="3140143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Zoomed-in version (green)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47" y="3509475"/>
            <a:ext cx="5494553" cy="2754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0" y="2063296"/>
            <a:ext cx="6086409" cy="31159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97447" y="6327001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Zoomed-in version (red)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Issue #2 Part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98" y="3301963"/>
            <a:ext cx="5895702" cy="3004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06" y="58738"/>
            <a:ext cx="5670886" cy="2936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4124" y="6243174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Zoomed-in version (red)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4124" y="3051726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Zoomed-in version (green)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97" y="2048698"/>
            <a:ext cx="6144801" cy="3224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971" y="5495109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(one channel)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8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Issue #2 Part 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39" y="79368"/>
            <a:ext cx="5759065" cy="3025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595" y="3390456"/>
            <a:ext cx="5529372" cy="2849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1" y="1976445"/>
            <a:ext cx="6305503" cy="3327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971" y="5495109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(one channel)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4124" y="3051726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Zoomed-in version (green)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4124" y="6119847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Zoomed-in version (red)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Issue #2 Part 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47" y="-11970"/>
            <a:ext cx="5886976" cy="30488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69" y="3497796"/>
            <a:ext cx="5929429" cy="31041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8971" y="5495109"/>
            <a:ext cx="574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(one channel) 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4124" y="3051726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Zoomed-in version (green)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84124" y="6493989"/>
            <a:ext cx="574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Zoomed-in version (red)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4425"/>
            <a:ext cx="6347440" cy="33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28" y="0"/>
            <a:ext cx="10515600" cy="1325563"/>
          </a:xfrm>
        </p:spPr>
        <p:txBody>
          <a:bodyPr/>
          <a:lstStyle/>
          <a:p>
            <a:r>
              <a:rPr lang="en-US" dirty="0" smtClean="0"/>
              <a:t>Artifact Removed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3756090"/>
            <a:ext cx="5921799" cy="3076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3" y="3756090"/>
            <a:ext cx="5814706" cy="3076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809256"/>
            <a:ext cx="5834743" cy="3032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16" y="889828"/>
            <a:ext cx="5740013" cy="29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222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Preprocessed BED dataset</vt:lpstr>
      <vt:lpstr>Preprocessed BED dataset for Rest Closed Stimulus</vt:lpstr>
      <vt:lpstr>Issue #1</vt:lpstr>
      <vt:lpstr>Issue #2 Part 1</vt:lpstr>
      <vt:lpstr>Issue #2 Part 2</vt:lpstr>
      <vt:lpstr>Issue #2 Part 3</vt:lpstr>
      <vt:lpstr>Issue #2 Part 4</vt:lpstr>
      <vt:lpstr>Artifact Removed</vt:lpstr>
    </vt:vector>
  </TitlesOfParts>
  <Company>Canon U.S.A.,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Preprocessed BED dataset</dc:title>
  <dc:creator>Cao, Xiwu</dc:creator>
  <cp:lastModifiedBy>Cao, Xiwu</cp:lastModifiedBy>
  <cp:revision>33</cp:revision>
  <dcterms:created xsi:type="dcterms:W3CDTF">2021-11-22T07:00:26Z</dcterms:created>
  <dcterms:modified xsi:type="dcterms:W3CDTF">2021-11-30T05:01:17Z</dcterms:modified>
</cp:coreProperties>
</file>