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8229600" cx="14630400"/>
  <p:notesSz cx="6858000" cy="9144000"/>
  <p:embeddedFontLst>
    <p:embeddedFont>
      <p:font typeface="Montserrat SemiBold"/>
      <p:regular r:id="rId11"/>
      <p:bold r:id="rId12"/>
      <p:italic r:id="rId13"/>
      <p:boldItalic r:id="rId14"/>
    </p:embeddedFont>
    <p:embeddedFont>
      <p:font typeface="Montserrat"/>
      <p:regular r:id="rId15"/>
      <p:bold r:id="rId16"/>
      <p:italic r:id="rId17"/>
      <p:boldItalic r:id="rId18"/>
    </p:embeddedFont>
    <p:embeddedFont>
      <p:font typeface="Montserrat Medium"/>
      <p:regular r:id="rId19"/>
      <p:bold r:id="rId20"/>
      <p:italic r:id="rId21"/>
      <p:boldItalic r:id="rId22"/>
    </p:embeddedFont>
    <p:embeddedFont>
      <p:font typeface="Montserrat ExtraBold"/>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2" orient="horz"/>
        <p:guide pos="460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bold.fntdata"/><Relationship Id="rId11" Type="http://schemas.openxmlformats.org/officeDocument/2006/relationships/font" Target="fonts/MontserratSemiBold-regular.fntdata"/><Relationship Id="rId22" Type="http://schemas.openxmlformats.org/officeDocument/2006/relationships/font" Target="fonts/MontserratMedium-boldItalic.fntdata"/><Relationship Id="rId10" Type="http://schemas.openxmlformats.org/officeDocument/2006/relationships/slide" Target="slides/slide5.xml"/><Relationship Id="rId21" Type="http://schemas.openxmlformats.org/officeDocument/2006/relationships/font" Target="fonts/MontserratMedium-italic.fntdata"/><Relationship Id="rId13" Type="http://schemas.openxmlformats.org/officeDocument/2006/relationships/font" Target="fonts/MontserratSemiBold-italic.fntdata"/><Relationship Id="rId24" Type="http://schemas.openxmlformats.org/officeDocument/2006/relationships/font" Target="fonts/MontserratExtraBold-boldItalic.fntdata"/><Relationship Id="rId12" Type="http://schemas.openxmlformats.org/officeDocument/2006/relationships/font" Target="fonts/MontserratSemiBold-bold.fntdata"/><Relationship Id="rId23" Type="http://schemas.openxmlformats.org/officeDocument/2006/relationships/font" Target="fonts/Montserrat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font" Target="fonts/MontserratSemiBold-boldItalic.fntdata"/><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MontserratMedium-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297"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297"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600351189_0_101:notes"/>
          <p:cNvSpPr/>
          <p:nvPr>
            <p:ph idx="2" type="sldImg"/>
          </p:nvPr>
        </p:nvSpPr>
        <p:spPr>
          <a:xfrm>
            <a:off x="381297"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60035118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600351189_2_5:notes"/>
          <p:cNvSpPr/>
          <p:nvPr>
            <p:ph idx="2" type="sldImg"/>
          </p:nvPr>
        </p:nvSpPr>
        <p:spPr>
          <a:xfrm>
            <a:off x="381297"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60035118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600351189_0_135:notes"/>
          <p:cNvSpPr/>
          <p:nvPr>
            <p:ph idx="2" type="sldImg"/>
          </p:nvPr>
        </p:nvSpPr>
        <p:spPr>
          <a:xfrm>
            <a:off x="381297"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60035118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600351189_2_0:notes"/>
          <p:cNvSpPr/>
          <p:nvPr>
            <p:ph idx="2" type="sldImg"/>
          </p:nvPr>
        </p:nvSpPr>
        <p:spPr>
          <a:xfrm>
            <a:off x="381297"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60035118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98733" y="1191320"/>
            <a:ext cx="13632900" cy="3284100"/>
          </a:xfrm>
          <a:prstGeom prst="rect">
            <a:avLst/>
          </a:prstGeom>
        </p:spPr>
        <p:txBody>
          <a:bodyPr anchorCtr="0" anchor="b" bIns="149600" lIns="149600" spcFirstLastPara="1" rIns="149600" wrap="square" tIns="149600">
            <a:normAutofit/>
          </a:bodyPr>
          <a:lstStyle>
            <a:lvl1pPr lvl="0" rtl="0" algn="ctr">
              <a:spcBef>
                <a:spcPts val="0"/>
              </a:spcBef>
              <a:spcAft>
                <a:spcPts val="0"/>
              </a:spcAft>
              <a:buSzPts val="8500"/>
              <a:buNone/>
              <a:defRPr sz="85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1" name="Google Shape;11;p2"/>
          <p:cNvSpPr txBox="1"/>
          <p:nvPr>
            <p:ph idx="1" type="subTitle"/>
          </p:nvPr>
        </p:nvSpPr>
        <p:spPr>
          <a:xfrm>
            <a:off x="498720" y="4534600"/>
            <a:ext cx="13632900" cy="1268100"/>
          </a:xfrm>
          <a:prstGeom prst="rect">
            <a:avLst/>
          </a:prstGeom>
        </p:spPr>
        <p:txBody>
          <a:bodyPr anchorCtr="0" anchor="t" bIns="149600" lIns="149600" spcFirstLastPara="1" rIns="149600" wrap="square" tIns="149600">
            <a:normAutofit/>
          </a:bodyPr>
          <a:lstStyle>
            <a:lvl1pPr lvl="0" rtl="0" algn="ctr">
              <a:lnSpc>
                <a:spcPct val="100000"/>
              </a:lnSpc>
              <a:spcBef>
                <a:spcPts val="0"/>
              </a:spcBef>
              <a:spcAft>
                <a:spcPts val="0"/>
              </a:spcAft>
              <a:buSzPts val="4600"/>
              <a:buNone/>
              <a:defRPr sz="4600"/>
            </a:lvl1pPr>
            <a:lvl2pPr lvl="1" rtl="0" algn="ctr">
              <a:lnSpc>
                <a:spcPct val="100000"/>
              </a:lnSpc>
              <a:spcBef>
                <a:spcPts val="0"/>
              </a:spcBef>
              <a:spcAft>
                <a:spcPts val="0"/>
              </a:spcAft>
              <a:buSzPts val="4600"/>
              <a:buNone/>
              <a:defRPr sz="4600"/>
            </a:lvl2pPr>
            <a:lvl3pPr lvl="2" rtl="0" algn="ctr">
              <a:lnSpc>
                <a:spcPct val="100000"/>
              </a:lnSpc>
              <a:spcBef>
                <a:spcPts val="0"/>
              </a:spcBef>
              <a:spcAft>
                <a:spcPts val="0"/>
              </a:spcAft>
              <a:buSzPts val="4600"/>
              <a:buNone/>
              <a:defRPr sz="4600"/>
            </a:lvl3pPr>
            <a:lvl4pPr lvl="3" rtl="0" algn="ctr">
              <a:lnSpc>
                <a:spcPct val="100000"/>
              </a:lnSpc>
              <a:spcBef>
                <a:spcPts val="0"/>
              </a:spcBef>
              <a:spcAft>
                <a:spcPts val="0"/>
              </a:spcAft>
              <a:buSzPts val="4600"/>
              <a:buNone/>
              <a:defRPr sz="4600"/>
            </a:lvl4pPr>
            <a:lvl5pPr lvl="4" rtl="0" algn="ctr">
              <a:lnSpc>
                <a:spcPct val="100000"/>
              </a:lnSpc>
              <a:spcBef>
                <a:spcPts val="0"/>
              </a:spcBef>
              <a:spcAft>
                <a:spcPts val="0"/>
              </a:spcAft>
              <a:buSzPts val="4600"/>
              <a:buNone/>
              <a:defRPr sz="4600"/>
            </a:lvl5pPr>
            <a:lvl6pPr lvl="5" rtl="0" algn="ctr">
              <a:lnSpc>
                <a:spcPct val="100000"/>
              </a:lnSpc>
              <a:spcBef>
                <a:spcPts val="0"/>
              </a:spcBef>
              <a:spcAft>
                <a:spcPts val="0"/>
              </a:spcAft>
              <a:buSzPts val="4600"/>
              <a:buNone/>
              <a:defRPr sz="4600"/>
            </a:lvl6pPr>
            <a:lvl7pPr lvl="6" rtl="0" algn="ctr">
              <a:lnSpc>
                <a:spcPct val="100000"/>
              </a:lnSpc>
              <a:spcBef>
                <a:spcPts val="0"/>
              </a:spcBef>
              <a:spcAft>
                <a:spcPts val="0"/>
              </a:spcAft>
              <a:buSzPts val="4600"/>
              <a:buNone/>
              <a:defRPr sz="4600"/>
            </a:lvl7pPr>
            <a:lvl8pPr lvl="7" rtl="0" algn="ctr">
              <a:lnSpc>
                <a:spcPct val="100000"/>
              </a:lnSpc>
              <a:spcBef>
                <a:spcPts val="0"/>
              </a:spcBef>
              <a:spcAft>
                <a:spcPts val="0"/>
              </a:spcAft>
              <a:buSzPts val="4600"/>
              <a:buNone/>
              <a:defRPr sz="4600"/>
            </a:lvl8pPr>
            <a:lvl9pPr lvl="8" rtl="0" algn="ctr">
              <a:lnSpc>
                <a:spcPct val="100000"/>
              </a:lnSpc>
              <a:spcBef>
                <a:spcPts val="0"/>
              </a:spcBef>
              <a:spcAft>
                <a:spcPts val="0"/>
              </a:spcAft>
              <a:buSzPts val="4600"/>
              <a:buNone/>
              <a:defRPr sz="4600"/>
            </a:lvl9pPr>
          </a:lstStyle>
          <a:p/>
        </p:txBody>
      </p:sp>
      <p:sp>
        <p:nvSpPr>
          <p:cNvPr id="12" name="Google Shape;12;p2"/>
          <p:cNvSpPr txBox="1"/>
          <p:nvPr>
            <p:ph idx="12" type="sldNum"/>
          </p:nvPr>
        </p:nvSpPr>
        <p:spPr>
          <a:xfrm>
            <a:off x="13555933" y="7461147"/>
            <a:ext cx="878100" cy="630000"/>
          </a:xfrm>
          <a:prstGeom prst="rect">
            <a:avLst/>
          </a:prstGeom>
        </p:spPr>
        <p:txBody>
          <a:bodyPr anchorCtr="0" anchor="ctr" bIns="149600" lIns="149600" spcFirstLastPara="1" rIns="149600" wrap="square" tIns="149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98720" y="1769800"/>
            <a:ext cx="13632900" cy="3141600"/>
          </a:xfrm>
          <a:prstGeom prst="rect">
            <a:avLst/>
          </a:prstGeom>
        </p:spPr>
        <p:txBody>
          <a:bodyPr anchorCtr="0" anchor="b" bIns="149600" lIns="149600" spcFirstLastPara="1" rIns="149600" wrap="square" tIns="149600">
            <a:normAutofit/>
          </a:bodyPr>
          <a:lstStyle>
            <a:lvl1pPr lvl="0" rtl="0" algn="ctr">
              <a:spcBef>
                <a:spcPts val="0"/>
              </a:spcBef>
              <a:spcAft>
                <a:spcPts val="0"/>
              </a:spcAft>
              <a:buSzPts val="19600"/>
              <a:buNone/>
              <a:defRPr sz="19600"/>
            </a:lvl1pPr>
            <a:lvl2pPr lvl="1" rtl="0" algn="ctr">
              <a:spcBef>
                <a:spcPts val="0"/>
              </a:spcBef>
              <a:spcAft>
                <a:spcPts val="0"/>
              </a:spcAft>
              <a:buSzPts val="19600"/>
              <a:buNone/>
              <a:defRPr sz="19600"/>
            </a:lvl2pPr>
            <a:lvl3pPr lvl="2" rtl="0" algn="ctr">
              <a:spcBef>
                <a:spcPts val="0"/>
              </a:spcBef>
              <a:spcAft>
                <a:spcPts val="0"/>
              </a:spcAft>
              <a:buSzPts val="19600"/>
              <a:buNone/>
              <a:defRPr sz="19600"/>
            </a:lvl3pPr>
            <a:lvl4pPr lvl="3" rtl="0" algn="ctr">
              <a:spcBef>
                <a:spcPts val="0"/>
              </a:spcBef>
              <a:spcAft>
                <a:spcPts val="0"/>
              </a:spcAft>
              <a:buSzPts val="19600"/>
              <a:buNone/>
              <a:defRPr sz="19600"/>
            </a:lvl4pPr>
            <a:lvl5pPr lvl="4" rtl="0" algn="ctr">
              <a:spcBef>
                <a:spcPts val="0"/>
              </a:spcBef>
              <a:spcAft>
                <a:spcPts val="0"/>
              </a:spcAft>
              <a:buSzPts val="19600"/>
              <a:buNone/>
              <a:defRPr sz="19600"/>
            </a:lvl5pPr>
            <a:lvl6pPr lvl="5" rtl="0" algn="ctr">
              <a:spcBef>
                <a:spcPts val="0"/>
              </a:spcBef>
              <a:spcAft>
                <a:spcPts val="0"/>
              </a:spcAft>
              <a:buSzPts val="19600"/>
              <a:buNone/>
              <a:defRPr sz="19600"/>
            </a:lvl6pPr>
            <a:lvl7pPr lvl="6" rtl="0" algn="ctr">
              <a:spcBef>
                <a:spcPts val="0"/>
              </a:spcBef>
              <a:spcAft>
                <a:spcPts val="0"/>
              </a:spcAft>
              <a:buSzPts val="19600"/>
              <a:buNone/>
              <a:defRPr sz="19600"/>
            </a:lvl7pPr>
            <a:lvl8pPr lvl="7" rtl="0" algn="ctr">
              <a:spcBef>
                <a:spcPts val="0"/>
              </a:spcBef>
              <a:spcAft>
                <a:spcPts val="0"/>
              </a:spcAft>
              <a:buSzPts val="19600"/>
              <a:buNone/>
              <a:defRPr sz="19600"/>
            </a:lvl8pPr>
            <a:lvl9pPr lvl="8" rtl="0" algn="ctr">
              <a:spcBef>
                <a:spcPts val="0"/>
              </a:spcBef>
              <a:spcAft>
                <a:spcPts val="0"/>
              </a:spcAft>
              <a:buSzPts val="19600"/>
              <a:buNone/>
              <a:defRPr sz="19600"/>
            </a:lvl9pPr>
          </a:lstStyle>
          <a:p>
            <a:r>
              <a:t>xx%</a:t>
            </a:r>
          </a:p>
        </p:txBody>
      </p:sp>
      <p:sp>
        <p:nvSpPr>
          <p:cNvPr id="46" name="Google Shape;46;p11"/>
          <p:cNvSpPr txBox="1"/>
          <p:nvPr>
            <p:ph idx="1" type="body"/>
          </p:nvPr>
        </p:nvSpPr>
        <p:spPr>
          <a:xfrm>
            <a:off x="498720" y="5043560"/>
            <a:ext cx="13632900" cy="2081100"/>
          </a:xfrm>
          <a:prstGeom prst="rect">
            <a:avLst/>
          </a:prstGeom>
        </p:spPr>
        <p:txBody>
          <a:bodyPr anchorCtr="0" anchor="t" bIns="149600" lIns="149600" spcFirstLastPara="1" rIns="149600" wrap="square" tIns="149600">
            <a:normAutofit/>
          </a:bodyPr>
          <a:lstStyle>
            <a:lvl1pPr indent="-412750" lvl="0" marL="457200" rtl="0" algn="ctr">
              <a:spcBef>
                <a:spcPts val="0"/>
              </a:spcBef>
              <a:spcAft>
                <a:spcPts val="0"/>
              </a:spcAft>
              <a:buSzPts val="2900"/>
              <a:buChar char="●"/>
              <a:defRPr/>
            </a:lvl1pPr>
            <a:lvl2pPr indent="-368300" lvl="1" marL="914400" rtl="0" algn="ctr">
              <a:spcBef>
                <a:spcPts val="0"/>
              </a:spcBef>
              <a:spcAft>
                <a:spcPts val="0"/>
              </a:spcAft>
              <a:buSzPts val="2200"/>
              <a:buChar char="○"/>
              <a:defRPr/>
            </a:lvl2pPr>
            <a:lvl3pPr indent="-368300" lvl="2" marL="1371600" rtl="0" algn="ctr">
              <a:spcBef>
                <a:spcPts val="0"/>
              </a:spcBef>
              <a:spcAft>
                <a:spcPts val="0"/>
              </a:spcAft>
              <a:buSzPts val="2200"/>
              <a:buChar char="■"/>
              <a:defRPr/>
            </a:lvl3pPr>
            <a:lvl4pPr indent="-368300" lvl="3" marL="1828800" rtl="0" algn="ctr">
              <a:spcBef>
                <a:spcPts val="0"/>
              </a:spcBef>
              <a:spcAft>
                <a:spcPts val="0"/>
              </a:spcAft>
              <a:buSzPts val="2200"/>
              <a:buChar char="●"/>
              <a:defRPr/>
            </a:lvl4pPr>
            <a:lvl5pPr indent="-368300" lvl="4" marL="2286000" rtl="0" algn="ctr">
              <a:spcBef>
                <a:spcPts val="0"/>
              </a:spcBef>
              <a:spcAft>
                <a:spcPts val="0"/>
              </a:spcAft>
              <a:buSzPts val="2200"/>
              <a:buChar char="○"/>
              <a:defRPr/>
            </a:lvl5pPr>
            <a:lvl6pPr indent="-368300" lvl="5" marL="2743200" rtl="0" algn="ctr">
              <a:spcBef>
                <a:spcPts val="0"/>
              </a:spcBef>
              <a:spcAft>
                <a:spcPts val="0"/>
              </a:spcAft>
              <a:buSzPts val="2200"/>
              <a:buChar char="■"/>
              <a:defRPr/>
            </a:lvl6pPr>
            <a:lvl7pPr indent="-368300" lvl="6" marL="3200400" rtl="0" algn="ctr">
              <a:spcBef>
                <a:spcPts val="0"/>
              </a:spcBef>
              <a:spcAft>
                <a:spcPts val="0"/>
              </a:spcAft>
              <a:buSzPts val="2200"/>
              <a:buChar char="●"/>
              <a:defRPr/>
            </a:lvl7pPr>
            <a:lvl8pPr indent="-368300" lvl="7" marL="3657600" rtl="0" algn="ctr">
              <a:spcBef>
                <a:spcPts val="0"/>
              </a:spcBef>
              <a:spcAft>
                <a:spcPts val="0"/>
              </a:spcAft>
              <a:buSzPts val="2200"/>
              <a:buChar char="○"/>
              <a:defRPr/>
            </a:lvl8pPr>
            <a:lvl9pPr indent="-368300" lvl="8" marL="4114800" rtl="0" algn="ctr">
              <a:spcBef>
                <a:spcPts val="0"/>
              </a:spcBef>
              <a:spcAft>
                <a:spcPts val="0"/>
              </a:spcAft>
              <a:buSzPts val="2200"/>
              <a:buChar char="■"/>
              <a:defRPr/>
            </a:lvl9pPr>
          </a:lstStyle>
          <a:p/>
        </p:txBody>
      </p:sp>
      <p:sp>
        <p:nvSpPr>
          <p:cNvPr id="47" name="Google Shape;47;p11"/>
          <p:cNvSpPr txBox="1"/>
          <p:nvPr>
            <p:ph idx="12" type="sldNum"/>
          </p:nvPr>
        </p:nvSpPr>
        <p:spPr>
          <a:xfrm>
            <a:off x="13555933" y="7461147"/>
            <a:ext cx="878100" cy="630000"/>
          </a:xfrm>
          <a:prstGeom prst="rect">
            <a:avLst/>
          </a:prstGeom>
        </p:spPr>
        <p:txBody>
          <a:bodyPr anchorCtr="0" anchor="ctr" bIns="149600" lIns="149600" spcFirstLastPara="1" rIns="149600" wrap="square" tIns="149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3555933" y="7461147"/>
            <a:ext cx="878100" cy="630000"/>
          </a:xfrm>
          <a:prstGeom prst="rect">
            <a:avLst/>
          </a:prstGeom>
        </p:spPr>
        <p:txBody>
          <a:bodyPr anchorCtr="0" anchor="ctr" bIns="149600" lIns="149600" spcFirstLastPara="1" rIns="149600" wrap="square" tIns="149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98720" y="3441360"/>
            <a:ext cx="13632900" cy="1346700"/>
          </a:xfrm>
          <a:prstGeom prst="rect">
            <a:avLst/>
          </a:prstGeom>
        </p:spPr>
        <p:txBody>
          <a:bodyPr anchorCtr="0" anchor="ctr" bIns="149600" lIns="149600" spcFirstLastPara="1" rIns="149600" wrap="square" tIns="149600">
            <a:norm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5" name="Google Shape;15;p3"/>
          <p:cNvSpPr txBox="1"/>
          <p:nvPr>
            <p:ph idx="12" type="sldNum"/>
          </p:nvPr>
        </p:nvSpPr>
        <p:spPr>
          <a:xfrm>
            <a:off x="13555933" y="7461147"/>
            <a:ext cx="878100" cy="630000"/>
          </a:xfrm>
          <a:prstGeom prst="rect">
            <a:avLst/>
          </a:prstGeom>
        </p:spPr>
        <p:txBody>
          <a:bodyPr anchorCtr="0" anchor="ctr" bIns="149600" lIns="149600" spcFirstLastPara="1" rIns="149600" wrap="square" tIns="149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98720" y="712040"/>
            <a:ext cx="13632900" cy="916500"/>
          </a:xfrm>
          <a:prstGeom prst="rect">
            <a:avLst/>
          </a:prstGeom>
        </p:spPr>
        <p:txBody>
          <a:bodyPr anchorCtr="0" anchor="t" bIns="149600" lIns="149600" spcFirstLastPara="1" rIns="149600" wrap="square" tIns="149600">
            <a:norm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p:txBody>
      </p:sp>
      <p:sp>
        <p:nvSpPr>
          <p:cNvPr id="18" name="Google Shape;18;p4"/>
          <p:cNvSpPr txBox="1"/>
          <p:nvPr>
            <p:ph idx="1" type="body"/>
          </p:nvPr>
        </p:nvSpPr>
        <p:spPr>
          <a:xfrm>
            <a:off x="498720" y="1843960"/>
            <a:ext cx="13632900" cy="5466300"/>
          </a:xfrm>
          <a:prstGeom prst="rect">
            <a:avLst/>
          </a:prstGeom>
        </p:spPr>
        <p:txBody>
          <a:bodyPr anchorCtr="0" anchor="t" bIns="149600" lIns="149600" spcFirstLastPara="1" rIns="149600" wrap="square" tIns="149600">
            <a:normAutofit/>
          </a:bodyPr>
          <a:lstStyle>
            <a:lvl1pPr indent="-412750" lvl="0" marL="457200" rtl="0">
              <a:spcBef>
                <a:spcPts val="0"/>
              </a:spcBef>
              <a:spcAft>
                <a:spcPts val="0"/>
              </a:spcAft>
              <a:buSzPts val="29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19" name="Google Shape;19;p4"/>
          <p:cNvSpPr txBox="1"/>
          <p:nvPr>
            <p:ph idx="12" type="sldNum"/>
          </p:nvPr>
        </p:nvSpPr>
        <p:spPr>
          <a:xfrm>
            <a:off x="13555933" y="7461147"/>
            <a:ext cx="878100" cy="630000"/>
          </a:xfrm>
          <a:prstGeom prst="rect">
            <a:avLst/>
          </a:prstGeom>
        </p:spPr>
        <p:txBody>
          <a:bodyPr anchorCtr="0" anchor="ctr" bIns="149600" lIns="149600" spcFirstLastPara="1" rIns="149600" wrap="square" tIns="149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98720" y="712040"/>
            <a:ext cx="13632900" cy="916500"/>
          </a:xfrm>
          <a:prstGeom prst="rect">
            <a:avLst/>
          </a:prstGeom>
        </p:spPr>
        <p:txBody>
          <a:bodyPr anchorCtr="0" anchor="t" bIns="149600" lIns="149600" spcFirstLastPara="1" rIns="149600" wrap="square" tIns="149600">
            <a:norm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p:txBody>
      </p:sp>
      <p:sp>
        <p:nvSpPr>
          <p:cNvPr id="22" name="Google Shape;22;p5"/>
          <p:cNvSpPr txBox="1"/>
          <p:nvPr>
            <p:ph idx="1" type="body"/>
          </p:nvPr>
        </p:nvSpPr>
        <p:spPr>
          <a:xfrm>
            <a:off x="498720" y="1843960"/>
            <a:ext cx="6399600" cy="5466300"/>
          </a:xfrm>
          <a:prstGeom prst="rect">
            <a:avLst/>
          </a:prstGeom>
        </p:spPr>
        <p:txBody>
          <a:bodyPr anchorCtr="0" anchor="t" bIns="149600" lIns="149600" spcFirstLastPara="1" rIns="149600" wrap="square" tIns="149600">
            <a:normAutofit/>
          </a:bodyPr>
          <a:lstStyle>
            <a:lvl1pPr indent="-368300" lvl="0" marL="457200" rtl="0">
              <a:spcBef>
                <a:spcPts val="0"/>
              </a:spcBef>
              <a:spcAft>
                <a:spcPts val="0"/>
              </a:spcAft>
              <a:buSzPts val="2200"/>
              <a:buChar char="●"/>
              <a:defRPr sz="22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3" name="Google Shape;23;p5"/>
          <p:cNvSpPr txBox="1"/>
          <p:nvPr>
            <p:ph idx="2" type="body"/>
          </p:nvPr>
        </p:nvSpPr>
        <p:spPr>
          <a:xfrm>
            <a:off x="7731840" y="1843960"/>
            <a:ext cx="6399600" cy="5466300"/>
          </a:xfrm>
          <a:prstGeom prst="rect">
            <a:avLst/>
          </a:prstGeom>
        </p:spPr>
        <p:txBody>
          <a:bodyPr anchorCtr="0" anchor="t" bIns="149600" lIns="149600" spcFirstLastPara="1" rIns="149600" wrap="square" tIns="149600">
            <a:normAutofit/>
          </a:bodyPr>
          <a:lstStyle>
            <a:lvl1pPr indent="-368300" lvl="0" marL="457200" rtl="0">
              <a:spcBef>
                <a:spcPts val="0"/>
              </a:spcBef>
              <a:spcAft>
                <a:spcPts val="0"/>
              </a:spcAft>
              <a:buSzPts val="2200"/>
              <a:buChar char="●"/>
              <a:defRPr sz="22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4" name="Google Shape;24;p5"/>
          <p:cNvSpPr txBox="1"/>
          <p:nvPr>
            <p:ph idx="12" type="sldNum"/>
          </p:nvPr>
        </p:nvSpPr>
        <p:spPr>
          <a:xfrm>
            <a:off x="13555933" y="7461147"/>
            <a:ext cx="878100" cy="630000"/>
          </a:xfrm>
          <a:prstGeom prst="rect">
            <a:avLst/>
          </a:prstGeom>
        </p:spPr>
        <p:txBody>
          <a:bodyPr anchorCtr="0" anchor="ctr" bIns="149600" lIns="149600" spcFirstLastPara="1" rIns="149600" wrap="square" tIns="149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98720" y="712040"/>
            <a:ext cx="13632900" cy="916500"/>
          </a:xfrm>
          <a:prstGeom prst="rect">
            <a:avLst/>
          </a:prstGeom>
        </p:spPr>
        <p:txBody>
          <a:bodyPr anchorCtr="0" anchor="t" bIns="149600" lIns="149600" spcFirstLastPara="1" rIns="149600" wrap="square" tIns="149600">
            <a:norm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p:txBody>
      </p:sp>
      <p:sp>
        <p:nvSpPr>
          <p:cNvPr id="27" name="Google Shape;27;p6"/>
          <p:cNvSpPr txBox="1"/>
          <p:nvPr>
            <p:ph idx="12" type="sldNum"/>
          </p:nvPr>
        </p:nvSpPr>
        <p:spPr>
          <a:xfrm>
            <a:off x="13555933" y="7461147"/>
            <a:ext cx="878100" cy="630000"/>
          </a:xfrm>
          <a:prstGeom prst="rect">
            <a:avLst/>
          </a:prstGeom>
        </p:spPr>
        <p:txBody>
          <a:bodyPr anchorCtr="0" anchor="ctr" bIns="149600" lIns="149600" spcFirstLastPara="1" rIns="149600" wrap="square" tIns="149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98720" y="888960"/>
            <a:ext cx="4492800" cy="1209000"/>
          </a:xfrm>
          <a:prstGeom prst="rect">
            <a:avLst/>
          </a:prstGeom>
        </p:spPr>
        <p:txBody>
          <a:bodyPr anchorCtr="0" anchor="b" bIns="149600" lIns="149600" spcFirstLastPara="1" rIns="149600" wrap="square" tIns="1496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30" name="Google Shape;30;p7"/>
          <p:cNvSpPr txBox="1"/>
          <p:nvPr>
            <p:ph idx="1" type="body"/>
          </p:nvPr>
        </p:nvSpPr>
        <p:spPr>
          <a:xfrm>
            <a:off x="498720" y="2223360"/>
            <a:ext cx="4492800" cy="5087100"/>
          </a:xfrm>
          <a:prstGeom prst="rect">
            <a:avLst/>
          </a:prstGeom>
        </p:spPr>
        <p:txBody>
          <a:bodyPr anchorCtr="0" anchor="t" bIns="149600" lIns="149600" spcFirstLastPara="1" rIns="149600" wrap="square" tIns="149600">
            <a:normAutofit/>
          </a:bodyPr>
          <a:lstStyle>
            <a:lvl1pPr indent="-355600" lvl="0" marL="457200" rtl="0">
              <a:spcBef>
                <a:spcPts val="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1" name="Google Shape;31;p7"/>
          <p:cNvSpPr txBox="1"/>
          <p:nvPr>
            <p:ph idx="12" type="sldNum"/>
          </p:nvPr>
        </p:nvSpPr>
        <p:spPr>
          <a:xfrm>
            <a:off x="13555933" y="7461147"/>
            <a:ext cx="878100" cy="630000"/>
          </a:xfrm>
          <a:prstGeom prst="rect">
            <a:avLst/>
          </a:prstGeom>
        </p:spPr>
        <p:txBody>
          <a:bodyPr anchorCtr="0" anchor="ctr" bIns="149600" lIns="149600" spcFirstLastPara="1" rIns="149600" wrap="square" tIns="149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784400" y="720240"/>
            <a:ext cx="10188600" cy="6545400"/>
          </a:xfrm>
          <a:prstGeom prst="rect">
            <a:avLst/>
          </a:prstGeom>
        </p:spPr>
        <p:txBody>
          <a:bodyPr anchorCtr="0" anchor="ctr" bIns="149600" lIns="149600" spcFirstLastPara="1" rIns="149600" wrap="square" tIns="149600">
            <a:normAutofit/>
          </a:bodyPr>
          <a:lstStyle>
            <a:lvl1pPr lvl="0" rtl="0">
              <a:spcBef>
                <a:spcPts val="0"/>
              </a:spcBef>
              <a:spcAft>
                <a:spcPts val="0"/>
              </a:spcAft>
              <a:buSzPts val="7800"/>
              <a:buNone/>
              <a:defRPr sz="7800"/>
            </a:lvl1pPr>
            <a:lvl2pPr lvl="1" rtl="0">
              <a:spcBef>
                <a:spcPts val="0"/>
              </a:spcBef>
              <a:spcAft>
                <a:spcPts val="0"/>
              </a:spcAft>
              <a:buSzPts val="7800"/>
              <a:buNone/>
              <a:defRPr sz="7800"/>
            </a:lvl2pPr>
            <a:lvl3pPr lvl="2" rtl="0">
              <a:spcBef>
                <a:spcPts val="0"/>
              </a:spcBef>
              <a:spcAft>
                <a:spcPts val="0"/>
              </a:spcAft>
              <a:buSzPts val="7800"/>
              <a:buNone/>
              <a:defRPr sz="7800"/>
            </a:lvl3pPr>
            <a:lvl4pPr lvl="3" rtl="0">
              <a:spcBef>
                <a:spcPts val="0"/>
              </a:spcBef>
              <a:spcAft>
                <a:spcPts val="0"/>
              </a:spcAft>
              <a:buSzPts val="7800"/>
              <a:buNone/>
              <a:defRPr sz="7800"/>
            </a:lvl4pPr>
            <a:lvl5pPr lvl="4" rtl="0">
              <a:spcBef>
                <a:spcPts val="0"/>
              </a:spcBef>
              <a:spcAft>
                <a:spcPts val="0"/>
              </a:spcAft>
              <a:buSzPts val="7800"/>
              <a:buNone/>
              <a:defRPr sz="7800"/>
            </a:lvl5pPr>
            <a:lvl6pPr lvl="5" rtl="0">
              <a:spcBef>
                <a:spcPts val="0"/>
              </a:spcBef>
              <a:spcAft>
                <a:spcPts val="0"/>
              </a:spcAft>
              <a:buSzPts val="7800"/>
              <a:buNone/>
              <a:defRPr sz="7800"/>
            </a:lvl6pPr>
            <a:lvl7pPr lvl="6" rtl="0">
              <a:spcBef>
                <a:spcPts val="0"/>
              </a:spcBef>
              <a:spcAft>
                <a:spcPts val="0"/>
              </a:spcAft>
              <a:buSzPts val="7800"/>
              <a:buNone/>
              <a:defRPr sz="7800"/>
            </a:lvl7pPr>
            <a:lvl8pPr lvl="7" rtl="0">
              <a:spcBef>
                <a:spcPts val="0"/>
              </a:spcBef>
              <a:spcAft>
                <a:spcPts val="0"/>
              </a:spcAft>
              <a:buSzPts val="7800"/>
              <a:buNone/>
              <a:defRPr sz="7800"/>
            </a:lvl8pPr>
            <a:lvl9pPr lvl="8" rtl="0">
              <a:spcBef>
                <a:spcPts val="0"/>
              </a:spcBef>
              <a:spcAft>
                <a:spcPts val="0"/>
              </a:spcAft>
              <a:buSzPts val="7800"/>
              <a:buNone/>
              <a:defRPr sz="7800"/>
            </a:lvl9pPr>
          </a:lstStyle>
          <a:p/>
        </p:txBody>
      </p:sp>
      <p:sp>
        <p:nvSpPr>
          <p:cNvPr id="34" name="Google Shape;34;p8"/>
          <p:cNvSpPr txBox="1"/>
          <p:nvPr>
            <p:ph idx="12" type="sldNum"/>
          </p:nvPr>
        </p:nvSpPr>
        <p:spPr>
          <a:xfrm>
            <a:off x="13555933" y="7461147"/>
            <a:ext cx="878100" cy="630000"/>
          </a:xfrm>
          <a:prstGeom prst="rect">
            <a:avLst/>
          </a:prstGeom>
        </p:spPr>
        <p:txBody>
          <a:bodyPr anchorCtr="0" anchor="ctr" bIns="149600" lIns="149600" spcFirstLastPara="1" rIns="149600" wrap="square" tIns="149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7315200" y="40"/>
            <a:ext cx="7315200" cy="8229600"/>
          </a:xfrm>
          <a:prstGeom prst="rect">
            <a:avLst/>
          </a:prstGeom>
          <a:solidFill>
            <a:schemeClr val="dk2"/>
          </a:solidFill>
          <a:ln>
            <a:noFill/>
          </a:ln>
        </p:spPr>
        <p:txBody>
          <a:bodyPr anchorCtr="0" anchor="ctr" bIns="149600" lIns="149600" spcFirstLastPara="1" rIns="149600" wrap="square" tIns="1496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424800" y="1973080"/>
            <a:ext cx="6472200" cy="2371500"/>
          </a:xfrm>
          <a:prstGeom prst="rect">
            <a:avLst/>
          </a:prstGeom>
        </p:spPr>
        <p:txBody>
          <a:bodyPr anchorCtr="0" anchor="b" bIns="149600" lIns="149600" spcFirstLastPara="1" rIns="149600" wrap="square" tIns="149600">
            <a:norm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38" name="Google Shape;38;p9"/>
          <p:cNvSpPr txBox="1"/>
          <p:nvPr>
            <p:ph idx="1" type="subTitle"/>
          </p:nvPr>
        </p:nvSpPr>
        <p:spPr>
          <a:xfrm>
            <a:off x="424800" y="4484920"/>
            <a:ext cx="6472200" cy="1976100"/>
          </a:xfrm>
          <a:prstGeom prst="rect">
            <a:avLst/>
          </a:prstGeom>
        </p:spPr>
        <p:txBody>
          <a:bodyPr anchorCtr="0" anchor="t" bIns="149600" lIns="149600" spcFirstLastPara="1" rIns="149600" wrap="square" tIns="149600">
            <a:normAutofit/>
          </a:bodyPr>
          <a:lstStyle>
            <a:lvl1pPr lvl="0" rtl="0" algn="ctr">
              <a:lnSpc>
                <a:spcPct val="100000"/>
              </a:lnSpc>
              <a:spcBef>
                <a:spcPts val="0"/>
              </a:spcBef>
              <a:spcAft>
                <a:spcPts val="0"/>
              </a:spcAft>
              <a:buSzPts val="3400"/>
              <a:buNone/>
              <a:defRPr sz="3400"/>
            </a:lvl1pPr>
            <a:lvl2pPr lvl="1" rtl="0" algn="ctr">
              <a:lnSpc>
                <a:spcPct val="100000"/>
              </a:lnSpc>
              <a:spcBef>
                <a:spcPts val="0"/>
              </a:spcBef>
              <a:spcAft>
                <a:spcPts val="0"/>
              </a:spcAft>
              <a:buSzPts val="3400"/>
              <a:buNone/>
              <a:defRPr sz="3400"/>
            </a:lvl2pPr>
            <a:lvl3pPr lvl="2" rtl="0" algn="ctr">
              <a:lnSpc>
                <a:spcPct val="100000"/>
              </a:lnSpc>
              <a:spcBef>
                <a:spcPts val="0"/>
              </a:spcBef>
              <a:spcAft>
                <a:spcPts val="0"/>
              </a:spcAft>
              <a:buSzPts val="3400"/>
              <a:buNone/>
              <a:defRPr sz="3400"/>
            </a:lvl3pPr>
            <a:lvl4pPr lvl="3" rtl="0" algn="ctr">
              <a:lnSpc>
                <a:spcPct val="100000"/>
              </a:lnSpc>
              <a:spcBef>
                <a:spcPts val="0"/>
              </a:spcBef>
              <a:spcAft>
                <a:spcPts val="0"/>
              </a:spcAft>
              <a:buSzPts val="3400"/>
              <a:buNone/>
              <a:defRPr sz="3400"/>
            </a:lvl4pPr>
            <a:lvl5pPr lvl="4" rtl="0" algn="ctr">
              <a:lnSpc>
                <a:spcPct val="100000"/>
              </a:lnSpc>
              <a:spcBef>
                <a:spcPts val="0"/>
              </a:spcBef>
              <a:spcAft>
                <a:spcPts val="0"/>
              </a:spcAft>
              <a:buSzPts val="3400"/>
              <a:buNone/>
              <a:defRPr sz="3400"/>
            </a:lvl5pPr>
            <a:lvl6pPr lvl="5" rtl="0" algn="ctr">
              <a:lnSpc>
                <a:spcPct val="100000"/>
              </a:lnSpc>
              <a:spcBef>
                <a:spcPts val="0"/>
              </a:spcBef>
              <a:spcAft>
                <a:spcPts val="0"/>
              </a:spcAft>
              <a:buSzPts val="3400"/>
              <a:buNone/>
              <a:defRPr sz="3400"/>
            </a:lvl6pPr>
            <a:lvl7pPr lvl="6" rtl="0" algn="ctr">
              <a:lnSpc>
                <a:spcPct val="100000"/>
              </a:lnSpc>
              <a:spcBef>
                <a:spcPts val="0"/>
              </a:spcBef>
              <a:spcAft>
                <a:spcPts val="0"/>
              </a:spcAft>
              <a:buSzPts val="3400"/>
              <a:buNone/>
              <a:defRPr sz="3400"/>
            </a:lvl7pPr>
            <a:lvl8pPr lvl="7" rtl="0" algn="ctr">
              <a:lnSpc>
                <a:spcPct val="100000"/>
              </a:lnSpc>
              <a:spcBef>
                <a:spcPts val="0"/>
              </a:spcBef>
              <a:spcAft>
                <a:spcPts val="0"/>
              </a:spcAft>
              <a:buSzPts val="3400"/>
              <a:buNone/>
              <a:defRPr sz="3400"/>
            </a:lvl8pPr>
            <a:lvl9pPr lvl="8" rtl="0" algn="ctr">
              <a:lnSpc>
                <a:spcPct val="100000"/>
              </a:lnSpc>
              <a:spcBef>
                <a:spcPts val="0"/>
              </a:spcBef>
              <a:spcAft>
                <a:spcPts val="0"/>
              </a:spcAft>
              <a:buSzPts val="3400"/>
              <a:buNone/>
              <a:defRPr sz="3400"/>
            </a:lvl9pPr>
          </a:lstStyle>
          <a:p/>
        </p:txBody>
      </p:sp>
      <p:sp>
        <p:nvSpPr>
          <p:cNvPr id="39" name="Google Shape;39;p9"/>
          <p:cNvSpPr txBox="1"/>
          <p:nvPr>
            <p:ph idx="2" type="body"/>
          </p:nvPr>
        </p:nvSpPr>
        <p:spPr>
          <a:xfrm>
            <a:off x="7903200" y="1158720"/>
            <a:ext cx="6139200" cy="5912100"/>
          </a:xfrm>
          <a:prstGeom prst="rect">
            <a:avLst/>
          </a:prstGeom>
        </p:spPr>
        <p:txBody>
          <a:bodyPr anchorCtr="0" anchor="ctr" bIns="149600" lIns="149600" spcFirstLastPara="1" rIns="149600" wrap="square" tIns="149600">
            <a:normAutofit/>
          </a:bodyPr>
          <a:lstStyle>
            <a:lvl1pPr indent="-412750" lvl="0" marL="457200" rtl="0">
              <a:spcBef>
                <a:spcPts val="0"/>
              </a:spcBef>
              <a:spcAft>
                <a:spcPts val="0"/>
              </a:spcAft>
              <a:buClr>
                <a:schemeClr val="dk1"/>
              </a:buClr>
              <a:buSzPts val="2900"/>
              <a:buChar char="●"/>
              <a:defRPr>
                <a:solidFill>
                  <a:schemeClr val="dk1"/>
                </a:solidFill>
              </a:defRPr>
            </a:lvl1pPr>
            <a:lvl2pPr indent="-368300" lvl="1" marL="914400" rtl="0">
              <a:spcBef>
                <a:spcPts val="0"/>
              </a:spcBef>
              <a:spcAft>
                <a:spcPts val="0"/>
              </a:spcAft>
              <a:buClr>
                <a:schemeClr val="dk1"/>
              </a:buClr>
              <a:buSzPts val="2200"/>
              <a:buChar char="○"/>
              <a:defRPr>
                <a:solidFill>
                  <a:schemeClr val="dk1"/>
                </a:solidFill>
              </a:defRPr>
            </a:lvl2pPr>
            <a:lvl3pPr indent="-368300" lvl="2" marL="1371600" rtl="0">
              <a:spcBef>
                <a:spcPts val="0"/>
              </a:spcBef>
              <a:spcAft>
                <a:spcPts val="0"/>
              </a:spcAft>
              <a:buClr>
                <a:schemeClr val="dk1"/>
              </a:buClr>
              <a:buSzPts val="2200"/>
              <a:buChar char="■"/>
              <a:defRPr>
                <a:solidFill>
                  <a:schemeClr val="dk1"/>
                </a:solidFill>
              </a:defRPr>
            </a:lvl3pPr>
            <a:lvl4pPr indent="-368300" lvl="3" marL="1828800" rtl="0">
              <a:spcBef>
                <a:spcPts val="0"/>
              </a:spcBef>
              <a:spcAft>
                <a:spcPts val="0"/>
              </a:spcAft>
              <a:buClr>
                <a:schemeClr val="dk1"/>
              </a:buClr>
              <a:buSzPts val="2200"/>
              <a:buChar char="●"/>
              <a:defRPr>
                <a:solidFill>
                  <a:schemeClr val="dk1"/>
                </a:solidFill>
              </a:defRPr>
            </a:lvl4pPr>
            <a:lvl5pPr indent="-368300" lvl="4" marL="2286000" rtl="0">
              <a:spcBef>
                <a:spcPts val="0"/>
              </a:spcBef>
              <a:spcAft>
                <a:spcPts val="0"/>
              </a:spcAft>
              <a:buClr>
                <a:schemeClr val="dk1"/>
              </a:buClr>
              <a:buSzPts val="2200"/>
              <a:buChar char="○"/>
              <a:defRPr>
                <a:solidFill>
                  <a:schemeClr val="dk1"/>
                </a:solidFill>
              </a:defRPr>
            </a:lvl5pPr>
            <a:lvl6pPr indent="-368300" lvl="5" marL="2743200" rtl="0">
              <a:spcBef>
                <a:spcPts val="0"/>
              </a:spcBef>
              <a:spcAft>
                <a:spcPts val="0"/>
              </a:spcAft>
              <a:buClr>
                <a:schemeClr val="dk1"/>
              </a:buClr>
              <a:buSzPts val="2200"/>
              <a:buChar char="■"/>
              <a:defRPr>
                <a:solidFill>
                  <a:schemeClr val="dk1"/>
                </a:solidFill>
              </a:defRPr>
            </a:lvl6pPr>
            <a:lvl7pPr indent="-368300" lvl="6" marL="3200400" rtl="0">
              <a:spcBef>
                <a:spcPts val="0"/>
              </a:spcBef>
              <a:spcAft>
                <a:spcPts val="0"/>
              </a:spcAft>
              <a:buClr>
                <a:schemeClr val="dk1"/>
              </a:buClr>
              <a:buSzPts val="2200"/>
              <a:buChar char="●"/>
              <a:defRPr>
                <a:solidFill>
                  <a:schemeClr val="dk1"/>
                </a:solidFill>
              </a:defRPr>
            </a:lvl7pPr>
            <a:lvl8pPr indent="-368300" lvl="7" marL="3657600" rtl="0">
              <a:spcBef>
                <a:spcPts val="0"/>
              </a:spcBef>
              <a:spcAft>
                <a:spcPts val="0"/>
              </a:spcAft>
              <a:buClr>
                <a:schemeClr val="dk1"/>
              </a:buClr>
              <a:buSzPts val="2200"/>
              <a:buChar char="○"/>
              <a:defRPr>
                <a:solidFill>
                  <a:schemeClr val="dk1"/>
                </a:solidFill>
              </a:defRPr>
            </a:lvl8pPr>
            <a:lvl9pPr indent="-368300" lvl="8" marL="4114800" rtl="0">
              <a:spcBef>
                <a:spcPts val="0"/>
              </a:spcBef>
              <a:spcAft>
                <a:spcPts val="0"/>
              </a:spcAft>
              <a:buClr>
                <a:schemeClr val="dk1"/>
              </a:buClr>
              <a:buSzPts val="2200"/>
              <a:buChar char="■"/>
              <a:defRPr>
                <a:solidFill>
                  <a:schemeClr val="dk1"/>
                </a:solidFill>
              </a:defRPr>
            </a:lvl9pPr>
          </a:lstStyle>
          <a:p/>
        </p:txBody>
      </p:sp>
      <p:sp>
        <p:nvSpPr>
          <p:cNvPr id="40" name="Google Shape;40;p9"/>
          <p:cNvSpPr txBox="1"/>
          <p:nvPr>
            <p:ph idx="12" type="sldNum"/>
          </p:nvPr>
        </p:nvSpPr>
        <p:spPr>
          <a:xfrm>
            <a:off x="13555933" y="7461147"/>
            <a:ext cx="878100" cy="630000"/>
          </a:xfrm>
          <a:prstGeom prst="rect">
            <a:avLst/>
          </a:prstGeom>
        </p:spPr>
        <p:txBody>
          <a:bodyPr anchorCtr="0" anchor="ctr" bIns="149600" lIns="149600" spcFirstLastPara="1" rIns="149600" wrap="square" tIns="149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98720" y="6768920"/>
            <a:ext cx="9598200" cy="968100"/>
          </a:xfrm>
          <a:prstGeom prst="rect">
            <a:avLst/>
          </a:prstGeom>
        </p:spPr>
        <p:txBody>
          <a:bodyPr anchorCtr="0" anchor="ctr" bIns="149600" lIns="149600" spcFirstLastPara="1" rIns="149600" wrap="square" tIns="149600">
            <a:normAutofit/>
          </a:bodyPr>
          <a:lstStyle>
            <a:lvl1pPr indent="-228600" lvl="0" marL="457200" rtl="0">
              <a:lnSpc>
                <a:spcPct val="100000"/>
              </a:lnSpc>
              <a:spcBef>
                <a:spcPts val="0"/>
              </a:spcBef>
              <a:spcAft>
                <a:spcPts val="0"/>
              </a:spcAft>
              <a:buSzPts val="2900"/>
              <a:buNone/>
              <a:defRPr/>
            </a:lvl1pPr>
          </a:lstStyle>
          <a:p/>
        </p:txBody>
      </p:sp>
      <p:sp>
        <p:nvSpPr>
          <p:cNvPr id="43" name="Google Shape;43;p10"/>
          <p:cNvSpPr txBox="1"/>
          <p:nvPr>
            <p:ph idx="12" type="sldNum"/>
          </p:nvPr>
        </p:nvSpPr>
        <p:spPr>
          <a:xfrm>
            <a:off x="13555933" y="7461147"/>
            <a:ext cx="878100" cy="630000"/>
          </a:xfrm>
          <a:prstGeom prst="rect">
            <a:avLst/>
          </a:prstGeom>
        </p:spPr>
        <p:txBody>
          <a:bodyPr anchorCtr="0" anchor="ctr" bIns="149600" lIns="149600" spcFirstLastPara="1" rIns="149600" wrap="square" tIns="1496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98720" y="712040"/>
            <a:ext cx="13632900" cy="916500"/>
          </a:xfrm>
          <a:prstGeom prst="rect">
            <a:avLst/>
          </a:prstGeom>
          <a:noFill/>
          <a:ln>
            <a:noFill/>
          </a:ln>
        </p:spPr>
        <p:txBody>
          <a:bodyPr anchorCtr="0" anchor="t" bIns="149600" lIns="149600" spcFirstLastPara="1" rIns="149600" wrap="square" tIns="149600">
            <a:normAutofit/>
          </a:bodyPr>
          <a:lstStyle>
            <a:lvl1pPr lvl="0" rtl="0">
              <a:spcBef>
                <a:spcPts val="0"/>
              </a:spcBef>
              <a:spcAft>
                <a:spcPts val="0"/>
              </a:spcAft>
              <a:buClr>
                <a:schemeClr val="dk1"/>
              </a:buClr>
              <a:buSzPts val="4600"/>
              <a:buNone/>
              <a:defRPr sz="4600">
                <a:solidFill>
                  <a:schemeClr val="dk1"/>
                </a:solidFill>
              </a:defRPr>
            </a:lvl1pPr>
            <a:lvl2pPr lvl="1" rtl="0">
              <a:spcBef>
                <a:spcPts val="0"/>
              </a:spcBef>
              <a:spcAft>
                <a:spcPts val="0"/>
              </a:spcAft>
              <a:buClr>
                <a:schemeClr val="dk1"/>
              </a:buClr>
              <a:buSzPts val="4600"/>
              <a:buNone/>
              <a:defRPr sz="4600">
                <a:solidFill>
                  <a:schemeClr val="dk1"/>
                </a:solidFill>
              </a:defRPr>
            </a:lvl2pPr>
            <a:lvl3pPr lvl="2" rtl="0">
              <a:spcBef>
                <a:spcPts val="0"/>
              </a:spcBef>
              <a:spcAft>
                <a:spcPts val="0"/>
              </a:spcAft>
              <a:buClr>
                <a:schemeClr val="dk1"/>
              </a:buClr>
              <a:buSzPts val="4600"/>
              <a:buNone/>
              <a:defRPr sz="4600">
                <a:solidFill>
                  <a:schemeClr val="dk1"/>
                </a:solidFill>
              </a:defRPr>
            </a:lvl3pPr>
            <a:lvl4pPr lvl="3" rtl="0">
              <a:spcBef>
                <a:spcPts val="0"/>
              </a:spcBef>
              <a:spcAft>
                <a:spcPts val="0"/>
              </a:spcAft>
              <a:buClr>
                <a:schemeClr val="dk1"/>
              </a:buClr>
              <a:buSzPts val="4600"/>
              <a:buNone/>
              <a:defRPr sz="4600">
                <a:solidFill>
                  <a:schemeClr val="dk1"/>
                </a:solidFill>
              </a:defRPr>
            </a:lvl4pPr>
            <a:lvl5pPr lvl="4" rtl="0">
              <a:spcBef>
                <a:spcPts val="0"/>
              </a:spcBef>
              <a:spcAft>
                <a:spcPts val="0"/>
              </a:spcAft>
              <a:buClr>
                <a:schemeClr val="dk1"/>
              </a:buClr>
              <a:buSzPts val="4600"/>
              <a:buNone/>
              <a:defRPr sz="4600">
                <a:solidFill>
                  <a:schemeClr val="dk1"/>
                </a:solidFill>
              </a:defRPr>
            </a:lvl5pPr>
            <a:lvl6pPr lvl="5" rtl="0">
              <a:spcBef>
                <a:spcPts val="0"/>
              </a:spcBef>
              <a:spcAft>
                <a:spcPts val="0"/>
              </a:spcAft>
              <a:buClr>
                <a:schemeClr val="dk1"/>
              </a:buClr>
              <a:buSzPts val="4600"/>
              <a:buNone/>
              <a:defRPr sz="4600">
                <a:solidFill>
                  <a:schemeClr val="dk1"/>
                </a:solidFill>
              </a:defRPr>
            </a:lvl6pPr>
            <a:lvl7pPr lvl="6" rtl="0">
              <a:spcBef>
                <a:spcPts val="0"/>
              </a:spcBef>
              <a:spcAft>
                <a:spcPts val="0"/>
              </a:spcAft>
              <a:buClr>
                <a:schemeClr val="dk1"/>
              </a:buClr>
              <a:buSzPts val="4600"/>
              <a:buNone/>
              <a:defRPr sz="4600">
                <a:solidFill>
                  <a:schemeClr val="dk1"/>
                </a:solidFill>
              </a:defRPr>
            </a:lvl7pPr>
            <a:lvl8pPr lvl="7" rtl="0">
              <a:spcBef>
                <a:spcPts val="0"/>
              </a:spcBef>
              <a:spcAft>
                <a:spcPts val="0"/>
              </a:spcAft>
              <a:buClr>
                <a:schemeClr val="dk1"/>
              </a:buClr>
              <a:buSzPts val="4600"/>
              <a:buNone/>
              <a:defRPr sz="4600">
                <a:solidFill>
                  <a:schemeClr val="dk1"/>
                </a:solidFill>
              </a:defRPr>
            </a:lvl8pPr>
            <a:lvl9pPr lvl="8" rtl="0">
              <a:spcBef>
                <a:spcPts val="0"/>
              </a:spcBef>
              <a:spcAft>
                <a:spcPts val="0"/>
              </a:spcAft>
              <a:buClr>
                <a:schemeClr val="dk1"/>
              </a:buClr>
              <a:buSzPts val="4600"/>
              <a:buNone/>
              <a:defRPr sz="4600">
                <a:solidFill>
                  <a:schemeClr val="dk1"/>
                </a:solidFill>
              </a:defRPr>
            </a:lvl9pPr>
          </a:lstStyle>
          <a:p/>
        </p:txBody>
      </p:sp>
      <p:sp>
        <p:nvSpPr>
          <p:cNvPr id="7" name="Google Shape;7;p1"/>
          <p:cNvSpPr txBox="1"/>
          <p:nvPr>
            <p:ph idx="1" type="body"/>
          </p:nvPr>
        </p:nvSpPr>
        <p:spPr>
          <a:xfrm>
            <a:off x="498720" y="1843960"/>
            <a:ext cx="13632900" cy="5466300"/>
          </a:xfrm>
          <a:prstGeom prst="rect">
            <a:avLst/>
          </a:prstGeom>
          <a:noFill/>
          <a:ln>
            <a:noFill/>
          </a:ln>
        </p:spPr>
        <p:txBody>
          <a:bodyPr anchorCtr="0" anchor="t" bIns="149600" lIns="149600" spcFirstLastPara="1" rIns="149600" wrap="square" tIns="149600">
            <a:normAutofit/>
          </a:bodyPr>
          <a:lstStyle>
            <a:lvl1pPr indent="-412750" lvl="0" marL="457200" rtl="0">
              <a:lnSpc>
                <a:spcPct val="115000"/>
              </a:lnSpc>
              <a:spcBef>
                <a:spcPts val="0"/>
              </a:spcBef>
              <a:spcAft>
                <a:spcPts val="0"/>
              </a:spcAft>
              <a:buClr>
                <a:schemeClr val="lt2"/>
              </a:buClr>
              <a:buSzPts val="2900"/>
              <a:buChar char="●"/>
              <a:defRPr sz="2900">
                <a:solidFill>
                  <a:schemeClr val="lt2"/>
                </a:solidFill>
              </a:defRPr>
            </a:lvl1pPr>
            <a:lvl2pPr indent="-368300" lvl="1" marL="914400" rtl="0">
              <a:lnSpc>
                <a:spcPct val="115000"/>
              </a:lnSpc>
              <a:spcBef>
                <a:spcPts val="0"/>
              </a:spcBef>
              <a:spcAft>
                <a:spcPts val="0"/>
              </a:spcAft>
              <a:buClr>
                <a:schemeClr val="lt2"/>
              </a:buClr>
              <a:buSzPts val="2200"/>
              <a:buChar char="○"/>
              <a:defRPr sz="2200">
                <a:solidFill>
                  <a:schemeClr val="lt2"/>
                </a:solidFill>
              </a:defRPr>
            </a:lvl2pPr>
            <a:lvl3pPr indent="-368300" lvl="2" marL="1371600" rtl="0">
              <a:lnSpc>
                <a:spcPct val="115000"/>
              </a:lnSpc>
              <a:spcBef>
                <a:spcPts val="0"/>
              </a:spcBef>
              <a:spcAft>
                <a:spcPts val="0"/>
              </a:spcAft>
              <a:buClr>
                <a:schemeClr val="lt2"/>
              </a:buClr>
              <a:buSzPts val="2200"/>
              <a:buChar char="■"/>
              <a:defRPr sz="2200">
                <a:solidFill>
                  <a:schemeClr val="lt2"/>
                </a:solidFill>
              </a:defRPr>
            </a:lvl3pPr>
            <a:lvl4pPr indent="-368300" lvl="3" marL="1828800" rtl="0">
              <a:lnSpc>
                <a:spcPct val="115000"/>
              </a:lnSpc>
              <a:spcBef>
                <a:spcPts val="0"/>
              </a:spcBef>
              <a:spcAft>
                <a:spcPts val="0"/>
              </a:spcAft>
              <a:buClr>
                <a:schemeClr val="lt2"/>
              </a:buClr>
              <a:buSzPts val="2200"/>
              <a:buChar char="●"/>
              <a:defRPr sz="2200">
                <a:solidFill>
                  <a:schemeClr val="lt2"/>
                </a:solidFill>
              </a:defRPr>
            </a:lvl4pPr>
            <a:lvl5pPr indent="-368300" lvl="4" marL="2286000" rtl="0">
              <a:lnSpc>
                <a:spcPct val="115000"/>
              </a:lnSpc>
              <a:spcBef>
                <a:spcPts val="0"/>
              </a:spcBef>
              <a:spcAft>
                <a:spcPts val="0"/>
              </a:spcAft>
              <a:buClr>
                <a:schemeClr val="lt2"/>
              </a:buClr>
              <a:buSzPts val="2200"/>
              <a:buChar char="○"/>
              <a:defRPr sz="2200">
                <a:solidFill>
                  <a:schemeClr val="lt2"/>
                </a:solidFill>
              </a:defRPr>
            </a:lvl5pPr>
            <a:lvl6pPr indent="-368300" lvl="5" marL="2743200" rtl="0">
              <a:lnSpc>
                <a:spcPct val="115000"/>
              </a:lnSpc>
              <a:spcBef>
                <a:spcPts val="0"/>
              </a:spcBef>
              <a:spcAft>
                <a:spcPts val="0"/>
              </a:spcAft>
              <a:buClr>
                <a:schemeClr val="lt2"/>
              </a:buClr>
              <a:buSzPts val="2200"/>
              <a:buChar char="■"/>
              <a:defRPr sz="2200">
                <a:solidFill>
                  <a:schemeClr val="lt2"/>
                </a:solidFill>
              </a:defRPr>
            </a:lvl6pPr>
            <a:lvl7pPr indent="-368300" lvl="6" marL="3200400" rtl="0">
              <a:lnSpc>
                <a:spcPct val="115000"/>
              </a:lnSpc>
              <a:spcBef>
                <a:spcPts val="0"/>
              </a:spcBef>
              <a:spcAft>
                <a:spcPts val="0"/>
              </a:spcAft>
              <a:buClr>
                <a:schemeClr val="lt2"/>
              </a:buClr>
              <a:buSzPts val="2200"/>
              <a:buChar char="●"/>
              <a:defRPr sz="2200">
                <a:solidFill>
                  <a:schemeClr val="lt2"/>
                </a:solidFill>
              </a:defRPr>
            </a:lvl7pPr>
            <a:lvl8pPr indent="-368300" lvl="7" marL="3657600" rtl="0">
              <a:lnSpc>
                <a:spcPct val="115000"/>
              </a:lnSpc>
              <a:spcBef>
                <a:spcPts val="0"/>
              </a:spcBef>
              <a:spcAft>
                <a:spcPts val="0"/>
              </a:spcAft>
              <a:buClr>
                <a:schemeClr val="lt2"/>
              </a:buClr>
              <a:buSzPts val="2200"/>
              <a:buChar char="○"/>
              <a:defRPr sz="2200">
                <a:solidFill>
                  <a:schemeClr val="lt2"/>
                </a:solidFill>
              </a:defRPr>
            </a:lvl8pPr>
            <a:lvl9pPr indent="-368300" lvl="8" marL="4114800" rtl="0">
              <a:lnSpc>
                <a:spcPct val="115000"/>
              </a:lnSpc>
              <a:spcBef>
                <a:spcPts val="0"/>
              </a:spcBef>
              <a:spcAft>
                <a:spcPts val="0"/>
              </a:spcAft>
              <a:buClr>
                <a:schemeClr val="lt2"/>
              </a:buClr>
              <a:buSzPts val="2200"/>
              <a:buChar char="■"/>
              <a:defRPr sz="2200">
                <a:solidFill>
                  <a:schemeClr val="lt2"/>
                </a:solidFill>
              </a:defRPr>
            </a:lvl9pPr>
          </a:lstStyle>
          <a:p/>
        </p:txBody>
      </p:sp>
      <p:sp>
        <p:nvSpPr>
          <p:cNvPr id="8" name="Google Shape;8;p1"/>
          <p:cNvSpPr txBox="1"/>
          <p:nvPr>
            <p:ph idx="12" type="sldNum"/>
          </p:nvPr>
        </p:nvSpPr>
        <p:spPr>
          <a:xfrm>
            <a:off x="13555933" y="7461147"/>
            <a:ext cx="878100" cy="630000"/>
          </a:xfrm>
          <a:prstGeom prst="rect">
            <a:avLst/>
          </a:prstGeom>
          <a:noFill/>
          <a:ln>
            <a:noFill/>
          </a:ln>
        </p:spPr>
        <p:txBody>
          <a:bodyPr anchorCtr="0" anchor="ctr" bIns="149600" lIns="149600" spcFirstLastPara="1" rIns="149600" wrap="square" tIns="149600">
            <a:normAutofit/>
          </a:bodyPr>
          <a:lstStyle>
            <a:lvl1pPr lvl="0" rtl="0" algn="r">
              <a:buNone/>
              <a:defRPr sz="1600">
                <a:solidFill>
                  <a:schemeClr val="lt2"/>
                </a:solidFill>
              </a:defRPr>
            </a:lvl1pPr>
            <a:lvl2pPr lvl="1" rtl="0" algn="r">
              <a:buNone/>
              <a:defRPr sz="1600">
                <a:solidFill>
                  <a:schemeClr val="lt2"/>
                </a:solidFill>
              </a:defRPr>
            </a:lvl2pPr>
            <a:lvl3pPr lvl="2" rtl="0" algn="r">
              <a:buNone/>
              <a:defRPr sz="1600">
                <a:solidFill>
                  <a:schemeClr val="lt2"/>
                </a:solidFill>
              </a:defRPr>
            </a:lvl3pPr>
            <a:lvl4pPr lvl="3" rtl="0" algn="r">
              <a:buNone/>
              <a:defRPr sz="1600">
                <a:solidFill>
                  <a:schemeClr val="lt2"/>
                </a:solidFill>
              </a:defRPr>
            </a:lvl4pPr>
            <a:lvl5pPr lvl="4" rtl="0" algn="r">
              <a:buNone/>
              <a:defRPr sz="1600">
                <a:solidFill>
                  <a:schemeClr val="lt2"/>
                </a:solidFill>
              </a:defRPr>
            </a:lvl5pPr>
            <a:lvl6pPr lvl="5" rtl="0" algn="r">
              <a:buNone/>
              <a:defRPr sz="1600">
                <a:solidFill>
                  <a:schemeClr val="lt2"/>
                </a:solidFill>
              </a:defRPr>
            </a:lvl6pPr>
            <a:lvl7pPr lvl="6" rtl="0" algn="r">
              <a:buNone/>
              <a:defRPr sz="1600">
                <a:solidFill>
                  <a:schemeClr val="lt2"/>
                </a:solidFill>
              </a:defRPr>
            </a:lvl7pPr>
            <a:lvl8pPr lvl="7" rtl="0" algn="r">
              <a:buNone/>
              <a:defRPr sz="1600">
                <a:solidFill>
                  <a:schemeClr val="lt2"/>
                </a:solidFill>
              </a:defRPr>
            </a:lvl8pPr>
            <a:lvl9pPr lvl="8" rtl="0" algn="r">
              <a:buNone/>
              <a:defRPr sz="16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51814" y="520107"/>
            <a:ext cx="14384700" cy="3076800"/>
          </a:xfrm>
          <a:prstGeom prst="rect">
            <a:avLst/>
          </a:prstGeom>
          <a:noFill/>
          <a:ln>
            <a:noFill/>
          </a:ln>
        </p:spPr>
        <p:txBody>
          <a:bodyPr anchorCtr="0" anchor="t" bIns="159150" lIns="159150" spcFirstLastPara="1" rIns="159150" wrap="square" tIns="159150">
            <a:spAutoFit/>
          </a:bodyPr>
          <a:lstStyle/>
          <a:p>
            <a:pPr indent="0" lvl="0" marL="0" rtl="0" algn="l">
              <a:spcBef>
                <a:spcPts val="0"/>
              </a:spcBef>
              <a:spcAft>
                <a:spcPts val="0"/>
              </a:spcAft>
              <a:buNone/>
            </a:pPr>
            <a:r>
              <a:rPr lang="en" sz="7200">
                <a:solidFill>
                  <a:schemeClr val="dk1"/>
                </a:solidFill>
                <a:latin typeface="Montserrat ExtraBold"/>
                <a:ea typeface="Montserrat ExtraBold"/>
                <a:cs typeface="Montserrat ExtraBold"/>
                <a:sym typeface="Montserrat ExtraBold"/>
              </a:rPr>
              <a:t>EL POLLO LOCO</a:t>
            </a:r>
            <a:endParaRPr sz="720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sz="22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 sz="4000">
                <a:solidFill>
                  <a:srgbClr val="997AC9"/>
                </a:solidFill>
                <a:latin typeface="Montserrat SemiBold"/>
                <a:ea typeface="Montserrat SemiBold"/>
                <a:cs typeface="Montserrat SemiBold"/>
                <a:sym typeface="Montserrat SemiBold"/>
              </a:rPr>
              <a:t>MIT Blueprint Hackathon</a:t>
            </a:r>
            <a:endParaRPr sz="4000">
              <a:solidFill>
                <a:srgbClr val="997AC9"/>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 sz="4000">
                <a:solidFill>
                  <a:schemeClr val="dk1"/>
                </a:solidFill>
                <a:latin typeface="Montserrat SemiBold"/>
                <a:ea typeface="Montserrat SemiBold"/>
                <a:cs typeface="Montserrat SemiBold"/>
                <a:sym typeface="Montserrat SemiBold"/>
              </a:rPr>
              <a:t>Game Development</a:t>
            </a:r>
            <a:endParaRPr sz="4000">
              <a:solidFill>
                <a:schemeClr val="dk1"/>
              </a:solidFill>
              <a:latin typeface="Montserrat SemiBold"/>
              <a:ea typeface="Montserrat SemiBold"/>
              <a:cs typeface="Montserrat SemiBold"/>
              <a:sym typeface="Montserrat SemiBold"/>
            </a:endParaRPr>
          </a:p>
        </p:txBody>
      </p:sp>
      <p:pic>
        <p:nvPicPr>
          <p:cNvPr id="55" name="Google Shape;55;p13"/>
          <p:cNvPicPr preferRelativeResize="0"/>
          <p:nvPr/>
        </p:nvPicPr>
        <p:blipFill rotWithShape="1">
          <a:blip r:embed="rId3">
            <a:alphaModFix/>
          </a:blip>
          <a:srcRect b="0" l="44012" r="44222" t="0"/>
          <a:stretch/>
        </p:blipFill>
        <p:spPr>
          <a:xfrm>
            <a:off x="9352200" y="2135825"/>
            <a:ext cx="3311452" cy="3957950"/>
          </a:xfrm>
          <a:prstGeom prst="rect">
            <a:avLst/>
          </a:prstGeom>
          <a:noFill/>
          <a:ln>
            <a:noFill/>
          </a:ln>
        </p:spPr>
      </p:pic>
      <p:sp>
        <p:nvSpPr>
          <p:cNvPr id="56" name="Google Shape;56;p13"/>
          <p:cNvSpPr txBox="1"/>
          <p:nvPr/>
        </p:nvSpPr>
        <p:spPr>
          <a:xfrm>
            <a:off x="628025" y="3868500"/>
            <a:ext cx="553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solidFill>
                  <a:srgbClr val="FFFFFF"/>
                </a:solidFill>
                <a:latin typeface="Montserrat"/>
                <a:ea typeface="Montserrat"/>
                <a:cs typeface="Montserrat"/>
                <a:sym typeface="Montserrat"/>
              </a:rPr>
              <a:t>Harrison Zhang, Steven Cao</a:t>
            </a:r>
            <a:endParaRPr i="1" sz="20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0" l="0" r="4058" t="4168"/>
          <a:stretch/>
        </p:blipFill>
        <p:spPr>
          <a:xfrm>
            <a:off x="0" y="0"/>
            <a:ext cx="14630400" cy="8216850"/>
          </a:xfrm>
          <a:prstGeom prst="rect">
            <a:avLst/>
          </a:prstGeom>
          <a:noFill/>
          <a:ln>
            <a:noFill/>
          </a:ln>
        </p:spPr>
      </p:pic>
      <p:pic>
        <p:nvPicPr>
          <p:cNvPr id="62" name="Google Shape;62;p14"/>
          <p:cNvPicPr preferRelativeResize="0"/>
          <p:nvPr/>
        </p:nvPicPr>
        <p:blipFill>
          <a:blip r:embed="rId4">
            <a:alphaModFix/>
          </a:blip>
          <a:stretch>
            <a:fillRect/>
          </a:stretch>
        </p:blipFill>
        <p:spPr>
          <a:xfrm>
            <a:off x="12147125" y="5407589"/>
            <a:ext cx="1509775" cy="1754610"/>
          </a:xfrm>
          <a:prstGeom prst="rect">
            <a:avLst/>
          </a:prstGeom>
          <a:noFill/>
          <a:ln>
            <a:noFill/>
          </a:ln>
        </p:spPr>
      </p:pic>
      <p:pic>
        <p:nvPicPr>
          <p:cNvPr id="63" name="Google Shape;63;p14"/>
          <p:cNvPicPr preferRelativeResize="0"/>
          <p:nvPr/>
        </p:nvPicPr>
        <p:blipFill rotWithShape="1">
          <a:blip r:embed="rId5">
            <a:alphaModFix/>
          </a:blip>
          <a:srcRect b="0" l="43132" r="43107" t="0"/>
          <a:stretch/>
        </p:blipFill>
        <p:spPr>
          <a:xfrm>
            <a:off x="12188978" y="4143774"/>
            <a:ext cx="1426074" cy="1573835"/>
          </a:xfrm>
          <a:prstGeom prst="rect">
            <a:avLst/>
          </a:prstGeom>
          <a:noFill/>
          <a:ln>
            <a:noFill/>
          </a:ln>
        </p:spPr>
      </p:pic>
      <p:pic>
        <p:nvPicPr>
          <p:cNvPr id="64" name="Google Shape;64;p14"/>
          <p:cNvPicPr preferRelativeResize="0"/>
          <p:nvPr/>
        </p:nvPicPr>
        <p:blipFill>
          <a:blip r:embed="rId4">
            <a:alphaModFix/>
          </a:blip>
          <a:stretch>
            <a:fillRect/>
          </a:stretch>
        </p:blipFill>
        <p:spPr>
          <a:xfrm rot="-5400000">
            <a:off x="2158587" y="5960112"/>
            <a:ext cx="956400" cy="1111474"/>
          </a:xfrm>
          <a:prstGeom prst="rect">
            <a:avLst/>
          </a:prstGeom>
          <a:noFill/>
          <a:ln>
            <a:noFill/>
          </a:ln>
        </p:spPr>
      </p:pic>
      <p:pic>
        <p:nvPicPr>
          <p:cNvPr id="65" name="Google Shape;65;p14"/>
          <p:cNvPicPr preferRelativeResize="0"/>
          <p:nvPr/>
        </p:nvPicPr>
        <p:blipFill>
          <a:blip r:embed="rId4">
            <a:alphaModFix/>
          </a:blip>
          <a:stretch>
            <a:fillRect/>
          </a:stretch>
        </p:blipFill>
        <p:spPr>
          <a:xfrm>
            <a:off x="2781100" y="5594083"/>
            <a:ext cx="1296169" cy="1506366"/>
          </a:xfrm>
          <a:prstGeom prst="rect">
            <a:avLst/>
          </a:prstGeom>
          <a:noFill/>
          <a:ln>
            <a:noFill/>
          </a:ln>
        </p:spPr>
      </p:pic>
      <p:pic>
        <p:nvPicPr>
          <p:cNvPr id="66" name="Google Shape;66;p14"/>
          <p:cNvPicPr preferRelativeResize="0"/>
          <p:nvPr/>
        </p:nvPicPr>
        <p:blipFill rotWithShape="1">
          <a:blip r:embed="rId5">
            <a:alphaModFix/>
          </a:blip>
          <a:srcRect b="0" l="43132" r="43107" t="0"/>
          <a:stretch/>
        </p:blipFill>
        <p:spPr>
          <a:xfrm>
            <a:off x="2817031" y="4509073"/>
            <a:ext cx="1224310" cy="1351167"/>
          </a:xfrm>
          <a:prstGeom prst="rect">
            <a:avLst/>
          </a:prstGeom>
          <a:noFill/>
          <a:ln>
            <a:noFill/>
          </a:ln>
        </p:spPr>
      </p:pic>
      <p:pic>
        <p:nvPicPr>
          <p:cNvPr id="67" name="Google Shape;67;p14"/>
          <p:cNvPicPr preferRelativeResize="0"/>
          <p:nvPr/>
        </p:nvPicPr>
        <p:blipFill rotWithShape="1">
          <a:blip r:embed="rId5">
            <a:alphaModFix/>
          </a:blip>
          <a:srcRect b="0" l="43132" r="43107" t="0"/>
          <a:stretch/>
        </p:blipFill>
        <p:spPr>
          <a:xfrm>
            <a:off x="11501853" y="5990336"/>
            <a:ext cx="1426074" cy="1573835"/>
          </a:xfrm>
          <a:prstGeom prst="rect">
            <a:avLst/>
          </a:prstGeom>
          <a:noFill/>
          <a:ln>
            <a:noFill/>
          </a:ln>
        </p:spPr>
      </p:pic>
      <p:pic>
        <p:nvPicPr>
          <p:cNvPr id="68" name="Google Shape;68;p14"/>
          <p:cNvPicPr preferRelativeResize="0"/>
          <p:nvPr/>
        </p:nvPicPr>
        <p:blipFill rotWithShape="1">
          <a:blip r:embed="rId5">
            <a:alphaModFix/>
          </a:blip>
          <a:srcRect b="0" l="43132" r="43107" t="0"/>
          <a:stretch/>
        </p:blipFill>
        <p:spPr>
          <a:xfrm>
            <a:off x="3341878" y="5860249"/>
            <a:ext cx="1426074" cy="1573835"/>
          </a:xfrm>
          <a:prstGeom prst="rect">
            <a:avLst/>
          </a:prstGeom>
          <a:noFill/>
          <a:ln>
            <a:noFill/>
          </a:ln>
        </p:spPr>
      </p:pic>
      <p:pic>
        <p:nvPicPr>
          <p:cNvPr id="69" name="Google Shape;69;p14"/>
          <p:cNvPicPr preferRelativeResize="0"/>
          <p:nvPr/>
        </p:nvPicPr>
        <p:blipFill rotWithShape="1">
          <a:blip r:embed="rId5">
            <a:alphaModFix/>
          </a:blip>
          <a:srcRect b="0" l="43132" r="43107" t="0"/>
          <a:stretch/>
        </p:blipFill>
        <p:spPr>
          <a:xfrm>
            <a:off x="1426250" y="6062031"/>
            <a:ext cx="1296174" cy="1430466"/>
          </a:xfrm>
          <a:prstGeom prst="rect">
            <a:avLst/>
          </a:prstGeom>
          <a:noFill/>
          <a:ln>
            <a:noFill/>
          </a:ln>
        </p:spPr>
      </p:pic>
      <p:pic>
        <p:nvPicPr>
          <p:cNvPr id="70" name="Google Shape;70;p14"/>
          <p:cNvPicPr preferRelativeResize="0"/>
          <p:nvPr/>
        </p:nvPicPr>
        <p:blipFill rotWithShape="1">
          <a:blip r:embed="rId5">
            <a:alphaModFix/>
          </a:blip>
          <a:srcRect b="0" l="43132" r="43107" t="0"/>
          <a:stretch/>
        </p:blipFill>
        <p:spPr>
          <a:xfrm>
            <a:off x="9818875" y="5859202"/>
            <a:ext cx="1224325" cy="1351172"/>
          </a:xfrm>
          <a:prstGeom prst="rect">
            <a:avLst/>
          </a:prstGeom>
          <a:noFill/>
          <a:ln>
            <a:noFill/>
          </a:ln>
        </p:spPr>
      </p:pic>
      <p:pic>
        <p:nvPicPr>
          <p:cNvPr id="71" name="Google Shape;71;p14"/>
          <p:cNvPicPr preferRelativeResize="0"/>
          <p:nvPr/>
        </p:nvPicPr>
        <p:blipFill rotWithShape="1">
          <a:blip r:embed="rId6">
            <a:alphaModFix/>
          </a:blip>
          <a:srcRect b="0" l="44012" r="44222" t="0"/>
          <a:stretch/>
        </p:blipFill>
        <p:spPr>
          <a:xfrm>
            <a:off x="5232062" y="4552748"/>
            <a:ext cx="2544317" cy="2939750"/>
          </a:xfrm>
          <a:prstGeom prst="rect">
            <a:avLst/>
          </a:prstGeom>
          <a:noFill/>
          <a:ln>
            <a:noFill/>
          </a:ln>
        </p:spPr>
      </p:pic>
      <p:pic>
        <p:nvPicPr>
          <p:cNvPr id="72" name="Google Shape;72;p14"/>
          <p:cNvPicPr preferRelativeResize="0"/>
          <p:nvPr/>
        </p:nvPicPr>
        <p:blipFill>
          <a:blip r:embed="rId4">
            <a:alphaModFix/>
          </a:blip>
          <a:stretch>
            <a:fillRect/>
          </a:stretch>
        </p:blipFill>
        <p:spPr>
          <a:xfrm>
            <a:off x="7462852" y="5110818"/>
            <a:ext cx="2216484" cy="2490116"/>
          </a:xfrm>
          <a:prstGeom prst="rect">
            <a:avLst/>
          </a:prstGeom>
          <a:noFill/>
          <a:ln>
            <a:noFill/>
          </a:ln>
        </p:spPr>
      </p:pic>
      <p:sp>
        <p:nvSpPr>
          <p:cNvPr id="73" name="Google Shape;73;p14"/>
          <p:cNvSpPr txBox="1"/>
          <p:nvPr>
            <p:ph type="ctrTitle"/>
          </p:nvPr>
        </p:nvSpPr>
        <p:spPr>
          <a:xfrm>
            <a:off x="498750" y="390022"/>
            <a:ext cx="13632900" cy="1037400"/>
          </a:xfrm>
          <a:prstGeom prst="rect">
            <a:avLst/>
          </a:prstGeom>
        </p:spPr>
        <p:txBody>
          <a:bodyPr anchorCtr="0" anchor="t" bIns="149600" lIns="149600" spcFirstLastPara="1" rIns="149600" wrap="square" tIns="149600">
            <a:noAutofit/>
          </a:bodyPr>
          <a:lstStyle/>
          <a:p>
            <a:pPr indent="0" lvl="0" marL="0" marR="0" rtl="0" algn="l">
              <a:lnSpc>
                <a:spcPct val="100000"/>
              </a:lnSpc>
              <a:spcBef>
                <a:spcPts val="0"/>
              </a:spcBef>
              <a:spcAft>
                <a:spcPts val="0"/>
              </a:spcAft>
              <a:buNone/>
            </a:pPr>
            <a:r>
              <a:rPr b="1" lang="en" sz="4800">
                <a:latin typeface="Montserrat"/>
                <a:ea typeface="Montserrat"/>
                <a:cs typeface="Montserrat"/>
                <a:sym typeface="Montserrat"/>
              </a:rPr>
              <a:t>STORYLINE</a:t>
            </a:r>
            <a:endParaRPr b="1" sz="4800">
              <a:latin typeface="Montserrat"/>
              <a:ea typeface="Montserrat"/>
              <a:cs typeface="Montserrat"/>
              <a:sym typeface="Montserrat"/>
            </a:endParaRPr>
          </a:p>
        </p:txBody>
      </p:sp>
      <p:sp>
        <p:nvSpPr>
          <p:cNvPr id="74" name="Google Shape;74;p14"/>
          <p:cNvSpPr/>
          <p:nvPr/>
        </p:nvSpPr>
        <p:spPr>
          <a:xfrm>
            <a:off x="650325" y="1702675"/>
            <a:ext cx="12964800" cy="1754700"/>
          </a:xfrm>
          <a:prstGeom prst="rect">
            <a:avLst/>
          </a:prstGeom>
          <a:solidFill>
            <a:srgbClr val="000000">
              <a:alpha val="64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886800" y="1878875"/>
            <a:ext cx="124863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Montserrat SemiBold"/>
                <a:ea typeface="Montserrat SemiBold"/>
                <a:cs typeface="Montserrat SemiBold"/>
                <a:sym typeface="Montserrat SemiBold"/>
              </a:rPr>
              <a:t>As the last remaining farm animal on an over-industrialized, dystopian Earth, poultry protagonist El Pollo Loco races against the clock to collect all the radioactive waste cans littering his hometown. However, he must avoid the evil mutant frogs, who have only grown stronger and slimier from ingesting raw plutonium at Los Alamos National Lab. Can El Pollo Loco save Mother Earth? Only time will tell.</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ctrTitle"/>
          </p:nvPr>
        </p:nvSpPr>
        <p:spPr>
          <a:xfrm>
            <a:off x="498750" y="390022"/>
            <a:ext cx="13632900" cy="1037400"/>
          </a:xfrm>
          <a:prstGeom prst="rect">
            <a:avLst/>
          </a:prstGeom>
        </p:spPr>
        <p:txBody>
          <a:bodyPr anchorCtr="0" anchor="t" bIns="149600" lIns="149600" spcFirstLastPara="1" rIns="149600" wrap="square" tIns="149600">
            <a:noAutofit/>
          </a:bodyPr>
          <a:lstStyle/>
          <a:p>
            <a:pPr indent="0" lvl="0" marL="0" marR="0" rtl="0" algn="l">
              <a:lnSpc>
                <a:spcPct val="100000"/>
              </a:lnSpc>
              <a:spcBef>
                <a:spcPts val="0"/>
              </a:spcBef>
              <a:spcAft>
                <a:spcPts val="0"/>
              </a:spcAft>
              <a:buNone/>
            </a:pPr>
            <a:r>
              <a:rPr b="1" lang="en" sz="4800">
                <a:latin typeface="Montserrat"/>
                <a:ea typeface="Montserrat"/>
                <a:cs typeface="Montserrat"/>
                <a:sym typeface="Montserrat"/>
              </a:rPr>
              <a:t>FEATURES</a:t>
            </a:r>
            <a:endParaRPr b="1" sz="4800">
              <a:latin typeface="Montserrat"/>
              <a:ea typeface="Montserrat"/>
              <a:cs typeface="Montserrat"/>
              <a:sym typeface="Montserrat"/>
            </a:endParaRPr>
          </a:p>
        </p:txBody>
      </p:sp>
      <p:sp>
        <p:nvSpPr>
          <p:cNvPr id="81" name="Google Shape;81;p15"/>
          <p:cNvSpPr txBox="1"/>
          <p:nvPr/>
        </p:nvSpPr>
        <p:spPr>
          <a:xfrm>
            <a:off x="498750" y="1452550"/>
            <a:ext cx="8653200" cy="5822400"/>
          </a:xfrm>
          <a:prstGeom prst="rect">
            <a:avLst/>
          </a:prstGeom>
          <a:noFill/>
          <a:ln>
            <a:noFill/>
          </a:ln>
        </p:spPr>
        <p:txBody>
          <a:bodyPr anchorCtr="0" anchor="t" bIns="120925" lIns="120925" spcFirstLastPara="1" rIns="120925" wrap="square" tIns="120925">
            <a:spAutoFit/>
          </a:bodyPr>
          <a:lstStyle/>
          <a:p>
            <a:pPr indent="-368300" lvl="0" marL="457200" marR="0" rtl="0" algn="l">
              <a:lnSpc>
                <a:spcPct val="115000"/>
              </a:lnSpc>
              <a:spcBef>
                <a:spcPts val="0"/>
              </a:spcBef>
              <a:spcAft>
                <a:spcPts val="0"/>
              </a:spcAft>
              <a:buClr>
                <a:srgbClr val="D5A6BD"/>
              </a:buClr>
              <a:buSzPts val="2200"/>
              <a:buFont typeface="Montserrat"/>
              <a:buChar char="●"/>
            </a:pPr>
            <a:r>
              <a:rPr b="1" lang="en" sz="2200">
                <a:solidFill>
                  <a:srgbClr val="D5A6BD"/>
                </a:solidFill>
                <a:latin typeface="Montserrat"/>
                <a:ea typeface="Montserrat"/>
                <a:cs typeface="Montserrat"/>
                <a:sym typeface="Montserrat"/>
              </a:rPr>
              <a:t>DESIGN</a:t>
            </a:r>
            <a:endParaRPr b="1" sz="2200">
              <a:solidFill>
                <a:srgbClr val="D5A6BD"/>
              </a:solidFill>
              <a:latin typeface="Montserrat"/>
              <a:ea typeface="Montserrat"/>
              <a:cs typeface="Montserrat"/>
              <a:sym typeface="Montserrat"/>
            </a:endParaRPr>
          </a:p>
          <a:p>
            <a:pPr indent="-368300" lvl="1" marL="914400" marR="0" rtl="0" algn="l">
              <a:lnSpc>
                <a:spcPct val="115000"/>
              </a:lnSpc>
              <a:spcBef>
                <a:spcPts val="0"/>
              </a:spcBef>
              <a:spcAft>
                <a:spcPts val="0"/>
              </a:spcAft>
              <a:buClr>
                <a:schemeClr val="dk1"/>
              </a:buClr>
              <a:buSzPts val="2200"/>
              <a:buFont typeface="Montserrat Medium"/>
              <a:buChar char="○"/>
            </a:pPr>
            <a:r>
              <a:rPr lang="en" sz="2200">
                <a:solidFill>
                  <a:schemeClr val="dk1"/>
                </a:solidFill>
                <a:latin typeface="Montserrat Medium"/>
                <a:ea typeface="Montserrat Medium"/>
                <a:cs typeface="Montserrat Medium"/>
                <a:sym typeface="Montserrat Medium"/>
              </a:rPr>
              <a:t>Player Sprite (El Pollo Loco).</a:t>
            </a:r>
            <a:endParaRPr sz="2200">
              <a:solidFill>
                <a:schemeClr val="dk1"/>
              </a:solidFill>
              <a:latin typeface="Montserrat Medium"/>
              <a:ea typeface="Montserrat Medium"/>
              <a:cs typeface="Montserrat Medium"/>
              <a:sym typeface="Montserrat Medium"/>
            </a:endParaRPr>
          </a:p>
          <a:p>
            <a:pPr indent="-368300" lvl="1" marL="914400" marR="0" rtl="0" algn="l">
              <a:lnSpc>
                <a:spcPct val="115000"/>
              </a:lnSpc>
              <a:spcBef>
                <a:spcPts val="0"/>
              </a:spcBef>
              <a:spcAft>
                <a:spcPts val="0"/>
              </a:spcAft>
              <a:buClr>
                <a:schemeClr val="dk1"/>
              </a:buClr>
              <a:buSzPts val="2200"/>
              <a:buFont typeface="Montserrat Medium"/>
              <a:buChar char="○"/>
            </a:pPr>
            <a:r>
              <a:rPr lang="en" sz="2200">
                <a:solidFill>
                  <a:schemeClr val="dk1"/>
                </a:solidFill>
                <a:latin typeface="Montserrat Medium"/>
                <a:ea typeface="Montserrat Medium"/>
                <a:cs typeface="Montserrat Medium"/>
                <a:sym typeface="Montserrat Medium"/>
              </a:rPr>
              <a:t>Enemy Sprite (evil mutant frogs).</a:t>
            </a:r>
            <a:endParaRPr sz="2200">
              <a:solidFill>
                <a:schemeClr val="dk1"/>
              </a:solidFill>
              <a:latin typeface="Montserrat Medium"/>
              <a:ea typeface="Montserrat Medium"/>
              <a:cs typeface="Montserrat Medium"/>
              <a:sym typeface="Montserrat Medium"/>
            </a:endParaRPr>
          </a:p>
          <a:p>
            <a:pPr indent="-368300" lvl="1" marL="914400" marR="0" rtl="0" algn="l">
              <a:lnSpc>
                <a:spcPct val="115000"/>
              </a:lnSpc>
              <a:spcBef>
                <a:spcPts val="0"/>
              </a:spcBef>
              <a:spcAft>
                <a:spcPts val="0"/>
              </a:spcAft>
              <a:buClr>
                <a:schemeClr val="dk1"/>
              </a:buClr>
              <a:buSzPts val="2200"/>
              <a:buFont typeface="Montserrat Medium"/>
              <a:buChar char="○"/>
            </a:pPr>
            <a:r>
              <a:rPr lang="en" sz="2200">
                <a:solidFill>
                  <a:schemeClr val="dk1"/>
                </a:solidFill>
                <a:latin typeface="Montserrat Medium"/>
                <a:ea typeface="Montserrat Medium"/>
                <a:cs typeface="Montserrat Medium"/>
                <a:sym typeface="Montserrat Medium"/>
              </a:rPr>
              <a:t>Collectibles (radioactive waste cans).</a:t>
            </a:r>
            <a:endParaRPr sz="2200">
              <a:solidFill>
                <a:schemeClr val="dk1"/>
              </a:solidFill>
              <a:latin typeface="Montserrat Medium"/>
              <a:ea typeface="Montserrat Medium"/>
              <a:cs typeface="Montserrat Medium"/>
              <a:sym typeface="Montserrat Medium"/>
            </a:endParaRPr>
          </a:p>
          <a:p>
            <a:pPr indent="-368300" lvl="1" marL="914400" marR="0" rtl="0" algn="l">
              <a:lnSpc>
                <a:spcPct val="115000"/>
              </a:lnSpc>
              <a:spcBef>
                <a:spcPts val="0"/>
              </a:spcBef>
              <a:spcAft>
                <a:spcPts val="0"/>
              </a:spcAft>
              <a:buClr>
                <a:schemeClr val="dk1"/>
              </a:buClr>
              <a:buSzPts val="2200"/>
              <a:buFont typeface="Montserrat Medium"/>
              <a:buChar char="○"/>
            </a:pPr>
            <a:r>
              <a:rPr lang="en" sz="2200">
                <a:solidFill>
                  <a:schemeClr val="dk1"/>
                </a:solidFill>
                <a:latin typeface="Montserrat Medium"/>
                <a:ea typeface="Montserrat Medium"/>
                <a:cs typeface="Montserrat Medium"/>
                <a:sym typeface="Montserrat Medium"/>
              </a:rPr>
              <a:t>Tile map and Background</a:t>
            </a:r>
            <a:endParaRPr sz="2200">
              <a:solidFill>
                <a:schemeClr val="dk1"/>
              </a:solidFill>
              <a:latin typeface="Montserrat Medium"/>
              <a:ea typeface="Montserrat Medium"/>
              <a:cs typeface="Montserrat Medium"/>
              <a:sym typeface="Montserrat Medium"/>
            </a:endParaRPr>
          </a:p>
          <a:p>
            <a:pPr indent="0" lvl="0" marL="914400" marR="0" rtl="0" algn="l">
              <a:lnSpc>
                <a:spcPct val="115000"/>
              </a:lnSpc>
              <a:spcBef>
                <a:spcPts val="0"/>
              </a:spcBef>
              <a:spcAft>
                <a:spcPts val="0"/>
              </a:spcAft>
              <a:buNone/>
            </a:pPr>
            <a:r>
              <a:t/>
            </a:r>
            <a:endParaRPr sz="1000">
              <a:solidFill>
                <a:schemeClr val="dk1"/>
              </a:solidFill>
              <a:latin typeface="Montserrat Medium"/>
              <a:ea typeface="Montserrat Medium"/>
              <a:cs typeface="Montserrat Medium"/>
              <a:sym typeface="Montserrat Medium"/>
            </a:endParaRPr>
          </a:p>
          <a:p>
            <a:pPr indent="-368300" lvl="0" marL="457200" marR="0" rtl="0" algn="l">
              <a:lnSpc>
                <a:spcPct val="115000"/>
              </a:lnSpc>
              <a:spcBef>
                <a:spcPts val="0"/>
              </a:spcBef>
              <a:spcAft>
                <a:spcPts val="0"/>
              </a:spcAft>
              <a:buClr>
                <a:srgbClr val="D5A6BD"/>
              </a:buClr>
              <a:buSzPts val="2200"/>
              <a:buFont typeface="Montserrat"/>
              <a:buChar char="●"/>
            </a:pPr>
            <a:r>
              <a:rPr b="1" lang="en" sz="2200">
                <a:solidFill>
                  <a:srgbClr val="D5A6BD"/>
                </a:solidFill>
                <a:latin typeface="Montserrat"/>
                <a:ea typeface="Montserrat"/>
                <a:cs typeface="Montserrat"/>
                <a:sym typeface="Montserrat"/>
              </a:rPr>
              <a:t>CONTROL</a:t>
            </a:r>
            <a:endParaRPr b="1" sz="2200">
              <a:solidFill>
                <a:srgbClr val="D5A6BD"/>
              </a:solidFill>
              <a:latin typeface="Montserrat"/>
              <a:ea typeface="Montserrat"/>
              <a:cs typeface="Montserrat"/>
              <a:sym typeface="Montserrat"/>
            </a:endParaRPr>
          </a:p>
          <a:p>
            <a:pPr indent="-368300" lvl="1" marL="914400" marR="0" rtl="0" algn="l">
              <a:lnSpc>
                <a:spcPct val="115000"/>
              </a:lnSpc>
              <a:spcBef>
                <a:spcPts val="0"/>
              </a:spcBef>
              <a:spcAft>
                <a:spcPts val="0"/>
              </a:spcAft>
              <a:buClr>
                <a:schemeClr val="dk1"/>
              </a:buClr>
              <a:buSzPts val="2200"/>
              <a:buFont typeface="Montserrat Medium"/>
              <a:buChar char="○"/>
            </a:pPr>
            <a:r>
              <a:rPr lang="en" sz="2200">
                <a:solidFill>
                  <a:schemeClr val="dk1"/>
                </a:solidFill>
                <a:latin typeface="Montserrat Medium"/>
                <a:ea typeface="Montserrat Medium"/>
                <a:cs typeface="Montserrat Medium"/>
                <a:sym typeface="Montserrat Medium"/>
              </a:rPr>
              <a:t>Left Arrow: Moving left.</a:t>
            </a:r>
            <a:endParaRPr sz="2200">
              <a:solidFill>
                <a:schemeClr val="dk1"/>
              </a:solidFill>
              <a:latin typeface="Montserrat Medium"/>
              <a:ea typeface="Montserrat Medium"/>
              <a:cs typeface="Montserrat Medium"/>
              <a:sym typeface="Montserrat Medium"/>
            </a:endParaRPr>
          </a:p>
          <a:p>
            <a:pPr indent="-368300" lvl="1" marL="914400" marR="0" rtl="0" algn="l">
              <a:lnSpc>
                <a:spcPct val="115000"/>
              </a:lnSpc>
              <a:spcBef>
                <a:spcPts val="0"/>
              </a:spcBef>
              <a:spcAft>
                <a:spcPts val="0"/>
              </a:spcAft>
              <a:buClr>
                <a:schemeClr val="dk1"/>
              </a:buClr>
              <a:buSzPts val="2200"/>
              <a:buFont typeface="Montserrat Medium"/>
              <a:buChar char="○"/>
            </a:pPr>
            <a:r>
              <a:rPr lang="en" sz="2200">
                <a:solidFill>
                  <a:schemeClr val="dk1"/>
                </a:solidFill>
                <a:latin typeface="Montserrat Medium"/>
                <a:ea typeface="Montserrat Medium"/>
                <a:cs typeface="Montserrat Medium"/>
                <a:sym typeface="Montserrat Medium"/>
              </a:rPr>
              <a:t>Right Arrow: Moving Right.</a:t>
            </a:r>
            <a:endParaRPr sz="2200">
              <a:solidFill>
                <a:schemeClr val="dk1"/>
              </a:solidFill>
              <a:latin typeface="Montserrat Medium"/>
              <a:ea typeface="Montserrat Medium"/>
              <a:cs typeface="Montserrat Medium"/>
              <a:sym typeface="Montserrat Medium"/>
            </a:endParaRPr>
          </a:p>
          <a:p>
            <a:pPr indent="-368300" lvl="1" marL="914400" marR="0" rtl="0" algn="l">
              <a:lnSpc>
                <a:spcPct val="115000"/>
              </a:lnSpc>
              <a:spcBef>
                <a:spcPts val="0"/>
              </a:spcBef>
              <a:spcAft>
                <a:spcPts val="0"/>
              </a:spcAft>
              <a:buClr>
                <a:schemeClr val="dk1"/>
              </a:buClr>
              <a:buSzPts val="2200"/>
              <a:buFont typeface="Montserrat Medium"/>
              <a:buChar char="○"/>
            </a:pPr>
            <a:r>
              <a:rPr lang="en" sz="2200">
                <a:solidFill>
                  <a:schemeClr val="dk1"/>
                </a:solidFill>
                <a:latin typeface="Montserrat Medium"/>
                <a:ea typeface="Montserrat Medium"/>
                <a:cs typeface="Montserrat Medium"/>
                <a:sym typeface="Montserrat Medium"/>
              </a:rPr>
              <a:t>Up Arrow: Jumping up.</a:t>
            </a:r>
            <a:endParaRPr sz="2100">
              <a:solidFill>
                <a:schemeClr val="dk1"/>
              </a:solidFill>
              <a:latin typeface="Montserrat Medium"/>
              <a:ea typeface="Montserrat Medium"/>
              <a:cs typeface="Montserrat Medium"/>
              <a:sym typeface="Montserrat Medium"/>
            </a:endParaRPr>
          </a:p>
          <a:p>
            <a:pPr indent="-368300" lvl="1" marL="914400" marR="0" rtl="0" algn="l">
              <a:lnSpc>
                <a:spcPct val="115000"/>
              </a:lnSpc>
              <a:spcBef>
                <a:spcPts val="0"/>
              </a:spcBef>
              <a:spcAft>
                <a:spcPts val="0"/>
              </a:spcAft>
              <a:buClr>
                <a:schemeClr val="dk1"/>
              </a:buClr>
              <a:buSzPts val="2200"/>
              <a:buFont typeface="Montserrat Medium"/>
              <a:buChar char="○"/>
            </a:pPr>
            <a:r>
              <a:rPr lang="en" sz="2200">
                <a:solidFill>
                  <a:srgbClr val="997AC9"/>
                </a:solidFill>
                <a:latin typeface="Montserrat SemiBold"/>
                <a:ea typeface="Montserrat SemiBold"/>
                <a:cs typeface="Montserrat SemiBold"/>
                <a:sym typeface="Montserrat SemiBold"/>
              </a:rPr>
              <a:t>SHIFT</a:t>
            </a:r>
            <a:r>
              <a:rPr lang="en" sz="2200">
                <a:solidFill>
                  <a:schemeClr val="dk1"/>
                </a:solidFill>
                <a:latin typeface="Montserrat Medium"/>
                <a:ea typeface="Montserrat Medium"/>
                <a:cs typeface="Montserrat Medium"/>
                <a:sym typeface="Montserrat Medium"/>
              </a:rPr>
              <a:t> Dashes in the current x-direction (either left or right).</a:t>
            </a:r>
            <a:endParaRPr sz="2200">
              <a:solidFill>
                <a:schemeClr val="dk1"/>
              </a:solidFill>
              <a:latin typeface="Montserrat Medium"/>
              <a:ea typeface="Montserrat Medium"/>
              <a:cs typeface="Montserrat Medium"/>
              <a:sym typeface="Montserrat Medium"/>
            </a:endParaRPr>
          </a:p>
          <a:p>
            <a:pPr indent="-368300" lvl="1" marL="914400" marR="0" rtl="0" algn="l">
              <a:lnSpc>
                <a:spcPct val="115000"/>
              </a:lnSpc>
              <a:spcBef>
                <a:spcPts val="0"/>
              </a:spcBef>
              <a:spcAft>
                <a:spcPts val="0"/>
              </a:spcAft>
              <a:buClr>
                <a:schemeClr val="dk1"/>
              </a:buClr>
              <a:buSzPts val="2200"/>
              <a:buFont typeface="Montserrat Medium"/>
              <a:buChar char="○"/>
            </a:pPr>
            <a:r>
              <a:rPr lang="en" sz="2200">
                <a:solidFill>
                  <a:srgbClr val="997AC9"/>
                </a:solidFill>
                <a:latin typeface="Montserrat SemiBold"/>
                <a:ea typeface="Montserrat SemiBold"/>
                <a:cs typeface="Montserrat SemiBold"/>
                <a:sym typeface="Montserrat SemiBold"/>
              </a:rPr>
              <a:t>SPACE</a:t>
            </a:r>
            <a:r>
              <a:rPr lang="en" sz="2200">
                <a:solidFill>
                  <a:schemeClr val="dk1"/>
                </a:solidFill>
                <a:latin typeface="Montserrat Medium"/>
                <a:ea typeface="Montserrat Medium"/>
                <a:cs typeface="Montserrat Medium"/>
                <a:sym typeface="Montserrat Medium"/>
              </a:rPr>
              <a:t> Super jump (jumps twice as high)</a:t>
            </a:r>
            <a:endParaRPr sz="2200">
              <a:solidFill>
                <a:schemeClr val="dk1"/>
              </a:solidFill>
              <a:latin typeface="Montserrat Medium"/>
              <a:ea typeface="Montserrat Medium"/>
              <a:cs typeface="Montserrat Medium"/>
              <a:sym typeface="Montserrat Medium"/>
            </a:endParaRPr>
          </a:p>
          <a:p>
            <a:pPr indent="-368300" lvl="2" marL="1371600" marR="0" rtl="0" algn="l">
              <a:lnSpc>
                <a:spcPct val="115000"/>
              </a:lnSpc>
              <a:spcBef>
                <a:spcPts val="0"/>
              </a:spcBef>
              <a:spcAft>
                <a:spcPts val="0"/>
              </a:spcAft>
              <a:buClr>
                <a:schemeClr val="dk1"/>
              </a:buClr>
              <a:buSzPts val="2200"/>
              <a:buFont typeface="Montserrat Medium"/>
              <a:buChar char="■"/>
            </a:pPr>
            <a:r>
              <a:rPr lang="en" sz="2200">
                <a:solidFill>
                  <a:schemeClr val="dk1"/>
                </a:solidFill>
                <a:latin typeface="Montserrat Medium"/>
                <a:ea typeface="Montserrat Medium"/>
                <a:cs typeface="Montserrat Medium"/>
                <a:sym typeface="Montserrat Medium"/>
              </a:rPr>
              <a:t>Can be combined with a regular jump, but only once.</a:t>
            </a:r>
            <a:endParaRPr sz="2200">
              <a:solidFill>
                <a:schemeClr val="dk1"/>
              </a:solidFill>
              <a:latin typeface="Montserrat Medium"/>
              <a:ea typeface="Montserrat Medium"/>
              <a:cs typeface="Montserrat Medium"/>
              <a:sym typeface="Montserrat Medium"/>
            </a:endParaRPr>
          </a:p>
        </p:txBody>
      </p:sp>
      <p:pic>
        <p:nvPicPr>
          <p:cNvPr id="82" name="Google Shape;82;p15"/>
          <p:cNvPicPr preferRelativeResize="0"/>
          <p:nvPr/>
        </p:nvPicPr>
        <p:blipFill rotWithShape="1">
          <a:blip r:embed="rId3">
            <a:alphaModFix/>
          </a:blip>
          <a:srcRect b="0" l="44012" r="44222" t="0"/>
          <a:stretch/>
        </p:blipFill>
        <p:spPr>
          <a:xfrm>
            <a:off x="11956007" y="542415"/>
            <a:ext cx="2175621" cy="2600388"/>
          </a:xfrm>
          <a:prstGeom prst="rect">
            <a:avLst/>
          </a:prstGeom>
          <a:noFill/>
          <a:ln>
            <a:noFill/>
          </a:ln>
        </p:spPr>
      </p:pic>
      <p:pic>
        <p:nvPicPr>
          <p:cNvPr id="83" name="Google Shape;83;p15"/>
          <p:cNvPicPr preferRelativeResize="0"/>
          <p:nvPr/>
        </p:nvPicPr>
        <p:blipFill rotWithShape="1">
          <a:blip r:embed="rId4">
            <a:alphaModFix/>
          </a:blip>
          <a:srcRect b="0" l="43132" r="43107" t="0"/>
          <a:stretch/>
        </p:blipFill>
        <p:spPr>
          <a:xfrm>
            <a:off x="9016550" y="760215"/>
            <a:ext cx="2303324" cy="2541984"/>
          </a:xfrm>
          <a:prstGeom prst="rect">
            <a:avLst/>
          </a:prstGeom>
          <a:noFill/>
          <a:ln>
            <a:noFill/>
          </a:ln>
        </p:spPr>
      </p:pic>
      <p:pic>
        <p:nvPicPr>
          <p:cNvPr id="84" name="Google Shape;84;p15"/>
          <p:cNvPicPr preferRelativeResize="0"/>
          <p:nvPr/>
        </p:nvPicPr>
        <p:blipFill>
          <a:blip r:embed="rId5">
            <a:alphaModFix/>
          </a:blip>
          <a:stretch>
            <a:fillRect/>
          </a:stretch>
        </p:blipFill>
        <p:spPr>
          <a:xfrm>
            <a:off x="10863462" y="4038610"/>
            <a:ext cx="2303303" cy="2676815"/>
          </a:xfrm>
          <a:prstGeom prst="rect">
            <a:avLst/>
          </a:prstGeom>
          <a:noFill/>
          <a:ln>
            <a:noFill/>
          </a:ln>
        </p:spPr>
      </p:pic>
      <p:sp>
        <p:nvSpPr>
          <p:cNvPr id="85" name="Google Shape;85;p15"/>
          <p:cNvSpPr txBox="1"/>
          <p:nvPr/>
        </p:nvSpPr>
        <p:spPr>
          <a:xfrm>
            <a:off x="11939409" y="3219000"/>
            <a:ext cx="2303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Montserrat Medium"/>
                <a:ea typeface="Montserrat Medium"/>
                <a:cs typeface="Montserrat Medium"/>
                <a:sym typeface="Montserrat Medium"/>
              </a:rPr>
              <a:t>El Pollo Loco</a:t>
            </a:r>
            <a:endParaRPr sz="2200">
              <a:solidFill>
                <a:schemeClr val="dk1"/>
              </a:solidFill>
              <a:latin typeface="Montserrat Medium"/>
              <a:ea typeface="Montserrat Medium"/>
              <a:cs typeface="Montserrat Medium"/>
              <a:sym typeface="Montserrat Medium"/>
            </a:endParaRPr>
          </a:p>
        </p:txBody>
      </p:sp>
      <p:sp>
        <p:nvSpPr>
          <p:cNvPr id="86" name="Google Shape;86;p15"/>
          <p:cNvSpPr txBox="1"/>
          <p:nvPr/>
        </p:nvSpPr>
        <p:spPr>
          <a:xfrm>
            <a:off x="8572802" y="3219000"/>
            <a:ext cx="3190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Montserrat Medium"/>
                <a:ea typeface="Montserrat Medium"/>
                <a:cs typeface="Montserrat Medium"/>
                <a:sym typeface="Montserrat Medium"/>
              </a:rPr>
              <a:t>Evil Mutant Frogs</a:t>
            </a:r>
            <a:endParaRPr sz="2000">
              <a:solidFill>
                <a:srgbClr val="FFFFFF"/>
              </a:solidFill>
              <a:latin typeface="Montserrat Medium"/>
              <a:ea typeface="Montserrat Medium"/>
              <a:cs typeface="Montserrat Medium"/>
              <a:sym typeface="Montserrat Medium"/>
            </a:endParaRPr>
          </a:p>
        </p:txBody>
      </p:sp>
      <p:sp>
        <p:nvSpPr>
          <p:cNvPr id="87" name="Google Shape;87;p15"/>
          <p:cNvSpPr txBox="1"/>
          <p:nvPr/>
        </p:nvSpPr>
        <p:spPr>
          <a:xfrm>
            <a:off x="10571063" y="6791625"/>
            <a:ext cx="28881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Montserrat Medium"/>
                <a:ea typeface="Montserrat Medium"/>
                <a:cs typeface="Montserrat Medium"/>
                <a:sym typeface="Montserrat Medium"/>
              </a:rPr>
              <a:t>Radioactive Waste</a:t>
            </a:r>
            <a:r>
              <a:rPr lang="en" sz="2200">
                <a:solidFill>
                  <a:schemeClr val="dk1"/>
                </a:solidFill>
                <a:latin typeface="Montserrat Medium"/>
                <a:ea typeface="Montserrat Medium"/>
                <a:cs typeface="Montserrat Medium"/>
                <a:sym typeface="Montserrat Medium"/>
              </a:rPr>
              <a:t> Cans</a:t>
            </a:r>
            <a:endParaRPr sz="22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ctrTitle"/>
          </p:nvPr>
        </p:nvSpPr>
        <p:spPr>
          <a:xfrm>
            <a:off x="498750" y="390022"/>
            <a:ext cx="13632900" cy="1037400"/>
          </a:xfrm>
          <a:prstGeom prst="rect">
            <a:avLst/>
          </a:prstGeom>
        </p:spPr>
        <p:txBody>
          <a:bodyPr anchorCtr="0" anchor="t" bIns="149600" lIns="149600" spcFirstLastPara="1" rIns="149600" wrap="square" tIns="149600">
            <a:noAutofit/>
          </a:bodyPr>
          <a:lstStyle/>
          <a:p>
            <a:pPr indent="0" lvl="0" marL="0" marR="0" rtl="0" algn="l">
              <a:lnSpc>
                <a:spcPct val="100000"/>
              </a:lnSpc>
              <a:spcBef>
                <a:spcPts val="0"/>
              </a:spcBef>
              <a:spcAft>
                <a:spcPts val="0"/>
              </a:spcAft>
              <a:buNone/>
            </a:pPr>
            <a:r>
              <a:rPr b="1" lang="en" sz="4800">
                <a:latin typeface="Montserrat"/>
                <a:ea typeface="Montserrat"/>
                <a:cs typeface="Montserrat"/>
                <a:sym typeface="Montserrat"/>
              </a:rPr>
              <a:t>FEATURES (CONT.)</a:t>
            </a:r>
            <a:endParaRPr b="1" sz="4800">
              <a:latin typeface="Montserrat"/>
              <a:ea typeface="Montserrat"/>
              <a:cs typeface="Montserrat"/>
              <a:sym typeface="Montserrat"/>
            </a:endParaRPr>
          </a:p>
        </p:txBody>
      </p:sp>
      <p:sp>
        <p:nvSpPr>
          <p:cNvPr id="93" name="Google Shape;93;p16"/>
          <p:cNvSpPr txBox="1"/>
          <p:nvPr/>
        </p:nvSpPr>
        <p:spPr>
          <a:xfrm>
            <a:off x="498750" y="1452550"/>
            <a:ext cx="8074200" cy="6209700"/>
          </a:xfrm>
          <a:prstGeom prst="rect">
            <a:avLst/>
          </a:prstGeom>
          <a:noFill/>
          <a:ln>
            <a:noFill/>
          </a:ln>
        </p:spPr>
        <p:txBody>
          <a:bodyPr anchorCtr="0" anchor="t" bIns="120925" lIns="120925" spcFirstLastPara="1" rIns="120925" wrap="square" tIns="120925">
            <a:spAutoFit/>
          </a:bodyPr>
          <a:lstStyle/>
          <a:p>
            <a:pPr indent="-374650" lvl="0" marL="457200" rtl="0" algn="l">
              <a:lnSpc>
                <a:spcPct val="115000"/>
              </a:lnSpc>
              <a:spcBef>
                <a:spcPts val="0"/>
              </a:spcBef>
              <a:spcAft>
                <a:spcPts val="0"/>
              </a:spcAft>
              <a:buClr>
                <a:srgbClr val="D5A6BD"/>
              </a:buClr>
              <a:buSzPts val="2300"/>
              <a:buFont typeface="Montserrat"/>
              <a:buChar char="●"/>
            </a:pPr>
            <a:r>
              <a:rPr b="1" lang="en" sz="2300">
                <a:solidFill>
                  <a:srgbClr val="D5A6BD"/>
                </a:solidFill>
                <a:latin typeface="Montserrat"/>
                <a:ea typeface="Montserrat"/>
                <a:cs typeface="Montserrat"/>
                <a:sym typeface="Montserrat"/>
              </a:rPr>
              <a:t>GAME INTERACTION</a:t>
            </a:r>
            <a:endParaRPr b="1" sz="2300">
              <a:solidFill>
                <a:srgbClr val="D5A6BD"/>
              </a:solidFill>
              <a:latin typeface="Montserrat"/>
              <a:ea typeface="Montserrat"/>
              <a:cs typeface="Montserrat"/>
              <a:sym typeface="Montserrat"/>
            </a:endParaRPr>
          </a:p>
          <a:p>
            <a:pPr indent="-374650" lvl="1" marL="914400" marR="0" rtl="0" algn="l">
              <a:lnSpc>
                <a:spcPct val="115000"/>
              </a:lnSpc>
              <a:spcBef>
                <a:spcPts val="0"/>
              </a:spcBef>
              <a:spcAft>
                <a:spcPts val="0"/>
              </a:spcAft>
              <a:buClr>
                <a:schemeClr val="dk1"/>
              </a:buClr>
              <a:buSzPts val="2300"/>
              <a:buFont typeface="Montserrat Medium"/>
              <a:buChar char="○"/>
            </a:pPr>
            <a:r>
              <a:rPr lang="en" sz="2300">
                <a:solidFill>
                  <a:schemeClr val="dk1"/>
                </a:solidFill>
                <a:latin typeface="Montserrat Medium"/>
                <a:ea typeface="Montserrat Medium"/>
                <a:cs typeface="Montserrat Medium"/>
                <a:sym typeface="Montserrat Medium"/>
              </a:rPr>
              <a:t>Receive “damage” and push-back when touching an evil mutant frog.</a:t>
            </a:r>
            <a:endParaRPr sz="2300">
              <a:solidFill>
                <a:schemeClr val="dk1"/>
              </a:solidFill>
              <a:latin typeface="Montserrat Medium"/>
              <a:ea typeface="Montserrat Medium"/>
              <a:cs typeface="Montserrat Medium"/>
              <a:sym typeface="Montserrat Medium"/>
            </a:endParaRPr>
          </a:p>
          <a:p>
            <a:pPr indent="-374650" lvl="1" marL="914400" marR="0" rtl="0" algn="l">
              <a:lnSpc>
                <a:spcPct val="115000"/>
              </a:lnSpc>
              <a:spcBef>
                <a:spcPts val="0"/>
              </a:spcBef>
              <a:spcAft>
                <a:spcPts val="0"/>
              </a:spcAft>
              <a:buClr>
                <a:schemeClr val="dk1"/>
              </a:buClr>
              <a:buSzPts val="2300"/>
              <a:buFont typeface="Montserrat Medium"/>
              <a:buChar char="○"/>
            </a:pPr>
            <a:r>
              <a:rPr lang="en" sz="2300">
                <a:solidFill>
                  <a:schemeClr val="dk1"/>
                </a:solidFill>
                <a:latin typeface="Montserrat Medium"/>
                <a:ea typeface="Montserrat Medium"/>
                <a:cs typeface="Montserrat Medium"/>
                <a:sym typeface="Montserrat Medium"/>
              </a:rPr>
              <a:t>Receive different amounts of gravity depending on the player’s altitude.</a:t>
            </a:r>
            <a:endParaRPr sz="2300">
              <a:solidFill>
                <a:schemeClr val="dk1"/>
              </a:solidFill>
              <a:latin typeface="Montserrat Medium"/>
              <a:ea typeface="Montserrat Medium"/>
              <a:cs typeface="Montserrat Medium"/>
              <a:sym typeface="Montserrat Medium"/>
            </a:endParaRPr>
          </a:p>
          <a:p>
            <a:pPr indent="-374650" lvl="1" marL="914400" marR="0" rtl="0" algn="l">
              <a:lnSpc>
                <a:spcPct val="115000"/>
              </a:lnSpc>
              <a:spcBef>
                <a:spcPts val="0"/>
              </a:spcBef>
              <a:spcAft>
                <a:spcPts val="0"/>
              </a:spcAft>
              <a:buClr>
                <a:schemeClr val="dk1"/>
              </a:buClr>
              <a:buSzPts val="2300"/>
              <a:buFont typeface="Montserrat Medium"/>
              <a:buChar char="○"/>
            </a:pPr>
            <a:r>
              <a:rPr lang="en" sz="2300">
                <a:solidFill>
                  <a:schemeClr val="dk1"/>
                </a:solidFill>
                <a:latin typeface="Montserrat Medium"/>
                <a:ea typeface="Montserrat Medium"/>
                <a:cs typeface="Montserrat Medium"/>
                <a:sym typeface="Montserrat Medium"/>
              </a:rPr>
              <a:t>Gets pushed back whenever the player collides against tile structures.</a:t>
            </a:r>
            <a:endParaRPr sz="2300">
              <a:solidFill>
                <a:schemeClr val="dk1"/>
              </a:solidFill>
              <a:latin typeface="Montserrat Medium"/>
              <a:ea typeface="Montserrat Medium"/>
              <a:cs typeface="Montserrat Medium"/>
              <a:sym typeface="Montserrat Medium"/>
            </a:endParaRPr>
          </a:p>
          <a:p>
            <a:pPr indent="0" lvl="0" marL="914400" marR="0" rtl="0" algn="l">
              <a:lnSpc>
                <a:spcPct val="115000"/>
              </a:lnSpc>
              <a:spcBef>
                <a:spcPts val="0"/>
              </a:spcBef>
              <a:spcAft>
                <a:spcPts val="0"/>
              </a:spcAft>
              <a:buNone/>
            </a:pPr>
            <a:r>
              <a:t/>
            </a:r>
            <a:endParaRPr sz="900">
              <a:solidFill>
                <a:schemeClr val="dk1"/>
              </a:solidFill>
              <a:latin typeface="Montserrat Medium"/>
              <a:ea typeface="Montserrat Medium"/>
              <a:cs typeface="Montserrat Medium"/>
              <a:sym typeface="Montserrat Medium"/>
            </a:endParaRPr>
          </a:p>
          <a:p>
            <a:pPr indent="-374650" lvl="0" marL="457200" rtl="0" algn="l">
              <a:lnSpc>
                <a:spcPct val="115000"/>
              </a:lnSpc>
              <a:spcBef>
                <a:spcPts val="0"/>
              </a:spcBef>
              <a:spcAft>
                <a:spcPts val="0"/>
              </a:spcAft>
              <a:buClr>
                <a:srgbClr val="D5A6BD"/>
              </a:buClr>
              <a:buSzPts val="2300"/>
              <a:buFont typeface="Montserrat"/>
              <a:buChar char="●"/>
            </a:pPr>
            <a:r>
              <a:rPr b="1" lang="en" sz="2300">
                <a:solidFill>
                  <a:srgbClr val="D5A6BD"/>
                </a:solidFill>
                <a:latin typeface="Montserrat"/>
                <a:ea typeface="Montserrat"/>
                <a:cs typeface="Montserrat"/>
                <a:sym typeface="Montserrat"/>
              </a:rPr>
              <a:t>SCORE TRACKER</a:t>
            </a:r>
            <a:endParaRPr b="1" sz="2300">
              <a:solidFill>
                <a:srgbClr val="D5A6BD"/>
              </a:solidFill>
              <a:latin typeface="Montserrat"/>
              <a:ea typeface="Montserrat"/>
              <a:cs typeface="Montserrat"/>
              <a:sym typeface="Montserrat"/>
            </a:endParaRPr>
          </a:p>
          <a:p>
            <a:pPr indent="-374650" lvl="1" marL="914400" rtl="0" algn="l">
              <a:lnSpc>
                <a:spcPct val="115000"/>
              </a:lnSpc>
              <a:spcBef>
                <a:spcPts val="0"/>
              </a:spcBef>
              <a:spcAft>
                <a:spcPts val="0"/>
              </a:spcAft>
              <a:buClr>
                <a:schemeClr val="dk1"/>
              </a:buClr>
              <a:buSzPts val="2300"/>
              <a:buFont typeface="Montserrat Medium"/>
              <a:buChar char="○"/>
            </a:pPr>
            <a:r>
              <a:rPr lang="en" sz="2300">
                <a:solidFill>
                  <a:schemeClr val="dk1"/>
                </a:solidFill>
                <a:latin typeface="Montserrat Medium"/>
                <a:ea typeface="Montserrat Medium"/>
                <a:cs typeface="Montserrat Medium"/>
                <a:sym typeface="Montserrat Medium"/>
              </a:rPr>
              <a:t>Tracks your total score (+10 for each collected waste can).</a:t>
            </a:r>
            <a:endParaRPr sz="2300">
              <a:solidFill>
                <a:schemeClr val="dk1"/>
              </a:solidFill>
              <a:latin typeface="Montserrat Medium"/>
              <a:ea typeface="Montserrat Medium"/>
              <a:cs typeface="Montserrat Medium"/>
              <a:sym typeface="Montserrat Medium"/>
            </a:endParaRPr>
          </a:p>
          <a:p>
            <a:pPr indent="-374650" lvl="1" marL="914400" rtl="0" algn="l">
              <a:lnSpc>
                <a:spcPct val="115000"/>
              </a:lnSpc>
              <a:spcBef>
                <a:spcPts val="0"/>
              </a:spcBef>
              <a:spcAft>
                <a:spcPts val="0"/>
              </a:spcAft>
              <a:buClr>
                <a:schemeClr val="dk1"/>
              </a:buClr>
              <a:buSzPts val="2300"/>
              <a:buFont typeface="Montserrat Medium"/>
              <a:buChar char="○"/>
            </a:pPr>
            <a:r>
              <a:rPr lang="en" sz="2300">
                <a:solidFill>
                  <a:schemeClr val="dk1"/>
                </a:solidFill>
                <a:latin typeface="Montserrat Medium"/>
                <a:ea typeface="Montserrat Medium"/>
                <a:cs typeface="Montserrat Medium"/>
                <a:sym typeface="Montserrat Medium"/>
              </a:rPr>
              <a:t>Tracks how many waste cans are left to collect.</a:t>
            </a:r>
            <a:endParaRPr b="1" sz="2300">
              <a:solidFill>
                <a:srgbClr val="D5A6BD"/>
              </a:solidFill>
              <a:latin typeface="Montserrat"/>
              <a:ea typeface="Montserrat"/>
              <a:cs typeface="Montserrat"/>
              <a:sym typeface="Montserrat"/>
            </a:endParaRPr>
          </a:p>
          <a:p>
            <a:pPr indent="-374650" lvl="0" marL="457200" rtl="0" algn="l">
              <a:lnSpc>
                <a:spcPct val="115000"/>
              </a:lnSpc>
              <a:spcBef>
                <a:spcPts val="0"/>
              </a:spcBef>
              <a:spcAft>
                <a:spcPts val="0"/>
              </a:spcAft>
              <a:buClr>
                <a:srgbClr val="D5A6BD"/>
              </a:buClr>
              <a:buSzPts val="2300"/>
              <a:buFont typeface="Montserrat"/>
              <a:buChar char="●"/>
            </a:pPr>
            <a:r>
              <a:rPr b="1" lang="en" sz="2300">
                <a:solidFill>
                  <a:srgbClr val="D5A6BD"/>
                </a:solidFill>
                <a:latin typeface="Montserrat"/>
                <a:ea typeface="Montserrat"/>
                <a:cs typeface="Montserrat"/>
                <a:sym typeface="Montserrat"/>
              </a:rPr>
              <a:t>WIN CONDITION</a:t>
            </a:r>
            <a:endParaRPr b="1" sz="2300">
              <a:solidFill>
                <a:srgbClr val="D5A6BD"/>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900">
              <a:solidFill>
                <a:srgbClr val="D5A6BD"/>
              </a:solidFill>
              <a:latin typeface="Montserrat"/>
              <a:ea typeface="Montserrat"/>
              <a:cs typeface="Montserrat"/>
              <a:sym typeface="Montserrat"/>
            </a:endParaRPr>
          </a:p>
          <a:p>
            <a:pPr indent="-374650" lvl="1" marL="914400" rtl="0" algn="l">
              <a:lnSpc>
                <a:spcPct val="115000"/>
              </a:lnSpc>
              <a:spcBef>
                <a:spcPts val="0"/>
              </a:spcBef>
              <a:spcAft>
                <a:spcPts val="0"/>
              </a:spcAft>
              <a:buClr>
                <a:schemeClr val="dk1"/>
              </a:buClr>
              <a:buSzPts val="2300"/>
              <a:buFont typeface="Montserrat Medium"/>
              <a:buChar char="○"/>
            </a:pPr>
            <a:r>
              <a:rPr lang="en" sz="2300">
                <a:solidFill>
                  <a:schemeClr val="dk1"/>
                </a:solidFill>
                <a:latin typeface="Montserrat Medium"/>
                <a:ea typeface="Montserrat Medium"/>
                <a:cs typeface="Montserrat Medium"/>
                <a:sym typeface="Montserrat Medium"/>
              </a:rPr>
              <a:t>Remove all the radioactive waste cans to save the world :)</a:t>
            </a:r>
            <a:endParaRPr b="1" sz="2300">
              <a:solidFill>
                <a:srgbClr val="D5A6BD"/>
              </a:solidFill>
              <a:latin typeface="Montserrat"/>
              <a:ea typeface="Montserrat"/>
              <a:cs typeface="Montserrat"/>
              <a:sym typeface="Montserrat"/>
            </a:endParaRPr>
          </a:p>
        </p:txBody>
      </p:sp>
      <p:pic>
        <p:nvPicPr>
          <p:cNvPr id="94" name="Google Shape;94;p16"/>
          <p:cNvPicPr preferRelativeResize="0"/>
          <p:nvPr/>
        </p:nvPicPr>
        <p:blipFill rotWithShape="1">
          <a:blip r:embed="rId3">
            <a:alphaModFix/>
          </a:blip>
          <a:srcRect b="0" l="44012" r="44222" t="0"/>
          <a:stretch/>
        </p:blipFill>
        <p:spPr>
          <a:xfrm>
            <a:off x="11956007" y="542415"/>
            <a:ext cx="2175621" cy="2600388"/>
          </a:xfrm>
          <a:prstGeom prst="rect">
            <a:avLst/>
          </a:prstGeom>
          <a:noFill/>
          <a:ln>
            <a:noFill/>
          </a:ln>
        </p:spPr>
      </p:pic>
      <p:pic>
        <p:nvPicPr>
          <p:cNvPr id="95" name="Google Shape;95;p16"/>
          <p:cNvPicPr preferRelativeResize="0"/>
          <p:nvPr/>
        </p:nvPicPr>
        <p:blipFill rotWithShape="1">
          <a:blip r:embed="rId4">
            <a:alphaModFix/>
          </a:blip>
          <a:srcRect b="0" l="43132" r="43107" t="0"/>
          <a:stretch/>
        </p:blipFill>
        <p:spPr>
          <a:xfrm>
            <a:off x="9016550" y="760215"/>
            <a:ext cx="2303324" cy="2541984"/>
          </a:xfrm>
          <a:prstGeom prst="rect">
            <a:avLst/>
          </a:prstGeom>
          <a:noFill/>
          <a:ln>
            <a:noFill/>
          </a:ln>
        </p:spPr>
      </p:pic>
      <p:pic>
        <p:nvPicPr>
          <p:cNvPr id="96" name="Google Shape;96;p16"/>
          <p:cNvPicPr preferRelativeResize="0"/>
          <p:nvPr/>
        </p:nvPicPr>
        <p:blipFill>
          <a:blip r:embed="rId5">
            <a:alphaModFix/>
          </a:blip>
          <a:stretch>
            <a:fillRect/>
          </a:stretch>
        </p:blipFill>
        <p:spPr>
          <a:xfrm>
            <a:off x="10863462" y="4038610"/>
            <a:ext cx="2303303" cy="2676815"/>
          </a:xfrm>
          <a:prstGeom prst="rect">
            <a:avLst/>
          </a:prstGeom>
          <a:noFill/>
          <a:ln>
            <a:noFill/>
          </a:ln>
        </p:spPr>
      </p:pic>
      <p:sp>
        <p:nvSpPr>
          <p:cNvPr id="97" name="Google Shape;97;p16"/>
          <p:cNvSpPr txBox="1"/>
          <p:nvPr/>
        </p:nvSpPr>
        <p:spPr>
          <a:xfrm>
            <a:off x="11939409" y="3219000"/>
            <a:ext cx="2303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Montserrat Medium"/>
                <a:ea typeface="Montserrat Medium"/>
                <a:cs typeface="Montserrat Medium"/>
                <a:sym typeface="Montserrat Medium"/>
              </a:rPr>
              <a:t>El Pollo Loco</a:t>
            </a:r>
            <a:endParaRPr sz="2200">
              <a:solidFill>
                <a:schemeClr val="dk1"/>
              </a:solidFill>
              <a:latin typeface="Montserrat Medium"/>
              <a:ea typeface="Montserrat Medium"/>
              <a:cs typeface="Montserrat Medium"/>
              <a:sym typeface="Montserrat Medium"/>
            </a:endParaRPr>
          </a:p>
        </p:txBody>
      </p:sp>
      <p:sp>
        <p:nvSpPr>
          <p:cNvPr id="98" name="Google Shape;98;p16"/>
          <p:cNvSpPr txBox="1"/>
          <p:nvPr/>
        </p:nvSpPr>
        <p:spPr>
          <a:xfrm>
            <a:off x="8572802" y="3219000"/>
            <a:ext cx="3190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Montserrat Medium"/>
                <a:ea typeface="Montserrat Medium"/>
                <a:cs typeface="Montserrat Medium"/>
                <a:sym typeface="Montserrat Medium"/>
              </a:rPr>
              <a:t>Evil Mutant Frogs</a:t>
            </a:r>
            <a:endParaRPr sz="2000">
              <a:solidFill>
                <a:srgbClr val="FFFFFF"/>
              </a:solidFill>
              <a:latin typeface="Montserrat Medium"/>
              <a:ea typeface="Montserrat Medium"/>
              <a:cs typeface="Montserrat Medium"/>
              <a:sym typeface="Montserrat Medium"/>
            </a:endParaRPr>
          </a:p>
        </p:txBody>
      </p:sp>
      <p:sp>
        <p:nvSpPr>
          <p:cNvPr id="99" name="Google Shape;99;p16"/>
          <p:cNvSpPr txBox="1"/>
          <p:nvPr/>
        </p:nvSpPr>
        <p:spPr>
          <a:xfrm>
            <a:off x="10571063" y="6791625"/>
            <a:ext cx="28881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Montserrat Medium"/>
                <a:ea typeface="Montserrat Medium"/>
                <a:cs typeface="Montserrat Medium"/>
                <a:sym typeface="Montserrat Medium"/>
              </a:rPr>
              <a:t>Radioactive Waste Cans</a:t>
            </a:r>
            <a:endParaRPr sz="22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ctrTitle"/>
          </p:nvPr>
        </p:nvSpPr>
        <p:spPr>
          <a:xfrm>
            <a:off x="0" y="3115959"/>
            <a:ext cx="14630400" cy="1997700"/>
          </a:xfrm>
          <a:prstGeom prst="rect">
            <a:avLst/>
          </a:prstGeom>
        </p:spPr>
        <p:txBody>
          <a:bodyPr anchorCtr="0" anchor="t" bIns="149600" lIns="149600" spcFirstLastPara="1" rIns="149600" wrap="square" tIns="149600">
            <a:noAutofit/>
          </a:bodyPr>
          <a:lstStyle/>
          <a:p>
            <a:pPr indent="0" lvl="0" marL="0" marR="0" rtl="0" algn="ctr">
              <a:lnSpc>
                <a:spcPct val="100000"/>
              </a:lnSpc>
              <a:spcBef>
                <a:spcPts val="0"/>
              </a:spcBef>
              <a:spcAft>
                <a:spcPts val="0"/>
              </a:spcAft>
              <a:buSzPts val="990"/>
              <a:buNone/>
            </a:pPr>
            <a:r>
              <a:rPr b="1" lang="en" sz="4400">
                <a:latin typeface="Montserrat"/>
                <a:ea typeface="Montserrat"/>
                <a:cs typeface="Montserrat"/>
                <a:sym typeface="Montserrat"/>
              </a:rPr>
              <a:t>LIVE DEMO :D</a:t>
            </a:r>
            <a:endParaRPr b="1" sz="4400">
              <a:latin typeface="Montserrat"/>
              <a:ea typeface="Montserrat"/>
              <a:cs typeface="Montserrat"/>
              <a:sym typeface="Montserrat"/>
            </a:endParaRPr>
          </a:p>
        </p:txBody>
      </p:sp>
      <p:pic>
        <p:nvPicPr>
          <p:cNvPr id="105" name="Google Shape;105;p17"/>
          <p:cNvPicPr preferRelativeResize="0"/>
          <p:nvPr/>
        </p:nvPicPr>
        <p:blipFill rotWithShape="1">
          <a:blip r:embed="rId3">
            <a:alphaModFix/>
          </a:blip>
          <a:srcRect b="0" l="0" r="0" t="0"/>
          <a:stretch/>
        </p:blipFill>
        <p:spPr>
          <a:xfrm>
            <a:off x="152400" y="6989509"/>
            <a:ext cx="7162798" cy="1087691"/>
          </a:xfrm>
          <a:prstGeom prst="rect">
            <a:avLst/>
          </a:prstGeom>
          <a:noFill/>
          <a:ln>
            <a:noFill/>
          </a:ln>
        </p:spPr>
      </p:pic>
      <p:pic>
        <p:nvPicPr>
          <p:cNvPr id="106" name="Google Shape;106;p17"/>
          <p:cNvPicPr preferRelativeResize="0"/>
          <p:nvPr/>
        </p:nvPicPr>
        <p:blipFill rotWithShape="1">
          <a:blip r:embed="rId3">
            <a:alphaModFix/>
          </a:blip>
          <a:srcRect b="0" l="0" r="0" t="0"/>
          <a:stretch/>
        </p:blipFill>
        <p:spPr>
          <a:xfrm>
            <a:off x="7315200" y="6989509"/>
            <a:ext cx="7162798" cy="1087691"/>
          </a:xfrm>
          <a:prstGeom prst="rect">
            <a:avLst/>
          </a:prstGeom>
          <a:noFill/>
          <a:ln>
            <a:noFill/>
          </a:ln>
        </p:spPr>
      </p:pic>
      <p:pic>
        <p:nvPicPr>
          <p:cNvPr id="107" name="Google Shape;107;p17"/>
          <p:cNvPicPr preferRelativeResize="0"/>
          <p:nvPr/>
        </p:nvPicPr>
        <p:blipFill rotWithShape="1">
          <a:blip r:embed="rId4">
            <a:alphaModFix/>
          </a:blip>
          <a:srcRect b="0" l="0" r="0" t="0"/>
          <a:stretch/>
        </p:blipFill>
        <p:spPr>
          <a:xfrm>
            <a:off x="204952" y="210975"/>
            <a:ext cx="7055299" cy="992125"/>
          </a:xfrm>
          <a:prstGeom prst="rect">
            <a:avLst/>
          </a:prstGeom>
          <a:noFill/>
          <a:ln>
            <a:noFill/>
          </a:ln>
        </p:spPr>
      </p:pic>
      <p:pic>
        <p:nvPicPr>
          <p:cNvPr id="108" name="Google Shape;108;p17"/>
          <p:cNvPicPr preferRelativeResize="0"/>
          <p:nvPr/>
        </p:nvPicPr>
        <p:blipFill rotWithShape="1">
          <a:blip r:embed="rId4">
            <a:alphaModFix/>
          </a:blip>
          <a:srcRect b="0" l="0" r="0" t="0"/>
          <a:stretch/>
        </p:blipFill>
        <p:spPr>
          <a:xfrm>
            <a:off x="7359624" y="210975"/>
            <a:ext cx="7055299" cy="99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