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76" r:id="rId12"/>
    <p:sldId id="277" r:id="rId13"/>
    <p:sldId id="267" r:id="rId14"/>
    <p:sldId id="278" r:id="rId15"/>
    <p:sldId id="268" r:id="rId16"/>
    <p:sldId id="279" r:id="rId17"/>
    <p:sldId id="28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7FA75-414C-854F-6E96-AD260AFBB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D404D7-D87D-8AEC-A4B8-5726C2CF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AF06C7-84AD-87DF-1067-5891796F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41F3D2-5C16-D174-8902-B2CB3C7C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00B07-7BE5-ECB8-3EB7-8CC4C07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21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1B07B-24E0-A0E0-F3BA-189B076D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ACE0ED-35B6-4C17-629A-FFBD2800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30122-6711-F08C-214C-AFB7A1FC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697E0-1FB2-C4F0-6A74-542760C9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0D432-8880-9CEB-1180-A6900355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7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08B05A-1A8C-447F-472D-9C4627D3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0D9A80-8F12-A1AE-6C47-943DC58A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81EEF-BFB5-E5CB-2519-A19C3D4C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76E03-33B8-6323-001E-98BAB172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D9D339-3394-A3B6-8081-FC31CE58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26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25D77-117D-196C-B788-0F9E7468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FFD0E-57C8-8C5C-39D3-EA00F87E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21B8E0-2CE3-D354-AA47-D958322D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0EE593-8CB9-C9F2-D03F-FD75AB3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468F7-D5F4-7C45-18B5-8AB0C7B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3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5F525-D6CE-2E61-1E6F-5F119F9C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EFD67F-3EEE-1C15-73BC-54AF6D28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BA7763-2E62-2E51-86FD-99196368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853BF-54C9-E669-FCF9-9EF6C255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EE3C0-3781-4449-0EE6-82613869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5BC36-EC3A-A0ED-15E8-33D1E42E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67B7D-A224-0206-48F5-5488B122A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7DFECB-E7F3-3CFB-8D87-EF73BA32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C913AA-0202-75C4-6AED-E2FC808B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15B16D-9590-057D-C0FA-9CF86F4A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AF78F5-E634-6356-A06C-D9ED66D1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1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C0413-ADC9-47E1-613D-1718E7E5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4CBB67-12C9-0748-A1B7-176B6D81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38A837-DB1D-D27B-A7C2-E834AC109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D6C6C2-A618-AEF6-8C6C-B9629E382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D3EB7F-FDD8-CA61-3F72-32A7F3D61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D9CE43-F9B3-02CC-9EAF-D43EFA0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0A3910-49ED-1D28-486B-1DF0190D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A05EEA-DF77-D1C7-7A95-D4FB0CFC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85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18597-0AC0-0D1F-353D-8AB06E47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D9200D-EAA8-BEFC-44A4-9AD4CB08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4812AC-A29F-BB63-34AB-6F4B05C3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32D84A-3E99-49FD-CF40-9CF231E1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4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C8A968-E4AC-9A00-764F-D326FA14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8D3FF9-0C90-1F4D-5C05-173AD8BE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F5F2AE-8050-25EF-C448-AFB77B35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3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D8668-0CF1-7CCB-AD36-78D051FB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A4CBAC-DD13-0910-A4A1-7564EC89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891EFA-14DF-0EA5-63E7-989B6E115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C33E27-1542-4B2A-F3E2-4AD45327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DE236D-973A-24EE-F038-F718772D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BF367F-47C9-5FD7-E79B-9A09BD41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51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BDD33-13E4-298F-8E8A-6338A41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B884CED-DC9D-2336-38E8-3357226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691F3A-34E0-843F-58D2-1D293610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BCF43A-0E87-EC0A-E54E-87D8273A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C772C3-59D9-77E7-40B0-C13BC1E2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7934D6-96A7-B6B5-0FB0-A74CD38D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0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052839-0757-59F4-CD2A-4E70DE8D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3841EE-F756-D4F0-B770-1E778B6B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10840-3EDD-58E6-3802-E35B8AC6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4EBCB-C214-4611-9055-511C28CE59F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8E5334-6F5E-C2DE-AAAD-4442086BA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C5C73-6C8F-38D5-D5F3-A8D789622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9991E-3412-4B00-9EFA-A7140D70F9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5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4C902-0425-92A4-BDCB-352B81B77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Computer Organization</a:t>
            </a:r>
            <a:r>
              <a:rPr lang="zh-TW" altLang="en-US" dirty="0"/>
              <a:t> </a:t>
            </a:r>
            <a:r>
              <a:rPr lang="en-US" altLang="zh-TW" dirty="0"/>
              <a:t>2025  Assignment I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884090-1CF0-646E-DEB8-F0923A7C7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Due Date: 23:59, April 10, 2025</a:t>
            </a:r>
          </a:p>
        </p:txBody>
      </p:sp>
    </p:spTree>
    <p:extLst>
      <p:ext uri="{BB962C8B-B14F-4D97-AF65-F5344CB8AC3E}">
        <p14:creationId xmlns:p14="http://schemas.microsoft.com/office/powerpoint/2010/main" val="176295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F0CC3-75B6-92C3-8955-EBA35AC3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64E187-BC83-A25C-6CBD-ED5574F6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install </a:t>
            </a:r>
            <a:r>
              <a:rPr lang="en-US" altLang="zh-TW" b="1" dirty="0"/>
              <a:t>local-judge</a:t>
            </a:r>
            <a:r>
              <a:rPr lang="en-US" altLang="zh-TW" dirty="0"/>
              <a:t> according to the HW0 instructions to test your program.  </a:t>
            </a:r>
          </a:p>
          <a:p>
            <a:r>
              <a:rPr lang="en-US" altLang="zh-TW" dirty="0"/>
              <a:t>You have two ways to run tests:  </a:t>
            </a:r>
          </a:p>
          <a:p>
            <a:pPr lvl="1"/>
            <a:r>
              <a:rPr lang="en-US" altLang="zh-TW" dirty="0"/>
              <a:t>Use `make judge` to test all exercises.  </a:t>
            </a:r>
          </a:p>
          <a:p>
            <a:pPr lvl="1"/>
            <a:r>
              <a:rPr lang="en-US" altLang="zh-TW" dirty="0"/>
              <a:t>Use `judge -c </a:t>
            </a:r>
            <a:r>
              <a:rPr lang="en-US" altLang="zh-TW" dirty="0" err="1"/>
              <a:t>judge.conf</a:t>
            </a:r>
            <a:r>
              <a:rPr lang="en-US" altLang="zh-TW" dirty="0"/>
              <a:t>` to test a specific exercise.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11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F9F71-B851-230F-C372-B9352D8D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7526" cy="1325563"/>
          </a:xfrm>
        </p:spPr>
        <p:txBody>
          <a:bodyPr/>
          <a:lstStyle/>
          <a:p>
            <a:r>
              <a:rPr lang="en-US" altLang="zh-TW" dirty="0"/>
              <a:t>`make judge`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8DA43A-2EB6-2F7D-D29B-B283582F6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5463" cy="4351338"/>
          </a:xfrm>
        </p:spPr>
        <p:txBody>
          <a:bodyPr/>
          <a:lstStyle/>
          <a:p>
            <a:r>
              <a:rPr lang="en-US" altLang="zh-TW" dirty="0"/>
              <a:t>Test all exercises and all public test cases.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872C22-8F6A-B20B-9859-25A42665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474" y="685442"/>
            <a:ext cx="7058526" cy="58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9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89AA2-474C-D2AD-5B39-2B145077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`judge –c </a:t>
            </a:r>
            <a:r>
              <a:rPr lang="en-US" altLang="zh-TW" dirty="0" err="1"/>
              <a:t>judge.conf</a:t>
            </a:r>
            <a:r>
              <a:rPr lang="en-US" altLang="zh-TW" dirty="0"/>
              <a:t> –v 1`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A9B74A-C561-962E-7373-EBCCAF835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7547" cy="4351338"/>
          </a:xfrm>
        </p:spPr>
        <p:txBody>
          <a:bodyPr/>
          <a:lstStyle/>
          <a:p>
            <a:r>
              <a:rPr lang="en-US" altLang="zh-TW" dirty="0"/>
              <a:t>Test a specific exercise.</a:t>
            </a:r>
          </a:p>
          <a:p>
            <a:r>
              <a:rPr lang="en-US" altLang="zh-TW" dirty="0"/>
              <a:t>Add `-v 1` to the command if you need more information.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BC89C7-EF2E-14EA-2AEF-12B68DF2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47" y="1689351"/>
            <a:ext cx="7479353" cy="4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1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21CDB-BF85-B07C-03D7-C261BB58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of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1DC7C-FF22-2834-0C51-F345DAE9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your source files into a zip file.</a:t>
            </a:r>
          </a:p>
          <a:p>
            <a:r>
              <a:rPr lang="en-US" altLang="zh-TW" dirty="0"/>
              <a:t>Submit your assignment to NCKU Moodle.</a:t>
            </a:r>
          </a:p>
          <a:p>
            <a:r>
              <a:rPr lang="en-US" altLang="zh-TW" dirty="0"/>
              <a:t>NOTE: </a:t>
            </a:r>
            <a:r>
              <a:rPr lang="en-US" altLang="zh-TW" b="1" dirty="0"/>
              <a:t>Change all </a:t>
            </a:r>
            <a:r>
              <a:rPr lang="en-US" altLang="zh-TW" b="1" dirty="0" err="1"/>
              <a:t>CO_StudentID</a:t>
            </a:r>
            <a:r>
              <a:rPr lang="en-US" altLang="zh-TW" b="1" dirty="0"/>
              <a:t> to your student ID number, e.g., F12345678.zip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2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A733D-E0D7-5461-FC82-6E02700A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file organization of zip file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98DF14-1364-5300-9CF8-758D2FD98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8829" y="2022234"/>
            <a:ext cx="7042485" cy="4354711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B4A07C4-F537-29EB-80CF-4B893B448DF3}"/>
              </a:ext>
            </a:extLst>
          </p:cNvPr>
          <p:cNvSpPr txBox="1">
            <a:spLocks/>
          </p:cNvSpPr>
          <p:nvPr/>
        </p:nvSpPr>
        <p:spPr>
          <a:xfrm>
            <a:off x="390576" y="2025607"/>
            <a:ext cx="46682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example zip file for the student with the student ID, </a:t>
            </a:r>
            <a:r>
              <a:rPr lang="en-US" altLang="zh-TW" b="1" dirty="0"/>
              <a:t>F12345678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01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1B742-B439-152F-3DF4-CE793671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1C9EB-D12F-FEDF-F7EF-7E3255BD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Total: 100 points</a:t>
            </a:r>
          </a:p>
          <a:p>
            <a:r>
              <a:rPr lang="en-US" altLang="zh-TW" dirty="0"/>
              <a:t>Exercise 1: 4 public test cases (5 pts each) → </a:t>
            </a:r>
            <a:r>
              <a:rPr lang="en-US" altLang="zh-TW" b="1" dirty="0"/>
              <a:t>20</a:t>
            </a:r>
            <a:r>
              <a:rPr lang="en-US" altLang="zh-TW" dirty="0"/>
              <a:t> pts</a:t>
            </a:r>
          </a:p>
          <a:p>
            <a:r>
              <a:rPr lang="en-US" altLang="zh-TW" dirty="0"/>
              <a:t>Exercise 2: 2 public + </a:t>
            </a:r>
            <a:r>
              <a:rPr lang="en-US" altLang="zh-TW" b="1" dirty="0"/>
              <a:t>2 hidden</a:t>
            </a:r>
            <a:r>
              <a:rPr lang="en-US" altLang="zh-TW" dirty="0"/>
              <a:t> test cases (10 pts each) → </a:t>
            </a:r>
            <a:r>
              <a:rPr lang="en-US" altLang="zh-TW" b="1" dirty="0"/>
              <a:t>40</a:t>
            </a:r>
            <a:r>
              <a:rPr lang="en-US" altLang="zh-TW" dirty="0"/>
              <a:t> pts</a:t>
            </a:r>
          </a:p>
          <a:p>
            <a:r>
              <a:rPr lang="en-US" altLang="zh-TW" dirty="0"/>
              <a:t>Exercise 3: 2 public + </a:t>
            </a:r>
            <a:r>
              <a:rPr lang="en-US" altLang="zh-TW" b="1" dirty="0"/>
              <a:t>2 hidden</a:t>
            </a:r>
            <a:r>
              <a:rPr lang="en-US" altLang="zh-TW" dirty="0"/>
              <a:t> test cases (10 pts each) → </a:t>
            </a:r>
            <a:r>
              <a:rPr lang="en-US" altLang="zh-TW" b="1" dirty="0"/>
              <a:t>40</a:t>
            </a:r>
            <a:r>
              <a:rPr lang="en-US" altLang="zh-TW" dirty="0"/>
              <a:t> pts</a:t>
            </a:r>
          </a:p>
        </p:txBody>
      </p:sp>
    </p:spTree>
    <p:extLst>
      <p:ext uri="{BB962C8B-B14F-4D97-AF65-F5344CB8AC3E}">
        <p14:creationId xmlns:p14="http://schemas.microsoft.com/office/powerpoint/2010/main" val="283594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5A7FE-F7B0-2E86-F61B-2DCC4144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- About README.md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E68457-EF61-B068-492A-11DEBE2E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README.md is </a:t>
            </a:r>
            <a:r>
              <a:rPr lang="en-US" altLang="zh-TW" b="1" dirty="0"/>
              <a:t>mandatory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Although it does not contribute to your score, failing to submit README.md will result in a score of </a:t>
            </a:r>
            <a:r>
              <a:rPr lang="en-US" altLang="zh-TW" b="1" dirty="0"/>
              <a:t>zero</a:t>
            </a:r>
            <a:r>
              <a:rPr lang="en-US" altLang="zh-TW" dirty="0"/>
              <a:t> for this assignment.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13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D9391-B0D8-8DF6-F11C-D1F5C40F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FCEC71-82C1-D1FE-FDC6-9F802D9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Penalty for </a:t>
            </a:r>
            <a:r>
              <a:rPr lang="en-US" altLang="zh-TW" dirty="0">
                <a:solidFill>
                  <a:srgbClr val="FF0000"/>
                </a:solidFill>
              </a:rPr>
              <a:t>late upload</a:t>
            </a:r>
          </a:p>
          <a:p>
            <a:pPr lvl="1"/>
            <a:r>
              <a:rPr lang="en-US" altLang="zh-TW" dirty="0"/>
              <a:t>30% discount</a:t>
            </a:r>
          </a:p>
          <a:p>
            <a:pPr lvl="1"/>
            <a:r>
              <a:rPr lang="en-US" altLang="zh-TW" dirty="0"/>
              <a:t>within seven days of the given deadline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Incorrect format </a:t>
            </a:r>
            <a:r>
              <a:rPr lang="en-US" altLang="zh-TW" dirty="0"/>
              <a:t>will lose 10 points.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high similarity</a:t>
            </a:r>
            <a:r>
              <a:rPr lang="en-US" altLang="zh-TW" dirty="0"/>
              <a:t> score between your code and someone else's will result in a score of </a:t>
            </a:r>
            <a:r>
              <a:rPr lang="en-US" altLang="zh-TW" b="1" dirty="0"/>
              <a:t>zero</a:t>
            </a:r>
            <a:r>
              <a:rPr lang="en-US" altLang="zh-TW" dirty="0"/>
              <a:t> for this assignment.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93844E-8ED5-B0ED-1C64-E442D92A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16" y="4447279"/>
            <a:ext cx="10938367" cy="24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BBC4A-8BC7-C71B-BA81-7BB2DFCB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DD392-723F-9D10-F352-816FA681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assignment includes three exercises.</a:t>
            </a:r>
          </a:p>
          <a:p>
            <a:r>
              <a:rPr lang="en-US" altLang="zh-TW" dirty="0"/>
              <a:t>You will write </a:t>
            </a:r>
            <a:r>
              <a:rPr lang="en-US" altLang="zh-TW" b="1" dirty="0"/>
              <a:t>inline assembly code</a:t>
            </a:r>
            <a:r>
              <a:rPr lang="en-US" altLang="zh-TW" dirty="0"/>
              <a:t> and run it on the RISC-V Spike simulator to get results.</a:t>
            </a:r>
          </a:p>
          <a:p>
            <a:r>
              <a:rPr lang="en-US" altLang="zh-TW" dirty="0"/>
              <a:t>The goal is to practice low-level programming and understand how assembly interacts with C.</a:t>
            </a:r>
          </a:p>
        </p:txBody>
      </p:sp>
    </p:spTree>
    <p:extLst>
      <p:ext uri="{BB962C8B-B14F-4D97-AF65-F5344CB8AC3E}">
        <p14:creationId xmlns:p14="http://schemas.microsoft.com/office/powerpoint/2010/main" val="292420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6C109-D1E7-24DB-248D-1F62466C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Prerequisite: HW0 - Set up your 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82149-A8FB-96F2-DCD1-8868BA4C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 the procedures listed in the </a:t>
            </a:r>
            <a:r>
              <a:rPr lang="en-US" altLang="zh-TW" b="1" dirty="0"/>
              <a:t>HW0</a:t>
            </a:r>
            <a:r>
              <a:rPr lang="en-US" altLang="zh-TW" dirty="0"/>
              <a:t> document to set up the environment.</a:t>
            </a:r>
          </a:p>
          <a:p>
            <a:r>
              <a:rPr lang="en-US" altLang="zh-TW" dirty="0"/>
              <a:t>Install the following tools:</a:t>
            </a:r>
          </a:p>
          <a:p>
            <a:pPr lvl="1"/>
            <a:r>
              <a:rPr lang="en-US" altLang="zh-TW" dirty="0"/>
              <a:t>GNU toolchain for RISC-V used to compile C code for RISC-V.</a:t>
            </a:r>
          </a:p>
          <a:p>
            <a:pPr lvl="1"/>
            <a:r>
              <a:rPr lang="en-US" altLang="zh-TW" dirty="0"/>
              <a:t>RISC-V ISA simulator (Spike) which emulates a RISC-V system.</a:t>
            </a:r>
          </a:p>
          <a:p>
            <a:pPr lvl="1"/>
            <a:r>
              <a:rPr lang="en-US" altLang="zh-TW" dirty="0"/>
              <a:t>Proxy kernel which handles system call redirection.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24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55059-09F0-B4DC-4BD5-1759BCB0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Prerequisite: HW0 - Test your 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2E9286-4927-6EAF-CEA1-53A0C9BB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1825625"/>
            <a:ext cx="4668253" cy="4351338"/>
          </a:xfrm>
        </p:spPr>
        <p:txBody>
          <a:bodyPr/>
          <a:lstStyle/>
          <a:p>
            <a:r>
              <a:rPr lang="en-US" altLang="zh-TW" dirty="0"/>
              <a:t>You can use the command `make judge` to verify that the environment is set up correctly.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1C0AC9-2D83-1791-1FB0-5565BAE7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95" y="1801183"/>
            <a:ext cx="7202905" cy="46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2CD6E-DE3F-58F7-860C-78865666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- 3 Coding 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72653-9C1D-66B4-6EC7-917A045F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In this assignment, you will complete three exercises by implementing </a:t>
            </a:r>
            <a:r>
              <a:rPr lang="en-US" altLang="zh-TW" b="1" dirty="0"/>
              <a:t>inline assembly</a:t>
            </a:r>
            <a:r>
              <a:rPr lang="en-US" altLang="zh-TW" dirty="0"/>
              <a:t> in a C program. </a:t>
            </a:r>
          </a:p>
          <a:p>
            <a:r>
              <a:rPr lang="en-US" altLang="zh-TW" dirty="0"/>
              <a:t>Exercise 1 (Array Bubble Sort, 20%)</a:t>
            </a:r>
          </a:p>
          <a:p>
            <a:r>
              <a:rPr lang="en-US" altLang="zh-TW" dirty="0"/>
              <a:t>Exercise 2 (Array Search, 40%)</a:t>
            </a:r>
          </a:p>
          <a:p>
            <a:r>
              <a:rPr lang="en-US" altLang="zh-TW" dirty="0"/>
              <a:t>Exercise 3 (Linked-List Merge Sort, 40%)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28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7B460-7638-0844-74F7-590B34AC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Suggested Workflow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A7AD05-C1F0-E0F5-356C-767C56F42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4" y="1476179"/>
            <a:ext cx="11565551" cy="53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0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23683-EC88-DEB4-7723-EF68FC32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Exercise 1 (Array Bubble Sort, 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950E9D-7313-8189-09EC-15229AB5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The first line is the array size, followed by the array elements matching the given size.</a:t>
            </a:r>
          </a:p>
          <a:p>
            <a:r>
              <a:rPr lang="en-US" altLang="zh-TW" dirty="0"/>
              <a:t>Output: A single line with the sorted array.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A83C8C-48BE-A3B3-5E09-F8CF3D45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62478"/>
            <a:ext cx="5167099" cy="1574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4E5794-E10A-86CC-393E-1237AC89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93" y="3962478"/>
            <a:ext cx="5002050" cy="15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7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8F36B-78ED-F617-5D17-4F8CECC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 (Array Search,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614E2-2B6A-A7D3-B519-FB862CD6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The first line is the array size, the second line contains the array elements, and the third line is the target value to search.</a:t>
            </a:r>
          </a:p>
          <a:p>
            <a:r>
              <a:rPr lang="en-US" altLang="zh-TW" dirty="0"/>
              <a:t>Output: A single integer representing the target's index, or -1 if not found.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5E8D14-F4A7-20EA-87A3-5E029D25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10" y="4071598"/>
            <a:ext cx="5883218" cy="17458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8CF4F3-3C39-FD25-2F4A-5714CB09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1598"/>
            <a:ext cx="4606027" cy="17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7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B16B6-4C03-FD0B-A0F5-66396D2C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3 (Linked-List Merge Sort,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F5142-345D-261C-E421-97E6D9F0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The first line is the number of linked list elements, followed by the elements matching this count.</a:t>
            </a:r>
          </a:p>
          <a:p>
            <a:r>
              <a:rPr lang="en-US" altLang="zh-TW" dirty="0"/>
              <a:t>Output: A single line with the sorted linked list.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05DA88-E67A-7D21-A344-E6E037E8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76" y="3886208"/>
            <a:ext cx="6146598" cy="17527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4F2351-521C-16EC-6EA1-425097BB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6208"/>
            <a:ext cx="4469489" cy="17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617</Words>
  <Application>Microsoft Office PowerPoint</Application>
  <PresentationFormat>寬螢幕</PresentationFormat>
  <Paragraphs>59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佈景主題</vt:lpstr>
      <vt:lpstr>Computer Organization 2025  Assignment I </vt:lpstr>
      <vt:lpstr>Overview</vt:lpstr>
      <vt:lpstr>Prerequisite: HW0 - Set up your environment</vt:lpstr>
      <vt:lpstr>Prerequisite: HW0 - Test your environment</vt:lpstr>
      <vt:lpstr>Assignment - 3 Coding Exercises</vt:lpstr>
      <vt:lpstr>Suggested Workflow</vt:lpstr>
      <vt:lpstr>Exercise 1 (Array Bubble Sort, 20%)</vt:lpstr>
      <vt:lpstr>Exercise 2 (Array Search, 40%)</vt:lpstr>
      <vt:lpstr>Exercise 3 (Linked-List Merge Sort, 40%)</vt:lpstr>
      <vt:lpstr>Test Your Assignment</vt:lpstr>
      <vt:lpstr>`make judge`</vt:lpstr>
      <vt:lpstr>`judge –c judge.conf –v 1`</vt:lpstr>
      <vt:lpstr>Submission of Your Assignment</vt:lpstr>
      <vt:lpstr>Example file organization of zip file</vt:lpstr>
      <vt:lpstr>Scoring Criteria</vt:lpstr>
      <vt:lpstr>Scoring Criteria - About README.md</vt:lpstr>
      <vt:lpstr>Important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黎詠哲 LI, YUNG-CHE</dc:creator>
  <cp:lastModifiedBy>黎詠哲 LI, YUNG-CHE</cp:lastModifiedBy>
  <cp:revision>20</cp:revision>
  <dcterms:created xsi:type="dcterms:W3CDTF">2025-03-18T05:27:31Z</dcterms:created>
  <dcterms:modified xsi:type="dcterms:W3CDTF">2025-03-19T09:28:35Z</dcterms:modified>
</cp:coreProperties>
</file>