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56" r:id="rId2"/>
    <p:sldId id="361" r:id="rId3"/>
    <p:sldId id="257" r:id="rId4"/>
    <p:sldId id="367" r:id="rId5"/>
    <p:sldId id="259" r:id="rId6"/>
    <p:sldId id="263" r:id="rId7"/>
    <p:sldId id="261" r:id="rId8"/>
    <p:sldId id="265" r:id="rId9"/>
    <p:sldId id="264" r:id="rId10"/>
    <p:sldId id="266" r:id="rId11"/>
    <p:sldId id="267" r:id="rId12"/>
    <p:sldId id="268" r:id="rId13"/>
    <p:sldId id="277" r:id="rId14"/>
    <p:sldId id="278" r:id="rId15"/>
    <p:sldId id="281" r:id="rId16"/>
    <p:sldId id="282" r:id="rId17"/>
    <p:sldId id="365" r:id="rId18"/>
    <p:sldId id="283" r:id="rId19"/>
    <p:sldId id="284" r:id="rId20"/>
    <p:sldId id="285" r:id="rId21"/>
    <p:sldId id="286" r:id="rId22"/>
    <p:sldId id="366" r:id="rId23"/>
    <p:sldId id="368" r:id="rId24"/>
    <p:sldId id="269" r:id="rId25"/>
    <p:sldId id="287" r:id="rId26"/>
    <p:sldId id="362" r:id="rId27"/>
    <p:sldId id="369" r:id="rId28"/>
    <p:sldId id="270" r:id="rId29"/>
    <p:sldId id="330" r:id="rId30"/>
    <p:sldId id="356" r:id="rId31"/>
    <p:sldId id="345" r:id="rId32"/>
    <p:sldId id="350" r:id="rId33"/>
    <p:sldId id="351" r:id="rId34"/>
    <p:sldId id="370" r:id="rId35"/>
    <p:sldId id="371" r:id="rId36"/>
    <p:sldId id="373" r:id="rId37"/>
    <p:sldId id="372" r:id="rId38"/>
    <p:sldId id="374" r:id="rId39"/>
    <p:sldId id="375" r:id="rId40"/>
    <p:sldId id="376" r:id="rId41"/>
    <p:sldId id="377" r:id="rId42"/>
    <p:sldId id="378" r:id="rId43"/>
    <p:sldId id="379" r:id="rId44"/>
    <p:sldId id="380" r:id="rId45"/>
    <p:sldId id="381" r:id="rId46"/>
    <p:sldId id="382" r:id="rId47"/>
    <p:sldId id="355" r:id="rId48"/>
    <p:sldId id="342" r:id="rId49"/>
    <p:sldId id="343" r:id="rId50"/>
    <p:sldId id="344" r:id="rId51"/>
    <p:sldId id="271" r:id="rId52"/>
    <p:sldId id="288" r:id="rId53"/>
    <p:sldId id="384" r:id="rId54"/>
    <p:sldId id="387" r:id="rId55"/>
    <p:sldId id="383" r:id="rId56"/>
    <p:sldId id="360" r:id="rId57"/>
    <p:sldId id="272" r:id="rId58"/>
    <p:sldId id="357" r:id="rId59"/>
    <p:sldId id="385" r:id="rId60"/>
    <p:sldId id="273" r:id="rId61"/>
    <p:sldId id="386" r:id="rId62"/>
    <p:sldId id="388" r:id="rId63"/>
    <p:sldId id="389" r:id="rId64"/>
    <p:sldId id="390" r:id="rId65"/>
    <p:sldId id="274" r:id="rId66"/>
    <p:sldId id="358" r:id="rId67"/>
    <p:sldId id="262" r:id="rId6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1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13" autoAdjust="0"/>
  </p:normalViewPr>
  <p:slideViewPr>
    <p:cSldViewPr snapToGrid="0">
      <p:cViewPr varScale="1">
        <p:scale>
          <a:sx n="69" d="100"/>
          <a:sy n="69" d="100"/>
        </p:scale>
        <p:origin x="542" y="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7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len Lin" userId="38971fc700e0f7d2" providerId="LiveId" clId="{A2FDDBF3-6CCD-468F-A639-583EECC8EE33}"/>
    <pc:docChg chg="undo custSel addSld delSld modSld">
      <pc:chgData name="Jalen Lin" userId="38971fc700e0f7d2" providerId="LiveId" clId="{A2FDDBF3-6CCD-468F-A639-583EECC8EE33}" dt="2019-10-05T02:09:15.384" v="1434" actId="20577"/>
      <pc:docMkLst>
        <pc:docMk/>
      </pc:docMkLst>
      <pc:sldChg chg="modSp">
        <pc:chgData name="Jalen Lin" userId="38971fc700e0f7d2" providerId="LiveId" clId="{A2FDDBF3-6CCD-468F-A639-583EECC8EE33}" dt="2019-10-05T01:53:02.258" v="991" actId="20577"/>
        <pc:sldMkLst>
          <pc:docMk/>
          <pc:sldMk cId="4223921275" sldId="256"/>
        </pc:sldMkLst>
        <pc:spChg chg="mod">
          <ac:chgData name="Jalen Lin" userId="38971fc700e0f7d2" providerId="LiveId" clId="{A2FDDBF3-6CCD-468F-A639-583EECC8EE33}" dt="2019-10-05T01:53:02.258" v="991" actId="20577"/>
          <ac:spMkLst>
            <pc:docMk/>
            <pc:sldMk cId="4223921275" sldId="256"/>
            <ac:spMk id="3" creationId="{00000000-0000-0000-0000-000000000000}"/>
          </ac:spMkLst>
        </pc:spChg>
      </pc:sldChg>
      <pc:sldChg chg="modSp">
        <pc:chgData name="Jalen Lin" userId="38971fc700e0f7d2" providerId="LiveId" clId="{A2FDDBF3-6CCD-468F-A639-583EECC8EE33}" dt="2019-10-05T01:46:01.079" v="953" actId="20577"/>
        <pc:sldMkLst>
          <pc:docMk/>
          <pc:sldMk cId="3978770129" sldId="262"/>
        </pc:sldMkLst>
        <pc:spChg chg="mod">
          <ac:chgData name="Jalen Lin" userId="38971fc700e0f7d2" providerId="LiveId" clId="{A2FDDBF3-6CCD-468F-A639-583EECC8EE33}" dt="2019-10-05T01:46:01.079" v="953" actId="20577"/>
          <ac:spMkLst>
            <pc:docMk/>
            <pc:sldMk cId="3978770129" sldId="262"/>
            <ac:spMk id="3" creationId="{00000000-0000-0000-0000-000000000000}"/>
          </ac:spMkLst>
        </pc:spChg>
      </pc:sldChg>
      <pc:sldChg chg="modSp">
        <pc:chgData name="Jalen Lin" userId="38971fc700e0f7d2" providerId="LiveId" clId="{A2FDDBF3-6CCD-468F-A639-583EECC8EE33}" dt="2019-10-05T01:31:30.418" v="195" actId="20577"/>
        <pc:sldMkLst>
          <pc:docMk/>
          <pc:sldMk cId="3701807894" sldId="274"/>
        </pc:sldMkLst>
        <pc:spChg chg="mod">
          <ac:chgData name="Jalen Lin" userId="38971fc700e0f7d2" providerId="LiveId" clId="{A2FDDBF3-6CCD-468F-A639-583EECC8EE33}" dt="2019-10-05T01:31:30.418" v="195" actId="20577"/>
          <ac:spMkLst>
            <pc:docMk/>
            <pc:sldMk cId="3701807894" sldId="274"/>
            <ac:spMk id="2" creationId="{00000000-0000-0000-0000-000000000000}"/>
          </ac:spMkLst>
        </pc:spChg>
        <pc:spChg chg="mod">
          <ac:chgData name="Jalen Lin" userId="38971fc700e0f7d2" providerId="LiveId" clId="{A2FDDBF3-6CCD-468F-A639-583EECC8EE33}" dt="2019-10-05T01:31:26.513" v="182" actId="20577"/>
          <ac:spMkLst>
            <pc:docMk/>
            <pc:sldMk cId="3701807894" sldId="274"/>
            <ac:spMk id="3" creationId="{00000000-0000-0000-0000-000000000000}"/>
          </ac:spMkLst>
        </pc:spChg>
      </pc:sldChg>
      <pc:sldChg chg="del">
        <pc:chgData name="Jalen Lin" userId="38971fc700e0f7d2" providerId="LiveId" clId="{A2FDDBF3-6CCD-468F-A639-583EECC8EE33}" dt="2019-10-05T01:19:23.468" v="158" actId="2696"/>
        <pc:sldMkLst>
          <pc:docMk/>
          <pc:sldMk cId="327462721" sldId="275"/>
        </pc:sldMkLst>
      </pc:sldChg>
      <pc:sldChg chg="del">
        <pc:chgData name="Jalen Lin" userId="38971fc700e0f7d2" providerId="LiveId" clId="{A2FDDBF3-6CCD-468F-A639-583EECC8EE33}" dt="2019-10-05T01:19:23.462" v="157" actId="2696"/>
        <pc:sldMkLst>
          <pc:docMk/>
          <pc:sldMk cId="2756646848" sldId="276"/>
        </pc:sldMkLst>
      </pc:sldChg>
      <pc:sldChg chg="modSp">
        <pc:chgData name="Jalen Lin" userId="38971fc700e0f7d2" providerId="LiveId" clId="{A2FDDBF3-6CCD-468F-A639-583EECC8EE33}" dt="2019-10-05T02:06:43.260" v="1418" actId="2711"/>
        <pc:sldMkLst>
          <pc:docMk/>
          <pc:sldMk cId="3585601866" sldId="288"/>
        </pc:sldMkLst>
        <pc:spChg chg="mod">
          <ac:chgData name="Jalen Lin" userId="38971fc700e0f7d2" providerId="LiveId" clId="{A2FDDBF3-6CCD-468F-A639-583EECC8EE33}" dt="2019-10-05T02:06:43.260" v="1418" actId="2711"/>
          <ac:spMkLst>
            <pc:docMk/>
            <pc:sldMk cId="3585601866" sldId="288"/>
            <ac:spMk id="7" creationId="{779ECCAC-F5A2-4B5C-91C9-6AFE996007A8}"/>
          </ac:spMkLst>
        </pc:spChg>
      </pc:sldChg>
      <pc:sldChg chg="addSp delSp modSp add">
        <pc:chgData name="Jalen Lin" userId="38971fc700e0f7d2" providerId="LiveId" clId="{A2FDDBF3-6CCD-468F-A639-583EECC8EE33}" dt="2019-10-04T21:44:48.795" v="6"/>
        <pc:sldMkLst>
          <pc:docMk/>
          <pc:sldMk cId="2166561514" sldId="330"/>
        </pc:sldMkLst>
        <pc:spChg chg="del mod">
          <ac:chgData name="Jalen Lin" userId="38971fc700e0f7d2" providerId="LiveId" clId="{A2FDDBF3-6CCD-468F-A639-583EECC8EE33}" dt="2019-10-04T21:44:48.795" v="6"/>
          <ac:spMkLst>
            <pc:docMk/>
            <pc:sldMk cId="2166561514" sldId="330"/>
            <ac:spMk id="5" creationId="{00000000-0000-0000-0000-000000000000}"/>
          </ac:spMkLst>
        </pc:spChg>
        <pc:spChg chg="add del mod">
          <ac:chgData name="Jalen Lin" userId="38971fc700e0f7d2" providerId="LiveId" clId="{A2FDDBF3-6CCD-468F-A639-583EECC8EE33}" dt="2019-10-04T21:44:48.795" v="6"/>
          <ac:spMkLst>
            <pc:docMk/>
            <pc:sldMk cId="2166561514" sldId="330"/>
            <ac:spMk id="6" creationId="{0C275C43-5CC7-47BD-8B27-412BE902E241}"/>
          </ac:spMkLst>
        </pc:spChg>
        <pc:spChg chg="add del mod">
          <ac:chgData name="Jalen Lin" userId="38971fc700e0f7d2" providerId="LiveId" clId="{A2FDDBF3-6CCD-468F-A639-583EECC8EE33}" dt="2019-10-04T21:44:48.795" v="6"/>
          <ac:spMkLst>
            <pc:docMk/>
            <pc:sldMk cId="2166561514" sldId="330"/>
            <ac:spMk id="7" creationId="{60ED0351-F644-4EC1-A7FB-1661C722F92B}"/>
          </ac:spMkLst>
        </pc:spChg>
        <pc:spChg chg="add del mod">
          <ac:chgData name="Jalen Lin" userId="38971fc700e0f7d2" providerId="LiveId" clId="{A2FDDBF3-6CCD-468F-A639-583EECC8EE33}" dt="2019-10-04T21:44:48.795" v="6"/>
          <ac:spMkLst>
            <pc:docMk/>
            <pc:sldMk cId="2166561514" sldId="330"/>
            <ac:spMk id="8" creationId="{090E121A-51B2-4DF9-B20A-8D6B277C082D}"/>
          </ac:spMkLst>
        </pc:spChg>
      </pc:sldChg>
      <pc:sldChg chg="addSp delSp modSp add">
        <pc:chgData name="Jalen Lin" userId="38971fc700e0f7d2" providerId="LiveId" clId="{A2FDDBF3-6CCD-468F-A639-583EECC8EE33}" dt="2019-10-05T02:08:50.921" v="1431" actId="20577"/>
        <pc:sldMkLst>
          <pc:docMk/>
          <pc:sldMk cId="4156211450" sldId="342"/>
        </pc:sldMkLst>
        <pc:spChg chg="mod">
          <ac:chgData name="Jalen Lin" userId="38971fc700e0f7d2" providerId="LiveId" clId="{A2FDDBF3-6CCD-468F-A639-583EECC8EE33}" dt="2019-10-05T02:08:50.921" v="1431" actId="20577"/>
          <ac:spMkLst>
            <pc:docMk/>
            <pc:sldMk cId="4156211450" sldId="342"/>
            <ac:spMk id="2" creationId="{00000000-0000-0000-0000-000000000000}"/>
          </ac:spMkLst>
        </pc:spChg>
        <pc:spChg chg="del">
          <ac:chgData name="Jalen Lin" userId="38971fc700e0f7d2" providerId="LiveId" clId="{A2FDDBF3-6CCD-468F-A639-583EECC8EE33}" dt="2019-10-04T23:01:12.239" v="12"/>
          <ac:spMkLst>
            <pc:docMk/>
            <pc:sldMk cId="4156211450" sldId="342"/>
            <ac:spMk id="3" creationId="{00000000-0000-0000-0000-000000000000}"/>
          </ac:spMkLst>
        </pc:spChg>
        <pc:spChg chg="add del mod">
          <ac:chgData name="Jalen Lin" userId="38971fc700e0f7d2" providerId="LiveId" clId="{A2FDDBF3-6CCD-468F-A639-583EECC8EE33}" dt="2019-10-04T23:01:57.054" v="20" actId="20577"/>
          <ac:spMkLst>
            <pc:docMk/>
            <pc:sldMk cId="4156211450" sldId="342"/>
            <ac:spMk id="5" creationId="{00000000-0000-0000-0000-000000000000}"/>
          </ac:spMkLst>
        </pc:spChg>
        <pc:spChg chg="add del mod">
          <ac:chgData name="Jalen Lin" userId="38971fc700e0f7d2" providerId="LiveId" clId="{A2FDDBF3-6CCD-468F-A639-583EECC8EE33}" dt="2019-10-04T23:01:12.239" v="12"/>
          <ac:spMkLst>
            <pc:docMk/>
            <pc:sldMk cId="4156211450" sldId="342"/>
            <ac:spMk id="8" creationId="{EDC869C0-355F-4E6D-A719-D1BC42D9428C}"/>
          </ac:spMkLst>
        </pc:spChg>
        <pc:spChg chg="add del mod">
          <ac:chgData name="Jalen Lin" userId="38971fc700e0f7d2" providerId="LiveId" clId="{A2FDDBF3-6CCD-468F-A639-583EECC8EE33}" dt="2019-10-04T23:01:12.239" v="12"/>
          <ac:spMkLst>
            <pc:docMk/>
            <pc:sldMk cId="4156211450" sldId="342"/>
            <ac:spMk id="9" creationId="{6A7309F2-4467-464B-96EC-4898C2FF11D0}"/>
          </ac:spMkLst>
        </pc:spChg>
        <pc:spChg chg="add del mod">
          <ac:chgData name="Jalen Lin" userId="38971fc700e0f7d2" providerId="LiveId" clId="{A2FDDBF3-6CCD-468F-A639-583EECC8EE33}" dt="2019-10-04T23:01:34.960" v="15" actId="478"/>
          <ac:spMkLst>
            <pc:docMk/>
            <pc:sldMk cId="4156211450" sldId="342"/>
            <ac:spMk id="12" creationId="{021F12F3-5EE7-4E79-8024-DD68CCBF6D48}"/>
          </ac:spMkLst>
        </pc:spChg>
        <pc:picChg chg="mod">
          <ac:chgData name="Jalen Lin" userId="38971fc700e0f7d2" providerId="LiveId" clId="{A2FDDBF3-6CCD-468F-A639-583EECC8EE33}" dt="2019-10-04T23:03:09.066" v="40" actId="1076"/>
          <ac:picMkLst>
            <pc:docMk/>
            <pc:sldMk cId="4156211450" sldId="342"/>
            <ac:picMk id="6" creationId="{00000000-0000-0000-0000-000000000000}"/>
          </ac:picMkLst>
        </pc:picChg>
        <pc:picChg chg="mod">
          <ac:chgData name="Jalen Lin" userId="38971fc700e0f7d2" providerId="LiveId" clId="{A2FDDBF3-6CCD-468F-A639-583EECC8EE33}" dt="2019-10-04T23:03:04.541" v="39" actId="1076"/>
          <ac:picMkLst>
            <pc:docMk/>
            <pc:sldMk cId="4156211450" sldId="342"/>
            <ac:picMk id="7" creationId="{00000000-0000-0000-0000-000000000000}"/>
          </ac:picMkLst>
        </pc:picChg>
        <pc:picChg chg="mod">
          <ac:chgData name="Jalen Lin" userId="38971fc700e0f7d2" providerId="LiveId" clId="{A2FDDBF3-6CCD-468F-A639-583EECC8EE33}" dt="2019-10-04T23:02:55.733" v="36" actId="1076"/>
          <ac:picMkLst>
            <pc:docMk/>
            <pc:sldMk cId="4156211450" sldId="342"/>
            <ac:picMk id="10" creationId="{00000000-0000-0000-0000-000000000000}"/>
          </ac:picMkLst>
        </pc:picChg>
        <pc:picChg chg="mod">
          <ac:chgData name="Jalen Lin" userId="38971fc700e0f7d2" providerId="LiveId" clId="{A2FDDBF3-6CCD-468F-A639-583EECC8EE33}" dt="2019-10-04T23:03:02.680" v="38" actId="1076"/>
          <ac:picMkLst>
            <pc:docMk/>
            <pc:sldMk cId="4156211450" sldId="342"/>
            <ac:picMk id="11" creationId="{00000000-0000-0000-0000-000000000000}"/>
          </ac:picMkLst>
        </pc:picChg>
      </pc:sldChg>
      <pc:sldChg chg="addSp delSp modSp add">
        <pc:chgData name="Jalen Lin" userId="38971fc700e0f7d2" providerId="LiveId" clId="{A2FDDBF3-6CCD-468F-A639-583EECC8EE33}" dt="2019-10-05T02:09:01.597" v="1432"/>
        <pc:sldMkLst>
          <pc:docMk/>
          <pc:sldMk cId="3265460521" sldId="343"/>
        </pc:sldMkLst>
        <pc:spChg chg="mod">
          <ac:chgData name="Jalen Lin" userId="38971fc700e0f7d2" providerId="LiveId" clId="{A2FDDBF3-6CCD-468F-A639-583EECC8EE33}" dt="2019-10-05T02:09:01.597" v="1432"/>
          <ac:spMkLst>
            <pc:docMk/>
            <pc:sldMk cId="3265460521" sldId="343"/>
            <ac:spMk id="2" creationId="{00000000-0000-0000-0000-000000000000}"/>
          </ac:spMkLst>
        </pc:spChg>
        <pc:spChg chg="del">
          <ac:chgData name="Jalen Lin" userId="38971fc700e0f7d2" providerId="LiveId" clId="{A2FDDBF3-6CCD-468F-A639-583EECC8EE33}" dt="2019-10-04T23:01:12.239" v="12"/>
          <ac:spMkLst>
            <pc:docMk/>
            <pc:sldMk cId="3265460521" sldId="343"/>
            <ac:spMk id="3" creationId="{00000000-0000-0000-0000-000000000000}"/>
          </ac:spMkLst>
        </pc:spChg>
        <pc:spChg chg="mod">
          <ac:chgData name="Jalen Lin" userId="38971fc700e0f7d2" providerId="LiveId" clId="{A2FDDBF3-6CCD-468F-A639-583EECC8EE33}" dt="2019-10-04T23:03:22.879" v="43" actId="20577"/>
          <ac:spMkLst>
            <pc:docMk/>
            <pc:sldMk cId="3265460521" sldId="343"/>
            <ac:spMk id="5" creationId="{00000000-0000-0000-0000-000000000000}"/>
          </ac:spMkLst>
        </pc:spChg>
        <pc:spChg chg="add del mod">
          <ac:chgData name="Jalen Lin" userId="38971fc700e0f7d2" providerId="LiveId" clId="{A2FDDBF3-6CCD-468F-A639-583EECC8EE33}" dt="2019-10-04T23:01:12.239" v="12"/>
          <ac:spMkLst>
            <pc:docMk/>
            <pc:sldMk cId="3265460521" sldId="343"/>
            <ac:spMk id="8" creationId="{180D22C9-C09B-4F70-B7ED-20DD2E36E571}"/>
          </ac:spMkLst>
        </pc:spChg>
        <pc:spChg chg="add del mod">
          <ac:chgData name="Jalen Lin" userId="38971fc700e0f7d2" providerId="LiveId" clId="{A2FDDBF3-6CCD-468F-A639-583EECC8EE33}" dt="2019-10-04T23:01:12.239" v="12"/>
          <ac:spMkLst>
            <pc:docMk/>
            <pc:sldMk cId="3265460521" sldId="343"/>
            <ac:spMk id="9" creationId="{FF161D4C-B0FB-43A1-9585-2D88568D6A5F}"/>
          </ac:spMkLst>
        </pc:spChg>
        <pc:spChg chg="add mod">
          <ac:chgData name="Jalen Lin" userId="38971fc700e0f7d2" providerId="LiveId" clId="{A2FDDBF3-6CCD-468F-A639-583EECC8EE33}" dt="2019-10-04T23:01:12.239" v="12"/>
          <ac:spMkLst>
            <pc:docMk/>
            <pc:sldMk cId="3265460521" sldId="343"/>
            <ac:spMk id="10" creationId="{CA0FB5EB-BFBE-4459-A665-237A77678443}"/>
          </ac:spMkLst>
        </pc:spChg>
        <pc:picChg chg="mod">
          <ac:chgData name="Jalen Lin" userId="38971fc700e0f7d2" providerId="LiveId" clId="{A2FDDBF3-6CCD-468F-A639-583EECC8EE33}" dt="2019-10-04T23:04:21.718" v="69" actId="1076"/>
          <ac:picMkLst>
            <pc:docMk/>
            <pc:sldMk cId="3265460521" sldId="343"/>
            <ac:picMk id="6" creationId="{00000000-0000-0000-0000-000000000000}"/>
          </ac:picMkLst>
        </pc:picChg>
        <pc:picChg chg="mod">
          <ac:chgData name="Jalen Lin" userId="38971fc700e0f7d2" providerId="LiveId" clId="{A2FDDBF3-6CCD-468F-A639-583EECC8EE33}" dt="2019-10-04T23:04:23.224" v="70" actId="1076"/>
          <ac:picMkLst>
            <pc:docMk/>
            <pc:sldMk cId="3265460521" sldId="343"/>
            <ac:picMk id="7" creationId="{00000000-0000-0000-0000-000000000000}"/>
          </ac:picMkLst>
        </pc:picChg>
        <pc:picChg chg="add del mod">
          <ac:chgData name="Jalen Lin" userId="38971fc700e0f7d2" providerId="LiveId" clId="{A2FDDBF3-6CCD-468F-A639-583EECC8EE33}" dt="2019-10-04T23:03:55.079" v="57"/>
          <ac:picMkLst>
            <pc:docMk/>
            <pc:sldMk cId="3265460521" sldId="343"/>
            <ac:picMk id="11" creationId="{4A191250-BE6A-449F-BBEF-ECA1DA96DB3D}"/>
          </ac:picMkLst>
        </pc:picChg>
        <pc:picChg chg="add mod">
          <ac:chgData name="Jalen Lin" userId="38971fc700e0f7d2" providerId="LiveId" clId="{A2FDDBF3-6CCD-468F-A639-583EECC8EE33}" dt="2019-10-04T23:04:29.152" v="73" actId="1076"/>
          <ac:picMkLst>
            <pc:docMk/>
            <pc:sldMk cId="3265460521" sldId="343"/>
            <ac:picMk id="12" creationId="{15E90F0E-8185-4114-BFBC-3820205F4B6E}"/>
          </ac:picMkLst>
        </pc:picChg>
      </pc:sldChg>
      <pc:sldChg chg="addSp delSp modSp add">
        <pc:chgData name="Jalen Lin" userId="38971fc700e0f7d2" providerId="LiveId" clId="{A2FDDBF3-6CCD-468F-A639-583EECC8EE33}" dt="2019-10-05T02:07:54.879" v="1423" actId="20577"/>
        <pc:sldMkLst>
          <pc:docMk/>
          <pc:sldMk cId="697712068" sldId="344"/>
        </pc:sldMkLst>
        <pc:spChg chg="mod">
          <ac:chgData name="Jalen Lin" userId="38971fc700e0f7d2" providerId="LiveId" clId="{A2FDDBF3-6CCD-468F-A639-583EECC8EE33}" dt="2019-10-05T02:07:54.879" v="1423" actId="20577"/>
          <ac:spMkLst>
            <pc:docMk/>
            <pc:sldMk cId="697712068" sldId="344"/>
            <ac:spMk id="2" creationId="{00000000-0000-0000-0000-000000000000}"/>
          </ac:spMkLst>
        </pc:spChg>
        <pc:spChg chg="mod">
          <ac:chgData name="Jalen Lin" userId="38971fc700e0f7d2" providerId="LiveId" clId="{A2FDDBF3-6CCD-468F-A639-583EECC8EE33}" dt="2019-10-04T23:04:57.456" v="81" actId="20577"/>
          <ac:spMkLst>
            <pc:docMk/>
            <pc:sldMk cId="697712068" sldId="344"/>
            <ac:spMk id="5" creationId="{00000000-0000-0000-0000-000000000000}"/>
          </ac:spMkLst>
        </pc:spChg>
        <pc:spChg chg="add del mod">
          <ac:chgData name="Jalen Lin" userId="38971fc700e0f7d2" providerId="LiveId" clId="{A2FDDBF3-6CCD-468F-A639-583EECC8EE33}" dt="2019-10-04T23:01:12.239" v="12"/>
          <ac:spMkLst>
            <pc:docMk/>
            <pc:sldMk cId="697712068" sldId="344"/>
            <ac:spMk id="6" creationId="{8BAD1109-B333-4EFA-B4DF-C2DFA3C0C037}"/>
          </ac:spMkLst>
        </pc:spChg>
        <pc:spChg chg="add del mod">
          <ac:chgData name="Jalen Lin" userId="38971fc700e0f7d2" providerId="LiveId" clId="{A2FDDBF3-6CCD-468F-A639-583EECC8EE33}" dt="2019-10-04T23:01:12.239" v="12"/>
          <ac:spMkLst>
            <pc:docMk/>
            <pc:sldMk cId="697712068" sldId="344"/>
            <ac:spMk id="7" creationId="{219AE7C1-ECAE-43DF-AA15-7F436E7D436B}"/>
          </ac:spMkLst>
        </pc:spChg>
        <pc:spChg chg="add del mod">
          <ac:chgData name="Jalen Lin" userId="38971fc700e0f7d2" providerId="LiveId" clId="{A2FDDBF3-6CCD-468F-A639-583EECC8EE33}" dt="2019-10-04T23:01:12.239" v="12"/>
          <ac:spMkLst>
            <pc:docMk/>
            <pc:sldMk cId="697712068" sldId="344"/>
            <ac:spMk id="8" creationId="{7973AF72-F8AE-4D22-AE1A-1D6E2739276B}"/>
          </ac:spMkLst>
        </pc:spChg>
      </pc:sldChg>
      <pc:sldChg chg="addSp delSp modSp add">
        <pc:chgData name="Jalen Lin" userId="38971fc700e0f7d2" providerId="LiveId" clId="{A2FDDBF3-6CCD-468F-A639-583EECC8EE33}" dt="2019-10-04T23:02:01.628" v="21" actId="20577"/>
        <pc:sldMkLst>
          <pc:docMk/>
          <pc:sldMk cId="3018272586" sldId="345"/>
        </pc:sldMkLst>
        <pc:spChg chg="mod">
          <ac:chgData name="Jalen Lin" userId="38971fc700e0f7d2" providerId="LiveId" clId="{A2FDDBF3-6CCD-468F-A639-583EECC8EE33}" dt="2019-10-04T23:02:01.628" v="21" actId="20577"/>
          <ac:spMkLst>
            <pc:docMk/>
            <pc:sldMk cId="3018272586" sldId="345"/>
            <ac:spMk id="5" creationId="{00000000-0000-0000-0000-000000000000}"/>
          </ac:spMkLst>
        </pc:spChg>
        <pc:spChg chg="add del mod">
          <ac:chgData name="Jalen Lin" userId="38971fc700e0f7d2" providerId="LiveId" clId="{A2FDDBF3-6CCD-468F-A639-583EECC8EE33}" dt="2019-10-04T23:01:12.239" v="12"/>
          <ac:spMkLst>
            <pc:docMk/>
            <pc:sldMk cId="3018272586" sldId="345"/>
            <ac:spMk id="6" creationId="{1E452C8B-4013-467C-B16B-A756C0CCBC14}"/>
          </ac:spMkLst>
        </pc:spChg>
        <pc:spChg chg="add del mod">
          <ac:chgData name="Jalen Lin" userId="38971fc700e0f7d2" providerId="LiveId" clId="{A2FDDBF3-6CCD-468F-A639-583EECC8EE33}" dt="2019-10-04T23:01:12.239" v="12"/>
          <ac:spMkLst>
            <pc:docMk/>
            <pc:sldMk cId="3018272586" sldId="345"/>
            <ac:spMk id="7" creationId="{C9B0D12C-CDEF-45B3-892A-E34294EAB4AD}"/>
          </ac:spMkLst>
        </pc:spChg>
        <pc:spChg chg="add del mod">
          <ac:chgData name="Jalen Lin" userId="38971fc700e0f7d2" providerId="LiveId" clId="{A2FDDBF3-6CCD-468F-A639-583EECC8EE33}" dt="2019-10-04T23:01:12.239" v="12"/>
          <ac:spMkLst>
            <pc:docMk/>
            <pc:sldMk cId="3018272586" sldId="345"/>
            <ac:spMk id="8" creationId="{376E165F-B7E1-4D32-8A37-8BE2C646814B}"/>
          </ac:spMkLst>
        </pc:spChg>
      </pc:sldChg>
      <pc:sldChg chg="addSp delSp modSp add">
        <pc:chgData name="Jalen Lin" userId="38971fc700e0f7d2" providerId="LiveId" clId="{A2FDDBF3-6CCD-468F-A639-583EECC8EE33}" dt="2019-10-04T23:02:04.864" v="22" actId="20577"/>
        <pc:sldMkLst>
          <pc:docMk/>
          <pc:sldMk cId="1164031316" sldId="350"/>
        </pc:sldMkLst>
        <pc:spChg chg="mod">
          <ac:chgData name="Jalen Lin" userId="38971fc700e0f7d2" providerId="LiveId" clId="{A2FDDBF3-6CCD-468F-A639-583EECC8EE33}" dt="2019-10-04T23:02:04.864" v="22" actId="20577"/>
          <ac:spMkLst>
            <pc:docMk/>
            <pc:sldMk cId="1164031316" sldId="350"/>
            <ac:spMk id="5" creationId="{00000000-0000-0000-0000-000000000000}"/>
          </ac:spMkLst>
        </pc:spChg>
        <pc:spChg chg="add del mod">
          <ac:chgData name="Jalen Lin" userId="38971fc700e0f7d2" providerId="LiveId" clId="{A2FDDBF3-6CCD-468F-A639-583EECC8EE33}" dt="2019-10-04T23:01:12.239" v="12"/>
          <ac:spMkLst>
            <pc:docMk/>
            <pc:sldMk cId="1164031316" sldId="350"/>
            <ac:spMk id="6" creationId="{68146614-C4D2-4B6F-91E3-A702B9396B4B}"/>
          </ac:spMkLst>
        </pc:spChg>
        <pc:spChg chg="add del mod">
          <ac:chgData name="Jalen Lin" userId="38971fc700e0f7d2" providerId="LiveId" clId="{A2FDDBF3-6CCD-468F-A639-583EECC8EE33}" dt="2019-10-04T23:01:12.239" v="12"/>
          <ac:spMkLst>
            <pc:docMk/>
            <pc:sldMk cId="1164031316" sldId="350"/>
            <ac:spMk id="7" creationId="{71D26704-61F5-462E-95F5-A2AF8A7912D0}"/>
          </ac:spMkLst>
        </pc:spChg>
        <pc:spChg chg="add del mod">
          <ac:chgData name="Jalen Lin" userId="38971fc700e0f7d2" providerId="LiveId" clId="{A2FDDBF3-6CCD-468F-A639-583EECC8EE33}" dt="2019-10-04T23:01:12.239" v="12"/>
          <ac:spMkLst>
            <pc:docMk/>
            <pc:sldMk cId="1164031316" sldId="350"/>
            <ac:spMk id="8" creationId="{DA5814BA-72F7-4A3F-9D48-F75F0D0C13E1}"/>
          </ac:spMkLst>
        </pc:spChg>
      </pc:sldChg>
      <pc:sldChg chg="addSp delSp modSp add">
        <pc:chgData name="Jalen Lin" userId="38971fc700e0f7d2" providerId="LiveId" clId="{A2FDDBF3-6CCD-468F-A639-583EECC8EE33}" dt="2019-10-05T02:07:46.051" v="1422" actId="20577"/>
        <pc:sldMkLst>
          <pc:docMk/>
          <pc:sldMk cId="405064788" sldId="351"/>
        </pc:sldMkLst>
        <pc:spChg chg="mod">
          <ac:chgData name="Jalen Lin" userId="38971fc700e0f7d2" providerId="LiveId" clId="{A2FDDBF3-6CCD-468F-A639-583EECC8EE33}" dt="2019-10-05T02:07:46.051" v="1422" actId="20577"/>
          <ac:spMkLst>
            <pc:docMk/>
            <pc:sldMk cId="405064788" sldId="351"/>
            <ac:spMk id="2" creationId="{00000000-0000-0000-0000-000000000000}"/>
          </ac:spMkLst>
        </pc:spChg>
        <pc:spChg chg="mod">
          <ac:chgData name="Jalen Lin" userId="38971fc700e0f7d2" providerId="LiveId" clId="{A2FDDBF3-6CCD-468F-A639-583EECC8EE33}" dt="2019-10-04T23:01:26.018" v="14" actId="207"/>
          <ac:spMkLst>
            <pc:docMk/>
            <pc:sldMk cId="405064788" sldId="351"/>
            <ac:spMk id="3" creationId="{00000000-0000-0000-0000-000000000000}"/>
          </ac:spMkLst>
        </pc:spChg>
        <pc:spChg chg="mod">
          <ac:chgData name="Jalen Lin" userId="38971fc700e0f7d2" providerId="LiveId" clId="{A2FDDBF3-6CCD-468F-A639-583EECC8EE33}" dt="2019-10-04T23:02:07.819" v="23" actId="20577"/>
          <ac:spMkLst>
            <pc:docMk/>
            <pc:sldMk cId="405064788" sldId="351"/>
            <ac:spMk id="5" creationId="{00000000-0000-0000-0000-000000000000}"/>
          </ac:spMkLst>
        </pc:spChg>
        <pc:spChg chg="add del mod">
          <ac:chgData name="Jalen Lin" userId="38971fc700e0f7d2" providerId="LiveId" clId="{A2FDDBF3-6CCD-468F-A639-583EECC8EE33}" dt="2019-10-04T23:01:12.239" v="12"/>
          <ac:spMkLst>
            <pc:docMk/>
            <pc:sldMk cId="405064788" sldId="351"/>
            <ac:spMk id="6" creationId="{FDFDC2E8-06FA-4699-A84D-84D09EDE8151}"/>
          </ac:spMkLst>
        </pc:spChg>
        <pc:spChg chg="add del mod">
          <ac:chgData name="Jalen Lin" userId="38971fc700e0f7d2" providerId="LiveId" clId="{A2FDDBF3-6CCD-468F-A639-583EECC8EE33}" dt="2019-10-04T23:01:12.239" v="12"/>
          <ac:spMkLst>
            <pc:docMk/>
            <pc:sldMk cId="405064788" sldId="351"/>
            <ac:spMk id="7" creationId="{8372F437-86E2-400F-99B0-FD2D9A00B6BC}"/>
          </ac:spMkLst>
        </pc:spChg>
        <pc:spChg chg="add del mod">
          <ac:chgData name="Jalen Lin" userId="38971fc700e0f7d2" providerId="LiveId" clId="{A2FDDBF3-6CCD-468F-A639-583EECC8EE33}" dt="2019-10-04T23:01:12.239" v="12"/>
          <ac:spMkLst>
            <pc:docMk/>
            <pc:sldMk cId="405064788" sldId="351"/>
            <ac:spMk id="8" creationId="{683D1A9E-AD5A-4A61-A9F9-1C6DD4F96B9B}"/>
          </ac:spMkLst>
        </pc:spChg>
      </pc:sldChg>
      <pc:sldChg chg="addSp delSp modSp add del">
        <pc:chgData name="Jalen Lin" userId="38971fc700e0f7d2" providerId="LiveId" clId="{A2FDDBF3-6CCD-468F-A639-583EECC8EE33}" dt="2019-10-04T23:04:39.051" v="80" actId="2696"/>
        <pc:sldMkLst>
          <pc:docMk/>
          <pc:sldMk cId="973057814" sldId="352"/>
        </pc:sldMkLst>
        <pc:spChg chg="del">
          <ac:chgData name="Jalen Lin" userId="38971fc700e0f7d2" providerId="LiveId" clId="{A2FDDBF3-6CCD-468F-A639-583EECC8EE33}" dt="2019-10-04T23:01:12.239" v="12"/>
          <ac:spMkLst>
            <pc:docMk/>
            <pc:sldMk cId="973057814" sldId="352"/>
            <ac:spMk id="3" creationId="{00000000-0000-0000-0000-000000000000}"/>
          </ac:spMkLst>
        </pc:spChg>
        <pc:spChg chg="add del mod">
          <ac:chgData name="Jalen Lin" userId="38971fc700e0f7d2" providerId="LiveId" clId="{A2FDDBF3-6CCD-468F-A639-583EECC8EE33}" dt="2019-10-04T23:01:12.239" v="12"/>
          <ac:spMkLst>
            <pc:docMk/>
            <pc:sldMk cId="973057814" sldId="352"/>
            <ac:spMk id="6" creationId="{D2C9D60F-1112-4978-B5BD-E312D1C44EE1}"/>
          </ac:spMkLst>
        </pc:spChg>
        <pc:spChg chg="add del mod">
          <ac:chgData name="Jalen Lin" userId="38971fc700e0f7d2" providerId="LiveId" clId="{A2FDDBF3-6CCD-468F-A639-583EECC8EE33}" dt="2019-10-04T23:01:12.239" v="12"/>
          <ac:spMkLst>
            <pc:docMk/>
            <pc:sldMk cId="973057814" sldId="352"/>
            <ac:spMk id="7" creationId="{ED06C581-4FA8-4ED4-8F6C-B4875BBCE14F}"/>
          </ac:spMkLst>
        </pc:spChg>
        <pc:spChg chg="add mod">
          <ac:chgData name="Jalen Lin" userId="38971fc700e0f7d2" providerId="LiveId" clId="{A2FDDBF3-6CCD-468F-A639-583EECC8EE33}" dt="2019-10-04T23:01:12.239" v="12"/>
          <ac:spMkLst>
            <pc:docMk/>
            <pc:sldMk cId="973057814" sldId="352"/>
            <ac:spMk id="9" creationId="{9F4DC4F2-6F95-457D-8C7F-8EB332638587}"/>
          </ac:spMkLst>
        </pc:spChg>
        <pc:picChg chg="add del mod">
          <ac:chgData name="Jalen Lin" userId="38971fc700e0f7d2" providerId="LiveId" clId="{A2FDDBF3-6CCD-468F-A639-583EECC8EE33}" dt="2019-10-04T23:04:04.740" v="62"/>
          <ac:picMkLst>
            <pc:docMk/>
            <pc:sldMk cId="973057814" sldId="352"/>
            <ac:picMk id="8" creationId="{00000000-0000-0000-0000-000000000000}"/>
          </ac:picMkLst>
        </pc:picChg>
      </pc:sldChg>
      <pc:sldChg chg="addSp delSp modSp add">
        <pc:chgData name="Jalen Lin" userId="38971fc700e0f7d2" providerId="LiveId" clId="{A2FDDBF3-6CCD-468F-A639-583EECC8EE33}" dt="2019-10-05T02:07:42.957" v="1421" actId="20577"/>
        <pc:sldMkLst>
          <pc:docMk/>
          <pc:sldMk cId="2807209199" sldId="355"/>
        </pc:sldMkLst>
        <pc:spChg chg="mod">
          <ac:chgData name="Jalen Lin" userId="38971fc700e0f7d2" providerId="LiveId" clId="{A2FDDBF3-6CCD-468F-A639-583EECC8EE33}" dt="2019-10-05T02:07:42.957" v="1421" actId="20577"/>
          <ac:spMkLst>
            <pc:docMk/>
            <pc:sldMk cId="2807209199" sldId="355"/>
            <ac:spMk id="2" creationId="{00000000-0000-0000-0000-000000000000}"/>
          </ac:spMkLst>
        </pc:spChg>
        <pc:spChg chg="mod">
          <ac:chgData name="Jalen Lin" userId="38971fc700e0f7d2" providerId="LiveId" clId="{A2FDDBF3-6CCD-468F-A639-583EECC8EE33}" dt="2019-10-04T23:01:13.205" v="13" actId="27636"/>
          <ac:spMkLst>
            <pc:docMk/>
            <pc:sldMk cId="2807209199" sldId="355"/>
            <ac:spMk id="3" creationId="{00000000-0000-0000-0000-000000000000}"/>
          </ac:spMkLst>
        </pc:spChg>
        <pc:spChg chg="mod">
          <ac:chgData name="Jalen Lin" userId="38971fc700e0f7d2" providerId="LiveId" clId="{A2FDDBF3-6CCD-468F-A639-583EECC8EE33}" dt="2019-10-04T23:02:10.137" v="24" actId="20577"/>
          <ac:spMkLst>
            <pc:docMk/>
            <pc:sldMk cId="2807209199" sldId="355"/>
            <ac:spMk id="5" creationId="{00000000-0000-0000-0000-000000000000}"/>
          </ac:spMkLst>
        </pc:spChg>
        <pc:spChg chg="add del mod">
          <ac:chgData name="Jalen Lin" userId="38971fc700e0f7d2" providerId="LiveId" clId="{A2FDDBF3-6CCD-468F-A639-583EECC8EE33}" dt="2019-10-04T23:01:12.239" v="12"/>
          <ac:spMkLst>
            <pc:docMk/>
            <pc:sldMk cId="2807209199" sldId="355"/>
            <ac:spMk id="6" creationId="{4DD83E6C-54CF-4C33-BA9F-F7DCAA228427}"/>
          </ac:spMkLst>
        </pc:spChg>
        <pc:spChg chg="add del mod">
          <ac:chgData name="Jalen Lin" userId="38971fc700e0f7d2" providerId="LiveId" clId="{A2FDDBF3-6CCD-468F-A639-583EECC8EE33}" dt="2019-10-04T23:01:12.239" v="12"/>
          <ac:spMkLst>
            <pc:docMk/>
            <pc:sldMk cId="2807209199" sldId="355"/>
            <ac:spMk id="7" creationId="{202CBF4B-1390-4E56-8039-F27BC11E2066}"/>
          </ac:spMkLst>
        </pc:spChg>
        <pc:spChg chg="add del mod">
          <ac:chgData name="Jalen Lin" userId="38971fc700e0f7d2" providerId="LiveId" clId="{A2FDDBF3-6CCD-468F-A639-583EECC8EE33}" dt="2019-10-04T23:01:12.239" v="12"/>
          <ac:spMkLst>
            <pc:docMk/>
            <pc:sldMk cId="2807209199" sldId="355"/>
            <ac:spMk id="8" creationId="{7EC2069F-1F23-4FF4-A592-4076F51B4E3E}"/>
          </ac:spMkLst>
        </pc:spChg>
      </pc:sldChg>
      <pc:sldChg chg="addSp delSp modSp add">
        <pc:chgData name="Jalen Lin" userId="38971fc700e0f7d2" providerId="LiveId" clId="{A2FDDBF3-6CCD-468F-A639-583EECC8EE33}" dt="2019-10-04T21:45:00.014" v="9" actId="478"/>
        <pc:sldMkLst>
          <pc:docMk/>
          <pc:sldMk cId="1034135742" sldId="356"/>
        </pc:sldMkLst>
        <pc:spChg chg="del">
          <ac:chgData name="Jalen Lin" userId="38971fc700e0f7d2" providerId="LiveId" clId="{A2FDDBF3-6CCD-468F-A639-583EECC8EE33}" dt="2019-10-04T21:44:27.535" v="2" actId="478"/>
          <ac:spMkLst>
            <pc:docMk/>
            <pc:sldMk cId="1034135742" sldId="356"/>
            <ac:spMk id="3" creationId="{00000000-0000-0000-0000-000000000000}"/>
          </ac:spMkLst>
        </pc:spChg>
        <pc:spChg chg="del mod">
          <ac:chgData name="Jalen Lin" userId="38971fc700e0f7d2" providerId="LiveId" clId="{A2FDDBF3-6CCD-468F-A639-583EECC8EE33}" dt="2019-10-04T21:44:43.631" v="5"/>
          <ac:spMkLst>
            <pc:docMk/>
            <pc:sldMk cId="1034135742" sldId="356"/>
            <ac:spMk id="5" creationId="{00000000-0000-0000-0000-000000000000}"/>
          </ac:spMkLst>
        </pc:spChg>
        <pc:spChg chg="add del mod">
          <ac:chgData name="Jalen Lin" userId="38971fc700e0f7d2" providerId="LiveId" clId="{A2FDDBF3-6CCD-468F-A639-583EECC8EE33}" dt="2019-10-04T21:44:43.631" v="5"/>
          <ac:spMkLst>
            <pc:docMk/>
            <pc:sldMk cId="1034135742" sldId="356"/>
            <ac:spMk id="6" creationId="{A1828FE4-CD2E-4FCD-9CA8-E08F02A61E29}"/>
          </ac:spMkLst>
        </pc:spChg>
        <pc:spChg chg="add del mod">
          <ac:chgData name="Jalen Lin" userId="38971fc700e0f7d2" providerId="LiveId" clId="{A2FDDBF3-6CCD-468F-A639-583EECC8EE33}" dt="2019-10-04T21:44:43.631" v="5"/>
          <ac:spMkLst>
            <pc:docMk/>
            <pc:sldMk cId="1034135742" sldId="356"/>
            <ac:spMk id="7" creationId="{4F04E7E7-B7D6-4656-84E7-0FEA020AD3F2}"/>
          </ac:spMkLst>
        </pc:spChg>
        <pc:spChg chg="add del mod">
          <ac:chgData name="Jalen Lin" userId="38971fc700e0f7d2" providerId="LiveId" clId="{A2FDDBF3-6CCD-468F-A639-583EECC8EE33}" dt="2019-10-04T21:45:00.014" v="9" actId="478"/>
          <ac:spMkLst>
            <pc:docMk/>
            <pc:sldMk cId="1034135742" sldId="356"/>
            <ac:spMk id="8" creationId="{ADE55BC3-5DFA-405C-96FD-D5987054DD86}"/>
          </ac:spMkLst>
        </pc:spChg>
        <pc:picChg chg="mod">
          <ac:chgData name="Jalen Lin" userId="38971fc700e0f7d2" providerId="LiveId" clId="{A2FDDBF3-6CCD-468F-A639-583EECC8EE33}" dt="2019-10-04T21:44:34.560" v="3" actId="1076"/>
          <ac:picMkLst>
            <pc:docMk/>
            <pc:sldMk cId="1034135742" sldId="356"/>
            <ac:picMk id="7170" creationId="{00000000-0000-0000-0000-000000000000}"/>
          </ac:picMkLst>
        </pc:picChg>
      </pc:sldChg>
      <pc:sldChg chg="addSp delSp modSp add">
        <pc:chgData name="Jalen Lin" userId="38971fc700e0f7d2" providerId="LiveId" clId="{A2FDDBF3-6CCD-468F-A639-583EECC8EE33}" dt="2019-10-04T23:22:14.822" v="156"/>
        <pc:sldMkLst>
          <pc:docMk/>
          <pc:sldMk cId="3710752403" sldId="357"/>
        </pc:sldMkLst>
        <pc:spChg chg="del">
          <ac:chgData name="Jalen Lin" userId="38971fc700e0f7d2" providerId="LiveId" clId="{A2FDDBF3-6CCD-468F-A639-583EECC8EE33}" dt="2019-10-04T23:22:07.301" v="152"/>
          <ac:spMkLst>
            <pc:docMk/>
            <pc:sldMk cId="3710752403" sldId="357"/>
            <ac:spMk id="2" creationId="{9545AE5E-1593-4A67-B721-6AEC73FA313B}"/>
          </ac:spMkLst>
        </pc:spChg>
        <pc:spChg chg="del">
          <ac:chgData name="Jalen Lin" userId="38971fc700e0f7d2" providerId="LiveId" clId="{A2FDDBF3-6CCD-468F-A639-583EECC8EE33}" dt="2019-10-04T23:22:07.301" v="152"/>
          <ac:spMkLst>
            <pc:docMk/>
            <pc:sldMk cId="3710752403" sldId="357"/>
            <ac:spMk id="3" creationId="{B37F52D4-8058-4D2F-9CC4-E14F72F961F6}"/>
          </ac:spMkLst>
        </pc:spChg>
        <pc:spChg chg="add del mod">
          <ac:chgData name="Jalen Lin" userId="38971fc700e0f7d2" providerId="LiveId" clId="{A2FDDBF3-6CCD-468F-A639-583EECC8EE33}" dt="2019-10-04T23:22:07.301" v="152"/>
          <ac:spMkLst>
            <pc:docMk/>
            <pc:sldMk cId="3710752403" sldId="357"/>
            <ac:spMk id="6" creationId="{00BA97D9-7A08-49C2-B698-ABD794E251B8}"/>
          </ac:spMkLst>
        </pc:spChg>
        <pc:spChg chg="add del mod">
          <ac:chgData name="Jalen Lin" userId="38971fc700e0f7d2" providerId="LiveId" clId="{A2FDDBF3-6CCD-468F-A639-583EECC8EE33}" dt="2019-10-04T23:22:07.301" v="152"/>
          <ac:spMkLst>
            <pc:docMk/>
            <pc:sldMk cId="3710752403" sldId="357"/>
            <ac:spMk id="7" creationId="{ED2A3847-D5B3-44CA-A2B7-6CD753A0DBB1}"/>
          </ac:spMkLst>
        </pc:spChg>
        <pc:spChg chg="add del mod">
          <ac:chgData name="Jalen Lin" userId="38971fc700e0f7d2" providerId="LiveId" clId="{A2FDDBF3-6CCD-468F-A639-583EECC8EE33}" dt="2019-10-04T23:22:09.487" v="153"/>
          <ac:spMkLst>
            <pc:docMk/>
            <pc:sldMk cId="3710752403" sldId="357"/>
            <ac:spMk id="8" creationId="{396E44EF-D963-41C9-8239-DC01D3A15FF8}"/>
          </ac:spMkLst>
        </pc:spChg>
        <pc:spChg chg="add del mod">
          <ac:chgData name="Jalen Lin" userId="38971fc700e0f7d2" providerId="LiveId" clId="{A2FDDBF3-6CCD-468F-A639-583EECC8EE33}" dt="2019-10-04T23:22:09.487" v="153"/>
          <ac:spMkLst>
            <pc:docMk/>
            <pc:sldMk cId="3710752403" sldId="357"/>
            <ac:spMk id="9" creationId="{D0BABB7D-2022-4B74-A8AB-FCA24C302BC7}"/>
          </ac:spMkLst>
        </pc:spChg>
        <pc:picChg chg="add del">
          <ac:chgData name="Jalen Lin" userId="38971fc700e0f7d2" providerId="LiveId" clId="{A2FDDBF3-6CCD-468F-A639-583EECC8EE33}" dt="2019-10-04T23:22:12.414" v="155"/>
          <ac:picMkLst>
            <pc:docMk/>
            <pc:sldMk cId="3710752403" sldId="357"/>
            <ac:picMk id="10" creationId="{5B1EDEE2-092F-4966-B4B3-2F36407A5C81}"/>
          </ac:picMkLst>
        </pc:picChg>
        <pc:picChg chg="add">
          <ac:chgData name="Jalen Lin" userId="38971fc700e0f7d2" providerId="LiveId" clId="{A2FDDBF3-6CCD-468F-A639-583EECC8EE33}" dt="2019-10-04T23:22:14.822" v="156"/>
          <ac:picMkLst>
            <pc:docMk/>
            <pc:sldMk cId="3710752403" sldId="357"/>
            <ac:picMk id="11" creationId="{E89AA1B7-5808-4432-968D-6D29448E1096}"/>
          </ac:picMkLst>
        </pc:picChg>
      </pc:sldChg>
      <pc:sldChg chg="addSp delSp modSp add">
        <pc:chgData name="Jalen Lin" userId="38971fc700e0f7d2" providerId="LiveId" clId="{A2FDDBF3-6CCD-468F-A639-583EECC8EE33}" dt="2019-10-05T01:35:04.968" v="403" actId="20577"/>
        <pc:sldMkLst>
          <pc:docMk/>
          <pc:sldMk cId="2640400845" sldId="358"/>
        </pc:sldMkLst>
        <pc:spChg chg="del">
          <ac:chgData name="Jalen Lin" userId="38971fc700e0f7d2" providerId="LiveId" clId="{A2FDDBF3-6CCD-468F-A639-583EECC8EE33}" dt="2019-10-05T01:19:31.397" v="160"/>
          <ac:spMkLst>
            <pc:docMk/>
            <pc:sldMk cId="2640400845" sldId="358"/>
            <ac:spMk id="2" creationId="{0DC040D0-26D5-4C92-B73C-881AD9593A97}"/>
          </ac:spMkLst>
        </pc:spChg>
        <pc:spChg chg="del">
          <ac:chgData name="Jalen Lin" userId="38971fc700e0f7d2" providerId="LiveId" clId="{A2FDDBF3-6CCD-468F-A639-583EECC8EE33}" dt="2019-10-05T01:19:31.397" v="160"/>
          <ac:spMkLst>
            <pc:docMk/>
            <pc:sldMk cId="2640400845" sldId="358"/>
            <ac:spMk id="3" creationId="{A7A4D6DD-87C1-4AD8-893C-87B109A4B101}"/>
          </ac:spMkLst>
        </pc:spChg>
        <pc:spChg chg="add del mod">
          <ac:chgData name="Jalen Lin" userId="38971fc700e0f7d2" providerId="LiveId" clId="{A2FDDBF3-6CCD-468F-A639-583EECC8EE33}" dt="2019-10-05T01:19:33.939" v="161"/>
          <ac:spMkLst>
            <pc:docMk/>
            <pc:sldMk cId="2640400845" sldId="358"/>
            <ac:spMk id="6" creationId="{E983DC0E-CD1A-4CF7-A60F-31372CBA94F8}"/>
          </ac:spMkLst>
        </pc:spChg>
        <pc:spChg chg="add mod">
          <ac:chgData name="Jalen Lin" userId="38971fc700e0f7d2" providerId="LiveId" clId="{A2FDDBF3-6CCD-468F-A639-583EECC8EE33}" dt="2019-10-05T01:34:42.607" v="330" actId="20577"/>
          <ac:spMkLst>
            <pc:docMk/>
            <pc:sldMk cId="2640400845" sldId="358"/>
            <ac:spMk id="7" creationId="{F34D764C-7057-4A13-BCA3-F9C104A24286}"/>
          </ac:spMkLst>
        </pc:spChg>
        <pc:spChg chg="add mod">
          <ac:chgData name="Jalen Lin" userId="38971fc700e0f7d2" providerId="LiveId" clId="{A2FDDBF3-6CCD-468F-A639-583EECC8EE33}" dt="2019-10-05T01:35:04.968" v="403" actId="20577"/>
          <ac:spMkLst>
            <pc:docMk/>
            <pc:sldMk cId="2640400845" sldId="358"/>
            <ac:spMk id="8" creationId="{1CFE725E-A255-43A5-9851-77F11E9FB5E9}"/>
          </ac:spMkLst>
        </pc:spChg>
        <pc:spChg chg="add del mod">
          <ac:chgData name="Jalen Lin" userId="38971fc700e0f7d2" providerId="LiveId" clId="{A2FDDBF3-6CCD-468F-A639-583EECC8EE33}" dt="2019-10-05T01:34:02.450" v="210"/>
          <ac:spMkLst>
            <pc:docMk/>
            <pc:sldMk cId="2640400845" sldId="358"/>
            <ac:spMk id="9" creationId="{32B0D18D-101B-42D3-A971-EBC477043113}"/>
          </ac:spMkLst>
        </pc:spChg>
        <pc:spChg chg="add del mod">
          <ac:chgData name="Jalen Lin" userId="38971fc700e0f7d2" providerId="LiveId" clId="{A2FDDBF3-6CCD-468F-A639-583EECC8EE33}" dt="2019-10-05T01:34:02.450" v="210"/>
          <ac:spMkLst>
            <pc:docMk/>
            <pc:sldMk cId="2640400845" sldId="358"/>
            <ac:spMk id="10" creationId="{07B3A6D8-E07F-4B16-8D9B-A6D62E512F04}"/>
          </ac:spMkLst>
        </pc:spChg>
        <pc:spChg chg="add del mod">
          <ac:chgData name="Jalen Lin" userId="38971fc700e0f7d2" providerId="LiveId" clId="{A2FDDBF3-6CCD-468F-A639-583EECC8EE33}" dt="2019-10-05T01:34:02.450" v="210"/>
          <ac:spMkLst>
            <pc:docMk/>
            <pc:sldMk cId="2640400845" sldId="358"/>
            <ac:spMk id="11" creationId="{D9C8C5F6-023B-4E6E-B000-28E244C07075}"/>
          </ac:spMkLst>
        </pc:spChg>
        <pc:spChg chg="add del mod">
          <ac:chgData name="Jalen Lin" userId="38971fc700e0f7d2" providerId="LiveId" clId="{A2FDDBF3-6CCD-468F-A639-583EECC8EE33}" dt="2019-10-05T01:34:02.450" v="210"/>
          <ac:spMkLst>
            <pc:docMk/>
            <pc:sldMk cId="2640400845" sldId="358"/>
            <ac:spMk id="12" creationId="{BA6D2E3B-570E-4F6A-990F-A3E40436A539}"/>
          </ac:spMkLst>
        </pc:spChg>
      </pc:sldChg>
      <pc:sldChg chg="addSp delSp modSp add">
        <pc:chgData name="Jalen Lin" userId="38971fc700e0f7d2" providerId="LiveId" clId="{A2FDDBF3-6CCD-468F-A639-583EECC8EE33}" dt="2019-10-05T01:37:42.842" v="437" actId="20577"/>
        <pc:sldMkLst>
          <pc:docMk/>
          <pc:sldMk cId="1359472848" sldId="359"/>
        </pc:sldMkLst>
        <pc:spChg chg="del">
          <ac:chgData name="Jalen Lin" userId="38971fc700e0f7d2" providerId="LiveId" clId="{A2FDDBF3-6CCD-468F-A639-583EECC8EE33}" dt="2019-10-05T01:37:22.695" v="405"/>
          <ac:spMkLst>
            <pc:docMk/>
            <pc:sldMk cId="1359472848" sldId="359"/>
            <ac:spMk id="2" creationId="{CA659AFF-D1E9-4E78-94DA-CC33E229359C}"/>
          </ac:spMkLst>
        </pc:spChg>
        <pc:spChg chg="del">
          <ac:chgData name="Jalen Lin" userId="38971fc700e0f7d2" providerId="LiveId" clId="{A2FDDBF3-6CCD-468F-A639-583EECC8EE33}" dt="2019-10-05T01:37:22.695" v="405"/>
          <ac:spMkLst>
            <pc:docMk/>
            <pc:sldMk cId="1359472848" sldId="359"/>
            <ac:spMk id="3" creationId="{F8E480F9-C4DE-40E4-AF52-F54A821A60FB}"/>
          </ac:spMkLst>
        </pc:spChg>
        <pc:spChg chg="add del mod">
          <ac:chgData name="Jalen Lin" userId="38971fc700e0f7d2" providerId="LiveId" clId="{A2FDDBF3-6CCD-468F-A639-583EECC8EE33}" dt="2019-10-05T01:37:27.518" v="406"/>
          <ac:spMkLst>
            <pc:docMk/>
            <pc:sldMk cId="1359472848" sldId="359"/>
            <ac:spMk id="6" creationId="{7B84E527-D65A-4CD9-B565-EA2889CEF696}"/>
          </ac:spMkLst>
        </pc:spChg>
        <pc:spChg chg="add del mod">
          <ac:chgData name="Jalen Lin" userId="38971fc700e0f7d2" providerId="LiveId" clId="{A2FDDBF3-6CCD-468F-A639-583EECC8EE33}" dt="2019-10-05T01:37:27.518" v="406"/>
          <ac:spMkLst>
            <pc:docMk/>
            <pc:sldMk cId="1359472848" sldId="359"/>
            <ac:spMk id="7" creationId="{D9E6A066-D00F-4569-8BF7-CE58F634B1BC}"/>
          </ac:spMkLst>
        </pc:spChg>
        <pc:spChg chg="add mod">
          <ac:chgData name="Jalen Lin" userId="38971fc700e0f7d2" providerId="LiveId" clId="{A2FDDBF3-6CCD-468F-A639-583EECC8EE33}" dt="2019-10-05T01:37:42.842" v="437" actId="20577"/>
          <ac:spMkLst>
            <pc:docMk/>
            <pc:sldMk cId="1359472848" sldId="359"/>
            <ac:spMk id="8" creationId="{3CC71AF7-6800-4BB2-B01D-71F7DD45D23E}"/>
          </ac:spMkLst>
        </pc:spChg>
        <pc:spChg chg="add mod">
          <ac:chgData name="Jalen Lin" userId="38971fc700e0f7d2" providerId="LiveId" clId="{A2FDDBF3-6CCD-468F-A639-583EECC8EE33}" dt="2019-10-05T01:37:27.518" v="406"/>
          <ac:spMkLst>
            <pc:docMk/>
            <pc:sldMk cId="1359472848" sldId="359"/>
            <ac:spMk id="9" creationId="{4C66B68E-4F3F-45ED-A4E1-22F405A61B26}"/>
          </ac:spMkLst>
        </pc:spChg>
      </pc:sldChg>
      <pc:sldChg chg="addSp delSp modSp add">
        <pc:chgData name="Jalen Lin" userId="38971fc700e0f7d2" providerId="LiveId" clId="{A2FDDBF3-6CCD-468F-A639-583EECC8EE33}" dt="2019-10-05T02:09:15.384" v="1434" actId="20577"/>
        <pc:sldMkLst>
          <pc:docMk/>
          <pc:sldMk cId="4133440857" sldId="360"/>
        </pc:sldMkLst>
        <pc:spChg chg="del">
          <ac:chgData name="Jalen Lin" userId="38971fc700e0f7d2" providerId="LiveId" clId="{A2FDDBF3-6CCD-468F-A639-583EECC8EE33}" dt="2019-10-05T01:37:50.883" v="439"/>
          <ac:spMkLst>
            <pc:docMk/>
            <pc:sldMk cId="4133440857" sldId="360"/>
            <ac:spMk id="2" creationId="{05E6FAB3-C010-464F-A5E1-8BD2B58D2757}"/>
          </ac:spMkLst>
        </pc:spChg>
        <pc:spChg chg="del">
          <ac:chgData name="Jalen Lin" userId="38971fc700e0f7d2" providerId="LiveId" clId="{A2FDDBF3-6CCD-468F-A639-583EECC8EE33}" dt="2019-10-05T01:37:50.883" v="439"/>
          <ac:spMkLst>
            <pc:docMk/>
            <pc:sldMk cId="4133440857" sldId="360"/>
            <ac:spMk id="3" creationId="{0F1CBA1C-3F5C-4A62-8618-9033C5A91F5E}"/>
          </ac:spMkLst>
        </pc:spChg>
        <pc:spChg chg="add mod">
          <ac:chgData name="Jalen Lin" userId="38971fc700e0f7d2" providerId="LiveId" clId="{A2FDDBF3-6CCD-468F-A639-583EECC8EE33}" dt="2019-10-05T02:09:15.384" v="1434" actId="20577"/>
          <ac:spMkLst>
            <pc:docMk/>
            <pc:sldMk cId="4133440857" sldId="360"/>
            <ac:spMk id="6" creationId="{B7AAE380-ACCB-43B7-BBF8-CA80351318ED}"/>
          </ac:spMkLst>
        </pc:spChg>
        <pc:spChg chg="add mod">
          <ac:chgData name="Jalen Lin" userId="38971fc700e0f7d2" providerId="LiveId" clId="{A2FDDBF3-6CCD-468F-A639-583EECC8EE33}" dt="2019-10-05T01:44:05.023" v="874" actId="2711"/>
          <ac:spMkLst>
            <pc:docMk/>
            <pc:sldMk cId="4133440857" sldId="360"/>
            <ac:spMk id="7" creationId="{4818CA15-391A-4022-9D58-62A0762BB181}"/>
          </ac:spMkLst>
        </pc:spChg>
      </pc:sldChg>
      <pc:sldChg chg="modSp add">
        <pc:chgData name="Jalen Lin" userId="38971fc700e0f7d2" providerId="LiveId" clId="{A2FDDBF3-6CCD-468F-A639-583EECC8EE33}" dt="2019-10-05T01:57:53.007" v="1199" actId="20577"/>
        <pc:sldMkLst>
          <pc:docMk/>
          <pc:sldMk cId="3977610872" sldId="361"/>
        </pc:sldMkLst>
        <pc:spChg chg="mod">
          <ac:chgData name="Jalen Lin" userId="38971fc700e0f7d2" providerId="LiveId" clId="{A2FDDBF3-6CCD-468F-A639-583EECC8EE33}" dt="2019-10-05T01:51:45.360" v="982" actId="20577"/>
          <ac:spMkLst>
            <pc:docMk/>
            <pc:sldMk cId="3977610872" sldId="361"/>
            <ac:spMk id="2" creationId="{12E60B03-832B-44D8-9271-62DAC7796549}"/>
          </ac:spMkLst>
        </pc:spChg>
        <pc:spChg chg="mod">
          <ac:chgData name="Jalen Lin" userId="38971fc700e0f7d2" providerId="LiveId" clId="{A2FDDBF3-6CCD-468F-A639-583EECC8EE33}" dt="2019-10-05T01:57:53.007" v="1199" actId="20577"/>
          <ac:spMkLst>
            <pc:docMk/>
            <pc:sldMk cId="3977610872" sldId="361"/>
            <ac:spMk id="3" creationId="{5064689E-6AF1-48F5-9752-7ABB6777E0C7}"/>
          </ac:spMkLst>
        </pc:spChg>
      </pc:sldChg>
      <pc:sldChg chg="modSp add del">
        <pc:chgData name="Jalen Lin" userId="38971fc700e0f7d2" providerId="LiveId" clId="{A2FDDBF3-6CCD-468F-A639-583EECC8EE33}" dt="2019-10-05T02:03:59.466" v="1287" actId="2696"/>
        <pc:sldMkLst>
          <pc:docMk/>
          <pc:sldMk cId="3669239727" sldId="362"/>
        </pc:sldMkLst>
        <pc:spChg chg="mod">
          <ac:chgData name="Jalen Lin" userId="38971fc700e0f7d2" providerId="LiveId" clId="{A2FDDBF3-6CCD-468F-A639-583EECC8EE33}" dt="2019-10-05T02:03:57.859" v="1286" actId="20577"/>
          <ac:spMkLst>
            <pc:docMk/>
            <pc:sldMk cId="3669239727" sldId="362"/>
            <ac:spMk id="2" creationId="{EFA4F57E-FE0B-4652-9E5F-A0CF4BB5A85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EE329-3382-4335-8FCB-1F797D5C2FD9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3508F-178F-447B-AA47-2D1895A41E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326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D9940-416B-4574-AE3B-E1F93859E426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8CBBB-9400-4CC8-94AB-A82A5B38CF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73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inet/mininet/wiki/FAQ#why-does-my-controller-which-implements-an-ethernet-bridge-or-learning-switch-not-work-with-my-network-which-has-loops-in-it-i-cant-ping-anything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herandomsecurityguy.com/openvswitch-cheat-sheet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8CBBB-9400-4CC8-94AB-A82A5B38CF8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881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zh-TW" dirty="0"/>
              <a:t>The mobility</a:t>
            </a:r>
            <a:r>
              <a:rPr lang="en-US" altLang="zh-TW" baseline="0" dirty="0"/>
              <a:t> of state/Responding to network dynamics</a:t>
            </a:r>
          </a:p>
          <a:p>
            <a:r>
              <a:rPr lang="en-US" altLang="zh-TW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network state should be easily identifiable and </a:t>
            </a:r>
            <a:r>
              <a:rPr lang="en-US" altLang="zh-TW" sz="8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migratable</a:t>
            </a:r>
            <a:r>
              <a:rPr lang="en-US" altLang="zh-TW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between different hosts.</a:t>
            </a:r>
          </a:p>
          <a:p>
            <a:r>
              <a:rPr lang="en-US" altLang="zh-TW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en-US" altLang="zh-TW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live network state could be migrated easily with existence of </a:t>
            </a:r>
            <a:r>
              <a:rPr lang="en-US" altLang="zh-TW" sz="8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OvS</a:t>
            </a:r>
            <a:r>
              <a:rPr lang="en-US" altLang="zh-TW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database.</a:t>
            </a:r>
          </a:p>
          <a:p>
            <a:endParaRPr lang="en-US" altLang="zh-TW" sz="8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with the support of </a:t>
            </a:r>
            <a:r>
              <a:rPr lang="en-US" altLang="zh-TW" sz="8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OpenFlow</a:t>
            </a:r>
            <a:r>
              <a:rPr lang="en-US" altLang="zh-TW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protocol, network control becomes directly programmable.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8CBBB-9400-4CC8-94AB-A82A5B38CF8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956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OpenFlow</a:t>
            </a:r>
            <a:r>
              <a:rPr lang="en-US" altLang="zh-TW" dirty="0"/>
              <a:t> reference controller in </a:t>
            </a:r>
            <a:r>
              <a:rPr lang="en-US" altLang="zh-TW" dirty="0" err="1"/>
              <a:t>Mininet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https://github.com/mininet/mininet/wiki/FAQ#why-does-my-controller-which-implements-an-ethernet-bridge-or-learning-switch-not-work-with-my-network-which-has-loops-in-it-i-cant-ping-anything</a:t>
            </a:r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Mininet</a:t>
            </a:r>
            <a:r>
              <a:rPr lang="en-US" altLang="zh-TW" baseline="0" dirty="0"/>
              <a:t> c</a:t>
            </a:r>
            <a:r>
              <a:rPr lang="en-US" altLang="zh-TW" dirty="0"/>
              <a:t>urrently depends on the Linux kernel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8CBBB-9400-4CC8-94AB-A82A5B38CF8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52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Also refer to </a:t>
            </a:r>
            <a:r>
              <a:rPr lang="en-US" altLang="zh-TW" dirty="0">
                <a:hlinkClick r:id="rId3"/>
              </a:rPr>
              <a:t>http://therandomsecurityguy.com/openvswitch-cheat-sheet/</a:t>
            </a:r>
            <a:r>
              <a:rPr lang="en-US" altLang="zh-TW" dirty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8CBBB-9400-4CC8-94AB-A82A5B38CF8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31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zh-TW" altLang="en-US" sz="48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zh-TW" altLang="en-US" sz="24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1ACE-3713-47BE-AE65-6172A1B8E2B2}" type="datetime1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88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7A52-1120-4DF2-85EE-2F9792DE12AC}" type="datetime1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15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8D3A-B648-483F-9093-8B2C0C2FB27D}" type="datetime1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20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76703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40378"/>
            <a:ext cx="10515600" cy="4715971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 sz="1600"/>
            </a:lvl1pPr>
          </a:lstStyle>
          <a:p>
            <a:fld id="{91E2F2F5-9676-4255-B293-CFCF4A26F2E4}" type="datetime1">
              <a:rPr lang="zh-TW" altLang="en-US" smtClean="0"/>
              <a:pPr/>
              <a:t>2019/10/22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>
            <a:lvl1pPr algn="l">
              <a:defRPr sz="1600"/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B7D1D8F8-243B-48A8-BE9F-E41A430B94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8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lang="zh-TW" altLang="en-US" sz="2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39800979-3A8B-4496-8A1D-90520CA09153}" type="datetime1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B7D1D8F8-243B-48A8-BE9F-E41A430B94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45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3091-874A-4C9D-89E6-E53E23CE07CF}" type="datetime1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12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29DF-11C4-4E32-8B53-A370E7850CE3}" type="datetime1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5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322D-5D14-4655-96CF-2E5956B2FCCE}" type="datetime1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55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6AD5-6681-43E0-9EA3-25D465BF0A7D}" type="datetime1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19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A911-F591-4FA5-8877-C028410A50A9}" type="datetime1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68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FAFD-4714-4285-88C3-1FE84E4070CC}" type="datetime1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06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7444D-37FB-4FA8-A4B6-9F9B6490B520}" type="datetime1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1D8F8-243B-48A8-BE9F-E41A430B9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8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ininet.org/walkthrough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vswitch.org/support/dist-docs/ovs-vsctl.8.tx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vswitch.org/support/dist-docs/ovs-appctl.8.txt" TargetMode="External"/><Relationship Id="rId5" Type="http://schemas.openxmlformats.org/officeDocument/2006/relationships/hyperlink" Target="http://www.openvswitch.org/support/dist-docs/ovs-dpctl.8.txt" TargetMode="External"/><Relationship Id="rId4" Type="http://schemas.openxmlformats.org/officeDocument/2006/relationships/hyperlink" Target="http://www.openvswitch.org/support/dist-docs/ovs-ofctl.8.tx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venchiu30801/cht-worksho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ryu.readthedocs.io/en/latest/app/ofctl_rest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ica8.com/display/PicOS21119sp/PICOS+2.11.19+Configuration+Guide" TargetMode="External"/><Relationship Id="rId3" Type="http://schemas.openxmlformats.org/officeDocument/2006/relationships/hyperlink" Target="https://github.com/openvswitch/ovs/blob/master/Documentation/intro/why-ovs.rst" TargetMode="External"/><Relationship Id="rId7" Type="http://schemas.openxmlformats.org/officeDocument/2006/relationships/hyperlink" Target="http://flowgrammable.org/sdn/openflow/" TargetMode="External"/><Relationship Id="rId2" Type="http://schemas.openxmlformats.org/officeDocument/2006/relationships/hyperlink" Target="https://www.opennetworking.org/sdn-defini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l25Ukkmk6Sk&amp;t=257s" TargetMode="External"/><Relationship Id="rId5" Type="http://schemas.openxmlformats.org/officeDocument/2006/relationships/hyperlink" Target="http://mininet.org/" TargetMode="External"/><Relationship Id="rId4" Type="http://schemas.openxmlformats.org/officeDocument/2006/relationships/hyperlink" Target="http://www.openvswitch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chemeClr val="accent1">
                    <a:lumMod val="75000"/>
                  </a:schemeClr>
                </a:solidFill>
              </a:rPr>
              <a:t>SDN/</a:t>
            </a:r>
            <a:r>
              <a:rPr lang="en-US" altLang="zh-TW" sz="4800" b="1" dirty="0" err="1">
                <a:solidFill>
                  <a:schemeClr val="accent1">
                    <a:lumMod val="75000"/>
                  </a:schemeClr>
                </a:solidFill>
              </a:rPr>
              <a:t>OpenFlow</a:t>
            </a:r>
            <a:r>
              <a:rPr lang="en-US" altLang="zh-TW" sz="4800" b="1" dirty="0">
                <a:solidFill>
                  <a:schemeClr val="accent1">
                    <a:lumMod val="75000"/>
                  </a:schemeClr>
                </a:solidFill>
              </a:rPr>
              <a:t>/NFV Workshop</a:t>
            </a:r>
            <a:endParaRPr lang="zh-TW" altLang="en-US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2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Mininet</a:t>
            </a:r>
            <a:r>
              <a:rPr lang="en-US" altLang="zh-TW" dirty="0"/>
              <a:t>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network emulator which creates a virtual network on a single machine</a:t>
            </a:r>
          </a:p>
          <a:p>
            <a:pPr lvl="1"/>
            <a:r>
              <a:rPr lang="en-US" altLang="zh-TW" dirty="0"/>
              <a:t>Including virtual hosts, switches, controllers, and links</a:t>
            </a:r>
          </a:p>
          <a:p>
            <a:r>
              <a:rPr lang="en-US" altLang="zh-TW" dirty="0"/>
              <a:t>Provides a simple network testbed for developing SDN applications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Ref. [4]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054" name="Picture 6" descr="http://mininet.org/images/frontpage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182" y="3831098"/>
            <a:ext cx="7805635" cy="167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53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</a:t>
            </a:r>
            <a:r>
              <a:rPr lang="en-US" altLang="zh-TW" dirty="0" err="1"/>
              <a:t>Mininet</a:t>
            </a:r>
            <a:r>
              <a:rPr lang="en-US" altLang="zh-TW" dirty="0"/>
              <a:t> Works?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Host</a:t>
            </a:r>
          </a:p>
          <a:p>
            <a:pPr lvl="1"/>
            <a:r>
              <a:rPr lang="en-US" altLang="zh-TW" dirty="0"/>
              <a:t>Created with network namespace, a lightweight virtualization feature, to provide separated network environment</a:t>
            </a:r>
          </a:p>
          <a:p>
            <a:r>
              <a:rPr lang="en-US" altLang="zh-TW" dirty="0"/>
              <a:t>Switch</a:t>
            </a:r>
          </a:p>
          <a:p>
            <a:pPr lvl="1"/>
            <a:r>
              <a:rPr lang="en-US" altLang="zh-TW" dirty="0"/>
              <a:t>Created with Open </a:t>
            </a:r>
            <a:r>
              <a:rPr lang="en-US" altLang="zh-TW" dirty="0" err="1"/>
              <a:t>vSwitch</a:t>
            </a:r>
            <a:endParaRPr lang="en-US" altLang="zh-TW" dirty="0"/>
          </a:p>
          <a:p>
            <a:pPr lvl="1"/>
            <a:r>
              <a:rPr lang="en-US" altLang="zh-TW" dirty="0"/>
              <a:t>All switches are placed in root namespace by default</a:t>
            </a:r>
          </a:p>
          <a:p>
            <a:r>
              <a:rPr lang="en-US" altLang="zh-TW" dirty="0"/>
              <a:t>Link</a:t>
            </a:r>
          </a:p>
          <a:p>
            <a:pPr lvl="1"/>
            <a:r>
              <a:rPr lang="en-US" altLang="zh-TW" dirty="0"/>
              <a:t>Use virtual Ethernet (</a:t>
            </a:r>
            <a:r>
              <a:rPr lang="en-US" altLang="zh-TW" i="1" dirty="0" err="1"/>
              <a:t>veth</a:t>
            </a:r>
            <a:r>
              <a:rPr lang="en-US" altLang="zh-TW" dirty="0"/>
              <a:t>) pairs</a:t>
            </a:r>
          </a:p>
          <a:p>
            <a:r>
              <a:rPr lang="en-US" altLang="zh-TW" dirty="0"/>
              <a:t>Controller</a:t>
            </a:r>
          </a:p>
          <a:p>
            <a:pPr lvl="1"/>
            <a:r>
              <a:rPr lang="en-US" altLang="zh-TW" dirty="0"/>
              <a:t>Use </a:t>
            </a:r>
            <a:r>
              <a:rPr lang="en-US" altLang="zh-TW" dirty="0" err="1"/>
              <a:t>OpenFlow</a:t>
            </a:r>
            <a:r>
              <a:rPr lang="en-US" altLang="zh-TW" dirty="0"/>
              <a:t> reference controller which implements a bridge/learning switch</a:t>
            </a:r>
          </a:p>
          <a:p>
            <a:pPr lvl="1"/>
            <a:r>
              <a:rPr lang="en-US" altLang="zh-TW" dirty="0"/>
              <a:t>Does not implement a spanning-tree protocol by default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Ref. [4]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87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 </a:t>
            </a:r>
            <a:r>
              <a:rPr lang="en-US" altLang="zh-TW" dirty="0" err="1"/>
              <a:t>vSwitch</a:t>
            </a:r>
            <a:r>
              <a:rPr lang="en-US" altLang="zh-TW" dirty="0"/>
              <a:t> (</a:t>
            </a:r>
            <a:r>
              <a:rPr lang="en-US" altLang="zh-TW" dirty="0" err="1"/>
              <a:t>OvS</a:t>
            </a:r>
            <a:r>
              <a:rPr lang="en-US" altLang="zh-TW" dirty="0"/>
              <a:t>) and </a:t>
            </a:r>
            <a:r>
              <a:rPr lang="en-US" altLang="zh-TW" dirty="0" err="1"/>
              <a:t>Mininet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Try </a:t>
            </a:r>
            <a:r>
              <a:rPr lang="en-US" altLang="zh-TW" dirty="0" err="1"/>
              <a:t>Mininet</a:t>
            </a:r>
            <a:r>
              <a:rPr lang="en-US" altLang="zh-TW" dirty="0"/>
              <a:t>/</a:t>
            </a:r>
            <a:r>
              <a:rPr lang="en-US" altLang="zh-TW" dirty="0" err="1"/>
              <a:t>OvS</a:t>
            </a:r>
            <a:r>
              <a:rPr lang="en-US" altLang="zh-TW" dirty="0"/>
              <a:t> Command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92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 </a:t>
            </a:r>
            <a:r>
              <a:rPr lang="en-US" altLang="zh-TW" dirty="0" err="1"/>
              <a:t>Mininet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Start a minimal topology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Change topology size and type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Cleanup </a:t>
            </a:r>
            <a:r>
              <a:rPr lang="en-US" altLang="zh-TW" dirty="0" err="1"/>
              <a:t>Mininet</a:t>
            </a: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838200" y="2028303"/>
            <a:ext cx="10515600" cy="51538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 $  </a:t>
            </a:r>
            <a:r>
              <a:rPr lang="en-US" altLang="zh-TW" sz="2000" dirty="0" err="1"/>
              <a:t>sudo</a:t>
            </a:r>
            <a:r>
              <a:rPr lang="en-US" altLang="zh-TW" sz="2000" dirty="0"/>
              <a:t> </a:t>
            </a:r>
            <a:r>
              <a:rPr lang="en-US" altLang="zh-TW" sz="2000" dirty="0" err="1"/>
              <a:t>mn</a:t>
            </a:r>
            <a:endParaRPr lang="zh-TW" altLang="en-US" sz="2000" dirty="0"/>
          </a:p>
        </p:txBody>
      </p:sp>
      <p:sp>
        <p:nvSpPr>
          <p:cNvPr id="7" name="圓角矩形 6"/>
          <p:cNvSpPr/>
          <p:nvPr/>
        </p:nvSpPr>
        <p:spPr>
          <a:xfrm>
            <a:off x="838200" y="3397131"/>
            <a:ext cx="10515600" cy="1141618"/>
          </a:xfrm>
          <a:prstGeom prst="roundRect">
            <a:avLst>
              <a:gd name="adj" fmla="val 51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 $  </a:t>
            </a:r>
            <a:r>
              <a:rPr lang="en-US" altLang="zh-TW" sz="2000" dirty="0" err="1"/>
              <a:t>sudo</a:t>
            </a:r>
            <a:r>
              <a:rPr lang="en-US" altLang="zh-TW" sz="2000" dirty="0"/>
              <a:t> </a:t>
            </a:r>
            <a:r>
              <a:rPr lang="en-US" altLang="zh-TW" sz="2000" dirty="0" err="1"/>
              <a:t>mn</a:t>
            </a:r>
            <a:r>
              <a:rPr lang="en-US" altLang="zh-TW" sz="2000" dirty="0"/>
              <a:t> --topo single,3			# single switch with three hosts attached</a:t>
            </a:r>
          </a:p>
          <a:p>
            <a:r>
              <a:rPr lang="en-US" altLang="zh-TW" sz="2000" dirty="0"/>
              <a:t> $  </a:t>
            </a:r>
            <a:r>
              <a:rPr lang="en-US" altLang="zh-TW" sz="2000" dirty="0" err="1"/>
              <a:t>sudo</a:t>
            </a:r>
            <a:r>
              <a:rPr lang="en-US" altLang="zh-TW" sz="2000" dirty="0"/>
              <a:t> </a:t>
            </a:r>
            <a:r>
              <a:rPr lang="en-US" altLang="zh-TW" sz="2000" dirty="0" err="1"/>
              <a:t>mn</a:t>
            </a:r>
            <a:r>
              <a:rPr lang="en-US" altLang="zh-TW" sz="2000" dirty="0"/>
              <a:t> --topo tree,2			# one switch connected to two edge switches and \</a:t>
            </a:r>
          </a:p>
          <a:p>
            <a:r>
              <a:rPr lang="en-US" altLang="zh-TW" sz="2000" dirty="0"/>
              <a:t>					   two hosts attached to each of edge switches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838200" y="5223106"/>
            <a:ext cx="10515600" cy="51538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 $  </a:t>
            </a:r>
            <a:r>
              <a:rPr lang="en-US" altLang="zh-TW" sz="2000" dirty="0" err="1"/>
              <a:t>sudo</a:t>
            </a:r>
            <a:r>
              <a:rPr lang="en-US" altLang="zh-TW" sz="2000" dirty="0"/>
              <a:t> </a:t>
            </a:r>
            <a:r>
              <a:rPr lang="en-US" altLang="zh-TW" sz="2000" dirty="0" err="1"/>
              <a:t>mn</a:t>
            </a:r>
            <a:r>
              <a:rPr lang="en-US" altLang="zh-TW" sz="2000" dirty="0"/>
              <a:t> -c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39455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Mininet</a:t>
            </a:r>
            <a:r>
              <a:rPr lang="en-US" altLang="zh-TW" dirty="0"/>
              <a:t> CLI Commands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Display </a:t>
            </a:r>
            <a:r>
              <a:rPr lang="en-US" altLang="zh-TW" dirty="0" err="1"/>
              <a:t>Mininet</a:t>
            </a:r>
            <a:r>
              <a:rPr lang="en-US" altLang="zh-TW" dirty="0"/>
              <a:t> CLI commands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Display nodes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Display links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838200" y="2028303"/>
            <a:ext cx="10515600" cy="51538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 </a:t>
            </a:r>
            <a:r>
              <a:rPr lang="en-US" altLang="zh-TW" sz="2000" dirty="0" err="1"/>
              <a:t>mininet</a:t>
            </a:r>
            <a:r>
              <a:rPr lang="en-US" altLang="zh-TW" sz="2000" dirty="0"/>
              <a:t>&gt;  help</a:t>
            </a:r>
            <a:endParaRPr lang="zh-TW" altLang="en-US" sz="2000" dirty="0"/>
          </a:p>
        </p:txBody>
      </p:sp>
      <p:sp>
        <p:nvSpPr>
          <p:cNvPr id="10" name="圓角矩形 9"/>
          <p:cNvSpPr/>
          <p:nvPr/>
        </p:nvSpPr>
        <p:spPr>
          <a:xfrm>
            <a:off x="838200" y="3397132"/>
            <a:ext cx="10515600" cy="51538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 </a:t>
            </a:r>
            <a:r>
              <a:rPr lang="en-US" altLang="zh-TW" sz="2000" dirty="0" err="1"/>
              <a:t>mininet</a:t>
            </a:r>
            <a:r>
              <a:rPr lang="en-US" altLang="zh-TW" sz="2000" dirty="0"/>
              <a:t>&gt;  nodes</a:t>
            </a:r>
            <a:endParaRPr lang="zh-TW" altLang="en-US" sz="2000" dirty="0"/>
          </a:p>
        </p:txBody>
      </p:sp>
      <p:sp>
        <p:nvSpPr>
          <p:cNvPr id="11" name="圓角矩形 10"/>
          <p:cNvSpPr/>
          <p:nvPr/>
        </p:nvSpPr>
        <p:spPr>
          <a:xfrm>
            <a:off x="838200" y="4765961"/>
            <a:ext cx="10515600" cy="51538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 </a:t>
            </a:r>
            <a:r>
              <a:rPr lang="en-US" altLang="zh-TW" sz="2000" dirty="0" err="1"/>
              <a:t>mininet</a:t>
            </a:r>
            <a:r>
              <a:rPr lang="en-US" altLang="zh-TW" sz="2000" dirty="0"/>
              <a:t>&gt;  net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79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Interact with </a:t>
            </a:r>
            <a:r>
              <a:rPr lang="en-US" altLang="zh-TW" dirty="0" err="1"/>
              <a:t>Mininet</a:t>
            </a:r>
            <a:r>
              <a:rPr lang="en-US" altLang="zh-TW" dirty="0"/>
              <a:t> Hosts and Switches</a:t>
            </a:r>
            <a:r>
              <a:rPr lang="zh-TW" altLang="en-US" dirty="0"/>
              <a:t> </a:t>
            </a:r>
            <a:r>
              <a:rPr lang="en-US" altLang="zh-TW" dirty="0"/>
              <a:t>(I)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Show network interface on host </a:t>
            </a:r>
            <a:r>
              <a:rPr lang="en-US" altLang="zh-TW" i="1" dirty="0"/>
              <a:t>h1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Ping host </a:t>
            </a:r>
            <a:r>
              <a:rPr lang="en-US" altLang="zh-TW" i="1" dirty="0"/>
              <a:t>h2</a:t>
            </a:r>
            <a:r>
              <a:rPr lang="en-US" altLang="zh-TW" dirty="0"/>
              <a:t> from host </a:t>
            </a:r>
            <a:r>
              <a:rPr lang="en-US" altLang="zh-TW" i="1" dirty="0"/>
              <a:t>h1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Test connectivity between all hosts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838200" y="2028303"/>
            <a:ext cx="10515600" cy="51538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 </a:t>
            </a:r>
            <a:r>
              <a:rPr lang="en-US" altLang="zh-TW" sz="2000" dirty="0" err="1"/>
              <a:t>mininet</a:t>
            </a:r>
            <a:r>
              <a:rPr lang="en-US" altLang="zh-TW" sz="2000" dirty="0"/>
              <a:t>&gt;  h1 </a:t>
            </a:r>
            <a:r>
              <a:rPr lang="en-US" altLang="zh-TW" sz="2000" dirty="0" err="1"/>
              <a:t>ifconfig</a:t>
            </a:r>
            <a:endParaRPr lang="zh-TW" altLang="en-US" sz="2000" dirty="0"/>
          </a:p>
        </p:txBody>
      </p:sp>
      <p:sp>
        <p:nvSpPr>
          <p:cNvPr id="10" name="圓角矩形 9"/>
          <p:cNvSpPr/>
          <p:nvPr/>
        </p:nvSpPr>
        <p:spPr>
          <a:xfrm>
            <a:off x="838200" y="3397132"/>
            <a:ext cx="10515600" cy="51538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 </a:t>
            </a:r>
            <a:r>
              <a:rPr lang="en-US" altLang="zh-TW" sz="2000" dirty="0" err="1"/>
              <a:t>mininet</a:t>
            </a:r>
            <a:r>
              <a:rPr lang="en-US" altLang="zh-TW" sz="2000" dirty="0"/>
              <a:t>&gt;  h1 ping -c 1 h2</a:t>
            </a:r>
            <a:endParaRPr lang="zh-TW" altLang="en-US" sz="2000" dirty="0"/>
          </a:p>
        </p:txBody>
      </p:sp>
      <p:sp>
        <p:nvSpPr>
          <p:cNvPr id="11" name="圓角矩形 10"/>
          <p:cNvSpPr/>
          <p:nvPr/>
        </p:nvSpPr>
        <p:spPr>
          <a:xfrm>
            <a:off x="838200" y="4765961"/>
            <a:ext cx="10515600" cy="51538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 </a:t>
            </a:r>
            <a:r>
              <a:rPr lang="en-US" altLang="zh-TW" sz="2000" dirty="0" err="1"/>
              <a:t>mininet</a:t>
            </a:r>
            <a:r>
              <a:rPr lang="en-US" altLang="zh-TW" sz="2000" dirty="0"/>
              <a:t>&gt;  </a:t>
            </a:r>
            <a:r>
              <a:rPr lang="en-US" altLang="zh-TW" sz="2000" dirty="0" err="1"/>
              <a:t>pingall</a:t>
            </a:r>
            <a:r>
              <a:rPr lang="en-US" altLang="zh-TW" sz="2000" dirty="0"/>
              <a:t>				# This is a </a:t>
            </a:r>
            <a:r>
              <a:rPr lang="en-US" altLang="zh-TW" sz="2000" dirty="0" err="1"/>
              <a:t>Mininet</a:t>
            </a:r>
            <a:r>
              <a:rPr lang="en-US" altLang="zh-TW" sz="2000" dirty="0"/>
              <a:t> built-in command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46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Interact with </a:t>
            </a:r>
            <a:r>
              <a:rPr lang="en-US" altLang="zh-TW" dirty="0" err="1"/>
              <a:t>Mininet</a:t>
            </a:r>
            <a:r>
              <a:rPr lang="en-US" altLang="zh-TW" dirty="0"/>
              <a:t> Hosts and Switches</a:t>
            </a:r>
            <a:r>
              <a:rPr lang="zh-TW" altLang="en-US" dirty="0"/>
              <a:t> </a:t>
            </a:r>
            <a:r>
              <a:rPr lang="en-US" altLang="zh-TW" dirty="0"/>
              <a:t>(II)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Run a simple web server and client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XTerm</a:t>
            </a:r>
            <a:r>
              <a:rPr lang="en-US" altLang="zh-TW" dirty="0"/>
              <a:t> Display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For more </a:t>
            </a:r>
            <a:r>
              <a:rPr lang="en-US" altLang="zh-TW" dirty="0" err="1"/>
              <a:t>Mininet</a:t>
            </a:r>
            <a:r>
              <a:rPr lang="en-US" altLang="zh-TW" dirty="0"/>
              <a:t> commands, Please refer to </a:t>
            </a:r>
            <a:r>
              <a:rPr lang="en-US" altLang="zh-TW" dirty="0">
                <a:hlinkClick r:id="rId2"/>
              </a:rPr>
              <a:t>http://mininet.org/walkthrough/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838200" y="2022759"/>
            <a:ext cx="10515600" cy="1413168"/>
          </a:xfrm>
          <a:prstGeom prst="roundRect">
            <a:avLst>
              <a:gd name="adj" fmla="val 51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 </a:t>
            </a:r>
            <a:r>
              <a:rPr lang="en-US" altLang="zh-TW" sz="2000" dirty="0" err="1"/>
              <a:t>mininet</a:t>
            </a:r>
            <a:r>
              <a:rPr lang="en-US" altLang="zh-TW" sz="2000" dirty="0"/>
              <a:t>&gt;  h1 python -m </a:t>
            </a:r>
            <a:r>
              <a:rPr lang="en-US" altLang="zh-TW" sz="2000" dirty="0" err="1"/>
              <a:t>SimpleHTTPServer</a:t>
            </a:r>
            <a:r>
              <a:rPr lang="en-US" altLang="zh-TW" sz="2000" dirty="0"/>
              <a:t> 80 &amp;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err="1"/>
              <a:t>mininet</a:t>
            </a:r>
            <a:r>
              <a:rPr lang="en-US" altLang="zh-TW" sz="2000" dirty="0"/>
              <a:t>&gt;  h2 </a:t>
            </a:r>
            <a:r>
              <a:rPr lang="en-US" altLang="zh-TW" sz="2000" dirty="0" err="1"/>
              <a:t>wget</a:t>
            </a:r>
            <a:r>
              <a:rPr lang="en-US" altLang="zh-TW" sz="2000" dirty="0"/>
              <a:t> -O - h1</a:t>
            </a:r>
          </a:p>
          <a:p>
            <a:r>
              <a:rPr lang="en-US" altLang="zh-TW" sz="2000" dirty="0"/>
              <a:t> …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err="1"/>
              <a:t>mininet</a:t>
            </a:r>
            <a:r>
              <a:rPr lang="en-US" altLang="zh-TW" sz="2000" dirty="0"/>
              <a:t>&gt;  h1 kill %python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838200" y="4294907"/>
            <a:ext cx="10515600" cy="51538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 </a:t>
            </a:r>
            <a:r>
              <a:rPr lang="en-US" altLang="zh-TW" sz="2000" dirty="0" err="1"/>
              <a:t>mininet</a:t>
            </a:r>
            <a:r>
              <a:rPr lang="en-US" altLang="zh-TW" sz="2000" dirty="0"/>
              <a:t>&gt;  </a:t>
            </a:r>
            <a:r>
              <a:rPr lang="en-US" altLang="zh-TW" sz="2000" dirty="0" err="1"/>
              <a:t>xterm</a:t>
            </a:r>
            <a:r>
              <a:rPr lang="en-US" altLang="zh-TW" sz="2000" dirty="0"/>
              <a:t> h1			 # This is a </a:t>
            </a:r>
            <a:r>
              <a:rPr lang="en-US" altLang="zh-TW" sz="2000" dirty="0" err="1"/>
              <a:t>Mininet</a:t>
            </a:r>
            <a:r>
              <a:rPr lang="en-US" altLang="zh-TW" sz="2000" dirty="0"/>
              <a:t> built-in command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34808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It’s Your Turn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tart a </a:t>
            </a:r>
            <a:r>
              <a:rPr lang="en-US" altLang="zh-TW" dirty="0" err="1" smtClean="0"/>
              <a:t>Mininet</a:t>
            </a:r>
            <a:r>
              <a:rPr lang="en-US" altLang="zh-TW" dirty="0" smtClean="0"/>
              <a:t> topology</a:t>
            </a:r>
          </a:p>
          <a:p>
            <a:r>
              <a:rPr lang="en-US" altLang="zh-TW" dirty="0" smtClean="0"/>
              <a:t>Display node and link information</a:t>
            </a:r>
          </a:p>
          <a:p>
            <a:r>
              <a:rPr lang="en-US" altLang="zh-TW" dirty="0" smtClean="0"/>
              <a:t>Ping a host from another to check connectivity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23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OvS</a:t>
            </a:r>
            <a:r>
              <a:rPr lang="en-US" altLang="zh-TW" dirty="0"/>
              <a:t> Commands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ovs-vsctl</a:t>
            </a:r>
            <a:endParaRPr lang="en-US" altLang="zh-TW" dirty="0"/>
          </a:p>
          <a:p>
            <a:pPr lvl="1"/>
            <a:r>
              <a:rPr lang="en-US" altLang="zh-TW" dirty="0"/>
              <a:t>Utility for querying and configuring </a:t>
            </a:r>
            <a:r>
              <a:rPr lang="en-US" altLang="zh-TW" dirty="0" err="1"/>
              <a:t>ovs-vswitchd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http://www.openvswitch.org/support/dist-docs/ovs-vsctl.8.txt</a:t>
            </a:r>
            <a:endParaRPr lang="en-US" altLang="zh-TW" dirty="0"/>
          </a:p>
          <a:p>
            <a:r>
              <a:rPr lang="en-US" altLang="zh-TW" dirty="0" err="1"/>
              <a:t>ovs-ofctl</a:t>
            </a:r>
            <a:endParaRPr lang="en-US" altLang="zh-TW" dirty="0"/>
          </a:p>
          <a:p>
            <a:pPr lvl="1"/>
            <a:r>
              <a:rPr lang="en-US" altLang="zh-TW" dirty="0"/>
              <a:t>Administer </a:t>
            </a:r>
            <a:r>
              <a:rPr lang="en-US" altLang="zh-TW" dirty="0" err="1"/>
              <a:t>OpenFlow</a:t>
            </a:r>
            <a:r>
              <a:rPr lang="en-US" altLang="zh-TW" dirty="0"/>
              <a:t> switches</a:t>
            </a:r>
          </a:p>
          <a:p>
            <a:pPr lvl="1"/>
            <a:r>
              <a:rPr lang="en-US" altLang="zh-TW" dirty="0">
                <a:hlinkClick r:id="rId4"/>
              </a:rPr>
              <a:t>http://www.openvswitch.org/support/dist-docs/ovs-ofctl.8.txt</a:t>
            </a:r>
            <a:endParaRPr lang="en-US" altLang="zh-TW" dirty="0"/>
          </a:p>
          <a:p>
            <a:r>
              <a:rPr lang="en-US" altLang="zh-TW" dirty="0" err="1"/>
              <a:t>ovs-dpctl</a:t>
            </a:r>
            <a:endParaRPr lang="en-US" altLang="zh-TW" dirty="0"/>
          </a:p>
          <a:p>
            <a:pPr lvl="1"/>
            <a:r>
              <a:rPr lang="en-US" altLang="zh-TW" dirty="0"/>
              <a:t>Administer Open </a:t>
            </a:r>
            <a:r>
              <a:rPr lang="en-US" altLang="zh-TW" dirty="0" err="1"/>
              <a:t>vSwitch</a:t>
            </a:r>
            <a:r>
              <a:rPr lang="en-US" altLang="zh-TW" dirty="0"/>
              <a:t> </a:t>
            </a:r>
            <a:r>
              <a:rPr lang="en-US" altLang="zh-TW" dirty="0" err="1"/>
              <a:t>datapaths</a:t>
            </a:r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http://www.openvswitch.org/support/dist-docs/ovs-dpctl.8.txt</a:t>
            </a:r>
            <a:endParaRPr lang="en-US" altLang="zh-TW" dirty="0"/>
          </a:p>
          <a:p>
            <a:r>
              <a:rPr lang="en-US" altLang="zh-TW" dirty="0" err="1"/>
              <a:t>ovs-appctl</a:t>
            </a:r>
            <a:endParaRPr lang="en-US" altLang="zh-TW" dirty="0"/>
          </a:p>
          <a:p>
            <a:pPr lvl="1"/>
            <a:r>
              <a:rPr lang="en-US" altLang="zh-TW" dirty="0"/>
              <a:t>Utility for configuring running Open </a:t>
            </a:r>
            <a:r>
              <a:rPr lang="en-US" altLang="zh-TW" dirty="0" err="1"/>
              <a:t>vSwitch</a:t>
            </a:r>
            <a:r>
              <a:rPr lang="en-US" altLang="zh-TW" dirty="0"/>
              <a:t> daemons</a:t>
            </a:r>
          </a:p>
          <a:p>
            <a:pPr lvl="1"/>
            <a:r>
              <a:rPr lang="en-US" altLang="zh-TW" dirty="0">
                <a:hlinkClick r:id="rId6"/>
              </a:rPr>
              <a:t>http://www.openvswitch.org/support/dist-docs/ovs-appctl.8.txt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267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ovs-vsctl</a:t>
            </a:r>
            <a:r>
              <a:rPr lang="en-US" altLang="zh-TW" dirty="0"/>
              <a:t> (I)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Print version information of Open </a:t>
            </a:r>
            <a:r>
              <a:rPr lang="en-US" altLang="zh-TW" dirty="0" err="1"/>
              <a:t>vSwitch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Print a brief overview of switch database contents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Print a list of configured bridges and ports on a specific bridge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838200" y="2028303"/>
            <a:ext cx="10515600" cy="51538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 </a:t>
            </a:r>
            <a:r>
              <a:rPr lang="en-US" altLang="zh-TW" sz="2000" dirty="0" err="1"/>
              <a:t>mininet</a:t>
            </a:r>
            <a:r>
              <a:rPr lang="en-US" altLang="zh-TW" sz="2000" dirty="0"/>
              <a:t>&gt;  </a:t>
            </a:r>
            <a:r>
              <a:rPr lang="en-US" altLang="zh-TW" sz="2000" dirty="0" err="1"/>
              <a:t>sh</a:t>
            </a:r>
            <a:r>
              <a:rPr lang="en-US" altLang="zh-TW" sz="2000" dirty="0"/>
              <a:t> </a:t>
            </a:r>
            <a:r>
              <a:rPr lang="en-US" altLang="zh-TW" sz="2000" dirty="0" err="1"/>
              <a:t>ovs-vsctl</a:t>
            </a:r>
            <a:r>
              <a:rPr lang="en-US" altLang="zh-TW" sz="2000" dirty="0"/>
              <a:t> -V			# Or `s1 </a:t>
            </a:r>
            <a:r>
              <a:rPr lang="en-US" altLang="zh-TW" sz="2000" dirty="0" err="1"/>
              <a:t>ovs-vsctl</a:t>
            </a:r>
            <a:r>
              <a:rPr lang="en-US" altLang="zh-TW" sz="2000" dirty="0"/>
              <a:t> -V`</a:t>
            </a:r>
            <a:endParaRPr lang="zh-TW" altLang="en-US" sz="2000" dirty="0"/>
          </a:p>
        </p:txBody>
      </p:sp>
      <p:sp>
        <p:nvSpPr>
          <p:cNvPr id="7" name="圓角矩形 6"/>
          <p:cNvSpPr/>
          <p:nvPr/>
        </p:nvSpPr>
        <p:spPr>
          <a:xfrm>
            <a:off x="838200" y="3397132"/>
            <a:ext cx="10515600" cy="51538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 </a:t>
            </a:r>
            <a:r>
              <a:rPr lang="en-US" altLang="zh-TW" sz="2000" dirty="0" err="1"/>
              <a:t>mininet</a:t>
            </a:r>
            <a:r>
              <a:rPr lang="en-US" altLang="zh-TW" sz="2000" dirty="0"/>
              <a:t>&gt;  </a:t>
            </a:r>
            <a:r>
              <a:rPr lang="en-US" altLang="zh-TW" sz="2000" dirty="0" err="1"/>
              <a:t>sh</a:t>
            </a:r>
            <a:r>
              <a:rPr lang="en-US" altLang="zh-TW" sz="2000" dirty="0"/>
              <a:t> </a:t>
            </a:r>
            <a:r>
              <a:rPr lang="en-US" altLang="zh-TW" sz="2000" dirty="0" err="1"/>
              <a:t>ovs-vsctl</a:t>
            </a:r>
            <a:r>
              <a:rPr lang="en-US" altLang="zh-TW" sz="2000" dirty="0"/>
              <a:t> show  </a:t>
            </a:r>
            <a:endParaRPr lang="zh-TW" altLang="en-US" sz="2000" dirty="0"/>
          </a:p>
        </p:txBody>
      </p:sp>
      <p:sp>
        <p:nvSpPr>
          <p:cNvPr id="13" name="圓角矩形 12"/>
          <p:cNvSpPr/>
          <p:nvPr/>
        </p:nvSpPr>
        <p:spPr>
          <a:xfrm>
            <a:off x="838200" y="4765961"/>
            <a:ext cx="10515600" cy="836817"/>
          </a:xfrm>
          <a:prstGeom prst="roundRect">
            <a:avLst>
              <a:gd name="adj" fmla="val 1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 </a:t>
            </a:r>
            <a:r>
              <a:rPr lang="en-US" altLang="zh-TW" sz="2000" dirty="0" err="1"/>
              <a:t>mininet</a:t>
            </a:r>
            <a:r>
              <a:rPr lang="en-US" altLang="zh-TW" sz="2000" dirty="0"/>
              <a:t>&gt;  </a:t>
            </a:r>
            <a:r>
              <a:rPr lang="en-US" altLang="zh-TW" sz="2000" dirty="0" err="1"/>
              <a:t>sh</a:t>
            </a:r>
            <a:r>
              <a:rPr lang="en-US" altLang="zh-TW" sz="2000" dirty="0"/>
              <a:t> </a:t>
            </a:r>
            <a:r>
              <a:rPr lang="en-US" altLang="zh-TW" sz="2000" dirty="0" err="1"/>
              <a:t>ovs-vsctl</a:t>
            </a:r>
            <a:r>
              <a:rPr lang="en-US" altLang="zh-TW" sz="2000" dirty="0"/>
              <a:t> list-</a:t>
            </a:r>
            <a:r>
              <a:rPr lang="en-US" altLang="zh-TW" sz="2000" dirty="0" err="1"/>
              <a:t>br</a:t>
            </a:r>
            <a:endParaRPr lang="en-US" altLang="zh-TW" sz="2000" dirty="0"/>
          </a:p>
          <a:p>
            <a:r>
              <a:rPr lang="en-US" altLang="zh-TW" sz="2000" dirty="0"/>
              <a:t> </a:t>
            </a:r>
            <a:r>
              <a:rPr lang="en-US" altLang="zh-TW" sz="2000" dirty="0" err="1"/>
              <a:t>mininet</a:t>
            </a:r>
            <a:r>
              <a:rPr lang="en-US" altLang="zh-TW" sz="2000" dirty="0"/>
              <a:t>&gt;  </a:t>
            </a:r>
            <a:r>
              <a:rPr lang="en-US" altLang="zh-TW" sz="2000" dirty="0" err="1"/>
              <a:t>sh</a:t>
            </a:r>
            <a:r>
              <a:rPr lang="en-US" altLang="zh-TW" sz="2000" dirty="0"/>
              <a:t> </a:t>
            </a:r>
            <a:r>
              <a:rPr lang="en-US" altLang="zh-TW" sz="2000" dirty="0" err="1"/>
              <a:t>ovs-vsctl</a:t>
            </a:r>
            <a:r>
              <a:rPr lang="en-US" altLang="zh-TW" sz="2000" dirty="0"/>
              <a:t> list-ports &lt;bridge&gt;	# e.g. `s1 </a:t>
            </a:r>
            <a:r>
              <a:rPr lang="en-US" altLang="zh-TW" sz="2000" dirty="0" err="1"/>
              <a:t>ovs-vsctl</a:t>
            </a:r>
            <a:r>
              <a:rPr lang="en-US" altLang="zh-TW" sz="2000" dirty="0"/>
              <a:t> list-ports s1`</a:t>
            </a:r>
          </a:p>
        </p:txBody>
      </p:sp>
    </p:spTree>
    <p:extLst>
      <p:ext uri="{BB962C8B-B14F-4D97-AF65-F5344CB8AC3E}">
        <p14:creationId xmlns:p14="http://schemas.microsoft.com/office/powerpoint/2010/main" val="112365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2E60B03-832B-44D8-9271-62DAC779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Yi-Sung Chiu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064689E-6AF1-48F5-9752-7ABB6777E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NCTU major in SDN/NFV</a:t>
            </a:r>
          </a:p>
          <a:p>
            <a:r>
              <a:rPr lang="en-US" dirty="0" smtClean="0"/>
              <a:t>ONOS, free5GC contributor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Experience</a:t>
            </a:r>
          </a:p>
          <a:p>
            <a:pPr lvl="1"/>
            <a:r>
              <a:rPr lang="en-US" dirty="0" smtClean="0"/>
              <a:t>Attended ONF brigade in 2018 and 2019</a:t>
            </a:r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06C23E18-B9A1-4A2E-97DB-CCB3FBA2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87592FB-418C-4F16-9A29-5C1AD55F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610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ovs-vsctl</a:t>
            </a:r>
            <a:r>
              <a:rPr lang="en-US" altLang="zh-TW" dirty="0"/>
              <a:t> (II)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Initialize Open </a:t>
            </a:r>
            <a:r>
              <a:rPr lang="en-US" altLang="zh-TW" dirty="0" err="1"/>
              <a:t>vSwitch</a:t>
            </a:r>
            <a:r>
              <a:rPr lang="en-US" altLang="zh-TW" dirty="0"/>
              <a:t> database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Create a new bridge and a new port on a specific bridge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Set one or more configured controllers and controller failure mode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838200" y="2028303"/>
            <a:ext cx="10515600" cy="51538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 </a:t>
            </a:r>
            <a:r>
              <a:rPr lang="en-US" altLang="zh-TW" sz="2000" dirty="0" err="1"/>
              <a:t>mininet</a:t>
            </a:r>
            <a:r>
              <a:rPr lang="en-US" altLang="zh-TW" sz="2000" dirty="0"/>
              <a:t>&gt;  </a:t>
            </a:r>
            <a:r>
              <a:rPr lang="en-US" altLang="zh-TW" sz="2000" dirty="0" err="1"/>
              <a:t>sh</a:t>
            </a:r>
            <a:r>
              <a:rPr lang="en-US" altLang="zh-TW" sz="2000" dirty="0"/>
              <a:t> </a:t>
            </a:r>
            <a:r>
              <a:rPr lang="en-US" altLang="zh-TW" sz="2000" dirty="0" err="1"/>
              <a:t>ovs-vsctl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init</a:t>
            </a:r>
            <a:endParaRPr lang="zh-TW" altLang="en-US" sz="2000" dirty="0"/>
          </a:p>
        </p:txBody>
      </p:sp>
      <p:sp>
        <p:nvSpPr>
          <p:cNvPr id="8" name="圓角矩形 7"/>
          <p:cNvSpPr/>
          <p:nvPr/>
        </p:nvSpPr>
        <p:spPr>
          <a:xfrm>
            <a:off x="838200" y="3402887"/>
            <a:ext cx="10515600" cy="836817"/>
          </a:xfrm>
          <a:prstGeom prst="roundRect">
            <a:avLst>
              <a:gd name="adj" fmla="val 1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 </a:t>
            </a:r>
            <a:r>
              <a:rPr lang="en-US" altLang="zh-TW" sz="2000" dirty="0" err="1"/>
              <a:t>mininet</a:t>
            </a:r>
            <a:r>
              <a:rPr lang="en-US" altLang="zh-TW" sz="2000" dirty="0"/>
              <a:t>&gt;</a:t>
            </a:r>
            <a:r>
              <a:rPr lang="zh-TW" altLang="en-US" sz="2000" dirty="0"/>
              <a:t>  </a:t>
            </a:r>
            <a:r>
              <a:rPr lang="en-US" altLang="zh-TW" sz="2000" dirty="0" err="1"/>
              <a:t>sh</a:t>
            </a:r>
            <a:r>
              <a:rPr lang="en-US" altLang="zh-TW" sz="2000" dirty="0"/>
              <a:t> </a:t>
            </a:r>
            <a:r>
              <a:rPr lang="en-US" altLang="zh-TW" sz="2000" dirty="0" err="1"/>
              <a:t>ovs-vsctl</a:t>
            </a:r>
            <a:r>
              <a:rPr lang="en-US" altLang="zh-TW" sz="2000" dirty="0"/>
              <a:t> add-</a:t>
            </a:r>
            <a:r>
              <a:rPr lang="en-US" altLang="zh-TW" sz="2000" dirty="0" err="1"/>
              <a:t>br</a:t>
            </a:r>
            <a:r>
              <a:rPr lang="en-US" altLang="zh-TW" sz="2000" dirty="0"/>
              <a:t> &lt;bridge&gt;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err="1"/>
              <a:t>mininet</a:t>
            </a:r>
            <a:r>
              <a:rPr lang="en-US" altLang="zh-TW" sz="2000" dirty="0"/>
              <a:t>&gt;  </a:t>
            </a:r>
            <a:r>
              <a:rPr lang="en-US" altLang="zh-TW" sz="2000" dirty="0" err="1"/>
              <a:t>sh</a:t>
            </a:r>
            <a:r>
              <a:rPr lang="en-US" altLang="zh-TW" sz="2000" dirty="0"/>
              <a:t> </a:t>
            </a:r>
            <a:r>
              <a:rPr lang="en-US" altLang="zh-TW" sz="2000" dirty="0" err="1"/>
              <a:t>ovs-vsctl</a:t>
            </a:r>
            <a:r>
              <a:rPr lang="en-US" altLang="zh-TW" sz="2000" dirty="0"/>
              <a:t> add-port &lt;bridge&gt; &lt;port&gt;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838200" y="5220603"/>
            <a:ext cx="10515600" cy="836817"/>
          </a:xfrm>
          <a:prstGeom prst="roundRect">
            <a:avLst>
              <a:gd name="adj" fmla="val 1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 </a:t>
            </a:r>
            <a:r>
              <a:rPr lang="en-US" altLang="zh-TW" sz="2000" dirty="0" err="1"/>
              <a:t>mininet</a:t>
            </a:r>
            <a:r>
              <a:rPr lang="en-US" altLang="zh-TW" sz="2000" dirty="0"/>
              <a:t>&gt;</a:t>
            </a:r>
            <a:r>
              <a:rPr lang="zh-TW" altLang="en-US" sz="2000" dirty="0"/>
              <a:t>  </a:t>
            </a:r>
            <a:r>
              <a:rPr lang="en-US" altLang="zh-TW" sz="2000" dirty="0" err="1"/>
              <a:t>sh</a:t>
            </a:r>
            <a:r>
              <a:rPr lang="en-US" altLang="zh-TW" sz="2000" dirty="0"/>
              <a:t> </a:t>
            </a:r>
            <a:r>
              <a:rPr lang="en-US" altLang="zh-TW" sz="2000" dirty="0" err="1"/>
              <a:t>ovs-vsctl</a:t>
            </a:r>
            <a:r>
              <a:rPr lang="en-US" altLang="zh-TW" sz="2000" dirty="0"/>
              <a:t> set-controller &lt;bridge&gt; &lt;target…&gt;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err="1"/>
              <a:t>mininet</a:t>
            </a:r>
            <a:r>
              <a:rPr lang="en-US" altLang="zh-TW" sz="2000" dirty="0"/>
              <a:t>&gt;  </a:t>
            </a:r>
            <a:r>
              <a:rPr lang="en-US" altLang="zh-TW" sz="2000" dirty="0" err="1"/>
              <a:t>sh</a:t>
            </a:r>
            <a:r>
              <a:rPr lang="en-US" altLang="zh-TW" sz="2000" dirty="0"/>
              <a:t> </a:t>
            </a:r>
            <a:r>
              <a:rPr lang="en-US" altLang="zh-TW" sz="2000" dirty="0" err="1"/>
              <a:t>ovs-vsctl</a:t>
            </a:r>
            <a:r>
              <a:rPr lang="en-US" altLang="zh-TW" sz="2000" dirty="0"/>
              <a:t> set-fail-mode &lt;bridge&gt; </a:t>
            </a:r>
            <a:r>
              <a:rPr lang="en-US" altLang="zh-TW" sz="2000" dirty="0" err="1"/>
              <a:t>standalone|secure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272149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ovs-ofctl</a:t>
            </a:r>
            <a:r>
              <a:rPr lang="en-US" altLang="zh-TW" dirty="0"/>
              <a:t> (I)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Print information on switch flow tables and ports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Print all flow entries in switch’s tables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Add flow entries to switch’s table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838200" y="2028303"/>
            <a:ext cx="10515600" cy="51538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 </a:t>
            </a:r>
            <a:r>
              <a:rPr lang="en-US" altLang="zh-TW" sz="2000" dirty="0" err="1"/>
              <a:t>mininet</a:t>
            </a:r>
            <a:r>
              <a:rPr lang="en-US" altLang="zh-TW" sz="2000" dirty="0"/>
              <a:t>&gt;  </a:t>
            </a:r>
            <a:r>
              <a:rPr lang="en-US" altLang="zh-TW" sz="2000" dirty="0" err="1"/>
              <a:t>sh</a:t>
            </a:r>
            <a:r>
              <a:rPr lang="en-US" altLang="zh-TW" sz="2000" dirty="0"/>
              <a:t> </a:t>
            </a:r>
            <a:r>
              <a:rPr lang="en-US" altLang="zh-TW" sz="2000" dirty="0" err="1"/>
              <a:t>ovs-ofctl</a:t>
            </a:r>
            <a:r>
              <a:rPr lang="en-US" altLang="zh-TW" sz="2000" dirty="0"/>
              <a:t> show</a:t>
            </a:r>
            <a:endParaRPr lang="zh-TW" altLang="en-US" sz="2000" dirty="0"/>
          </a:p>
        </p:txBody>
      </p:sp>
      <p:sp>
        <p:nvSpPr>
          <p:cNvPr id="14" name="圓角矩形 13"/>
          <p:cNvSpPr/>
          <p:nvPr/>
        </p:nvSpPr>
        <p:spPr>
          <a:xfrm>
            <a:off x="838200" y="3402887"/>
            <a:ext cx="10515600" cy="836817"/>
          </a:xfrm>
          <a:prstGeom prst="roundRect">
            <a:avLst>
              <a:gd name="adj" fmla="val 1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 </a:t>
            </a:r>
            <a:r>
              <a:rPr lang="en-US" altLang="zh-TW" sz="2000" dirty="0" err="1"/>
              <a:t>mininet</a:t>
            </a:r>
            <a:r>
              <a:rPr lang="en-US" altLang="zh-TW" sz="2000" dirty="0"/>
              <a:t>&gt;  </a:t>
            </a:r>
            <a:r>
              <a:rPr lang="en-US" altLang="zh-TW" sz="2000" dirty="0" err="1"/>
              <a:t>sh</a:t>
            </a:r>
            <a:r>
              <a:rPr lang="en-US" altLang="zh-TW" sz="2000" dirty="0"/>
              <a:t> </a:t>
            </a:r>
            <a:r>
              <a:rPr lang="en-US" altLang="zh-TW" sz="2000" dirty="0" err="1"/>
              <a:t>ovs-ofctl</a:t>
            </a:r>
            <a:r>
              <a:rPr lang="en-US" altLang="zh-TW" sz="2000" dirty="0"/>
              <a:t> [-O version] dump-flows &lt;bridge&gt;	# e.g. `</a:t>
            </a:r>
            <a:r>
              <a:rPr lang="en-US" altLang="zh-TW" sz="2000" dirty="0" err="1"/>
              <a:t>sh</a:t>
            </a:r>
            <a:r>
              <a:rPr lang="en-US" altLang="zh-TW" sz="2000" dirty="0"/>
              <a:t> </a:t>
            </a:r>
            <a:r>
              <a:rPr lang="en-US" altLang="zh-TW" sz="2000" dirty="0" err="1"/>
              <a:t>ovs-ofctl</a:t>
            </a:r>
            <a:r>
              <a:rPr lang="en-US" altLang="zh-TW" sz="2000" dirty="0"/>
              <a:t> -O OpenFlow13 								</a:t>
            </a:r>
            <a:r>
              <a:rPr lang="zh-TW" altLang="en-US" sz="2000" dirty="0"/>
              <a:t>   </a:t>
            </a:r>
            <a:r>
              <a:rPr lang="en-US" altLang="zh-TW" sz="2000" dirty="0"/>
              <a:t>dump-flows s1`</a:t>
            </a:r>
            <a:endParaRPr lang="zh-TW" altLang="en-US" sz="2000" dirty="0"/>
          </a:p>
        </p:txBody>
      </p:sp>
      <p:sp>
        <p:nvSpPr>
          <p:cNvPr id="15" name="圓角矩形 14"/>
          <p:cNvSpPr/>
          <p:nvPr/>
        </p:nvSpPr>
        <p:spPr>
          <a:xfrm>
            <a:off x="838200" y="5225933"/>
            <a:ext cx="10515600" cy="51538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 </a:t>
            </a:r>
            <a:r>
              <a:rPr lang="en-US" altLang="zh-TW" sz="2000" dirty="0" err="1"/>
              <a:t>mininet</a:t>
            </a:r>
            <a:r>
              <a:rPr lang="en-US" altLang="zh-TW" sz="2000" dirty="0"/>
              <a:t>&gt;  </a:t>
            </a:r>
            <a:r>
              <a:rPr lang="en-US" altLang="zh-TW" sz="2000" dirty="0" err="1"/>
              <a:t>sh</a:t>
            </a:r>
            <a:r>
              <a:rPr lang="en-US" altLang="zh-TW" sz="2000" dirty="0"/>
              <a:t> </a:t>
            </a:r>
            <a:r>
              <a:rPr lang="en-US" altLang="zh-TW" sz="2000" dirty="0" err="1"/>
              <a:t>ovs-ofctl</a:t>
            </a:r>
            <a:r>
              <a:rPr lang="en-US" altLang="zh-TW" sz="2000" dirty="0"/>
              <a:t> add-flow &lt;bridge&gt; &lt;flow&gt;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9524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It’s Your Turn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Start a minimal </a:t>
            </a:r>
            <a:r>
              <a:rPr lang="en-US" altLang="zh-TW" dirty="0" err="1" smtClean="0"/>
              <a:t>Mininet</a:t>
            </a:r>
            <a:r>
              <a:rPr lang="en-US" altLang="zh-TW" dirty="0" smtClean="0"/>
              <a:t> topology</a:t>
            </a:r>
          </a:p>
          <a:p>
            <a:r>
              <a:rPr lang="en-US" altLang="zh-TW" dirty="0" smtClean="0"/>
              <a:t>Install a flow entry using normal non-</a:t>
            </a:r>
            <a:r>
              <a:rPr lang="en-US" altLang="zh-TW" dirty="0" err="1" smtClean="0"/>
              <a:t>OpenFlow</a:t>
            </a:r>
            <a:r>
              <a:rPr lang="en-US" altLang="zh-TW" dirty="0" smtClean="0"/>
              <a:t> pipeline and outputting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Check connectivity</a:t>
            </a:r>
          </a:p>
          <a:p>
            <a:r>
              <a:rPr lang="en-US" altLang="zh-TW" dirty="0" smtClean="0"/>
              <a:t>Delete the flow entry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Install flow entries matching Ethernet destination address and output to port</a:t>
            </a: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838200" y="2471649"/>
            <a:ext cx="10515600" cy="51538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 </a:t>
            </a:r>
            <a:r>
              <a:rPr lang="en-US" altLang="zh-TW" sz="2000" dirty="0" err="1"/>
              <a:t>mininet</a:t>
            </a:r>
            <a:r>
              <a:rPr lang="en-US" altLang="zh-TW" sz="2000" dirty="0" smtClean="0"/>
              <a:t>&gt; </a:t>
            </a:r>
            <a:r>
              <a:rPr lang="en-US" altLang="zh-TW" sz="2000" dirty="0" err="1" smtClean="0"/>
              <a:t>sh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ovs-ofctl</a:t>
            </a:r>
            <a:r>
              <a:rPr lang="en-US" altLang="zh-TW" sz="2000" dirty="0" smtClean="0"/>
              <a:t> add-flow s1 actions=normal</a:t>
            </a:r>
            <a:endParaRPr lang="zh-TW" altLang="en-US" sz="2000" dirty="0"/>
          </a:p>
        </p:txBody>
      </p:sp>
      <p:sp>
        <p:nvSpPr>
          <p:cNvPr id="9" name="圓角矩形 8"/>
          <p:cNvSpPr/>
          <p:nvPr/>
        </p:nvSpPr>
        <p:spPr>
          <a:xfrm>
            <a:off x="838200" y="4311533"/>
            <a:ext cx="10515600" cy="51538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 </a:t>
            </a:r>
            <a:r>
              <a:rPr lang="en-US" altLang="zh-TW" sz="2000" dirty="0" err="1"/>
              <a:t>mininet</a:t>
            </a:r>
            <a:r>
              <a:rPr lang="en-US" altLang="zh-TW" sz="2000" dirty="0"/>
              <a:t>&gt;  </a:t>
            </a:r>
            <a:r>
              <a:rPr lang="en-US" altLang="zh-TW" sz="2000" dirty="0" err="1"/>
              <a:t>sh</a:t>
            </a:r>
            <a:r>
              <a:rPr lang="en-US" altLang="zh-TW" sz="2000" dirty="0"/>
              <a:t> </a:t>
            </a:r>
            <a:r>
              <a:rPr lang="en-US" altLang="zh-TW" sz="2000" dirty="0" err="1"/>
              <a:t>ovs-ofctl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del-flows s1</a:t>
            </a:r>
            <a:endParaRPr lang="zh-TW" altLang="en-US" sz="2000" dirty="0"/>
          </a:p>
        </p:txBody>
      </p:sp>
      <p:sp>
        <p:nvSpPr>
          <p:cNvPr id="10" name="圓角矩形 9"/>
          <p:cNvSpPr/>
          <p:nvPr/>
        </p:nvSpPr>
        <p:spPr>
          <a:xfrm>
            <a:off x="838200" y="5674822"/>
            <a:ext cx="10515600" cy="51538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 </a:t>
            </a:r>
            <a:r>
              <a:rPr lang="en-US" altLang="zh-TW" sz="2000" dirty="0" err="1"/>
              <a:t>mininet</a:t>
            </a:r>
            <a:r>
              <a:rPr lang="en-US" altLang="zh-TW" sz="2000" dirty="0"/>
              <a:t>&gt;  </a:t>
            </a:r>
            <a:r>
              <a:rPr lang="en-US" altLang="zh-TW" sz="2000" dirty="0" err="1"/>
              <a:t>sh</a:t>
            </a:r>
            <a:r>
              <a:rPr lang="en-US" altLang="zh-TW" sz="2000" dirty="0"/>
              <a:t> </a:t>
            </a:r>
            <a:r>
              <a:rPr lang="en-US" altLang="zh-TW" sz="2000" dirty="0" err="1"/>
              <a:t>ovs-ofctl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add-flow s1 </a:t>
            </a:r>
            <a:r>
              <a:rPr lang="en-US" altLang="zh-TW" sz="2000" dirty="0" err="1" smtClean="0"/>
              <a:t>eth_dst</a:t>
            </a:r>
            <a:r>
              <a:rPr lang="en-US" altLang="zh-TW" sz="2000" dirty="0" smtClean="0"/>
              <a:t>=f6:db:e3:88:de:2c,actions=output:1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74138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to perform multicasting?</a:t>
            </a:r>
          </a:p>
          <a:p>
            <a:r>
              <a:rPr lang="en-US" altLang="zh-TW" dirty="0" smtClean="0"/>
              <a:t>How about priority of flow entries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How to </a:t>
            </a:r>
            <a:r>
              <a:rPr lang="en-US" altLang="zh-TW" smtClean="0"/>
              <a:t>drop packets?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852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 </a:t>
            </a:r>
            <a:r>
              <a:rPr lang="en-US" altLang="zh-TW" dirty="0" err="1"/>
              <a:t>vSwitch</a:t>
            </a:r>
            <a:r>
              <a:rPr lang="en-US" altLang="zh-TW" dirty="0"/>
              <a:t> (</a:t>
            </a:r>
            <a:r>
              <a:rPr lang="en-US" altLang="zh-TW" dirty="0" err="1"/>
              <a:t>OvS</a:t>
            </a:r>
            <a:r>
              <a:rPr lang="en-US" altLang="zh-TW" dirty="0"/>
              <a:t>) and </a:t>
            </a:r>
            <a:r>
              <a:rPr lang="en-US" altLang="zh-TW" dirty="0" err="1"/>
              <a:t>Mininet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Custom </a:t>
            </a:r>
            <a:r>
              <a:rPr lang="en-US" altLang="zh-TW" dirty="0" err="1"/>
              <a:t>Mininet</a:t>
            </a:r>
            <a:r>
              <a:rPr lang="en-US" altLang="zh-TW" dirty="0"/>
              <a:t> Topology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614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Custom </a:t>
            </a:r>
            <a:r>
              <a:rPr lang="en-US" altLang="zh-TW" dirty="0" err="1"/>
              <a:t>Mininet</a:t>
            </a:r>
            <a:r>
              <a:rPr lang="en-US" altLang="zh-TW" dirty="0"/>
              <a:t> Topology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7297698" cy="365125"/>
          </a:xfrm>
        </p:spPr>
        <p:txBody>
          <a:bodyPr/>
          <a:lstStyle/>
          <a:p>
            <a:r>
              <a:rPr lang="en-US" altLang="zh-TW" dirty="0"/>
              <a:t>Refer to https://github.com/mininet/mininet/blob/master/custom/topo-2sw-2host.py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內容版面配置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0378"/>
            <a:ext cx="5205534" cy="471597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67" t="26243" r="30711" b="38485"/>
          <a:stretch/>
        </p:blipFill>
        <p:spPr>
          <a:xfrm>
            <a:off x="6957958" y="3418853"/>
            <a:ext cx="1158687" cy="78413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495" y="3418853"/>
            <a:ext cx="777117" cy="77711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67" t="26243" r="30711" b="38485"/>
          <a:stretch/>
        </p:blipFill>
        <p:spPr>
          <a:xfrm>
            <a:off x="8689991" y="3418853"/>
            <a:ext cx="1158687" cy="78413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024" y="3418853"/>
            <a:ext cx="777117" cy="777117"/>
          </a:xfrm>
          <a:prstGeom prst="rect">
            <a:avLst/>
          </a:prstGeom>
        </p:spPr>
      </p:pic>
      <p:cxnSp>
        <p:nvCxnSpPr>
          <p:cNvPr id="14" name="直線接點 13"/>
          <p:cNvCxnSpPr>
            <a:stCxn id="11" idx="3"/>
          </p:cNvCxnSpPr>
          <p:nvPr/>
        </p:nvCxnSpPr>
        <p:spPr>
          <a:xfrm>
            <a:off x="6384612" y="3807412"/>
            <a:ext cx="6882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endCxn id="13" idx="1"/>
          </p:cNvCxnSpPr>
          <p:nvPr/>
        </p:nvCxnSpPr>
        <p:spPr>
          <a:xfrm>
            <a:off x="9725597" y="3807412"/>
            <a:ext cx="696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7990466" y="3807412"/>
            <a:ext cx="817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直線圖說文字 2 (無框線) 27"/>
          <p:cNvSpPr/>
          <p:nvPr/>
        </p:nvSpPr>
        <p:spPr>
          <a:xfrm>
            <a:off x="9783757" y="4596531"/>
            <a:ext cx="1635266" cy="510513"/>
          </a:xfrm>
          <a:prstGeom prst="callout2">
            <a:avLst>
              <a:gd name="adj1" fmla="val 52294"/>
              <a:gd name="adj2" fmla="val -701"/>
              <a:gd name="adj3" fmla="val 52294"/>
              <a:gd name="adj4" fmla="val -13749"/>
              <a:gd name="adj5" fmla="val -81171"/>
              <a:gd name="adj6" fmla="val -29608"/>
            </a:avLst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rgbClr val="0070C0"/>
                </a:solidFill>
              </a:rPr>
              <a:t>self.addSwitch</a:t>
            </a:r>
            <a:r>
              <a:rPr lang="en-US" altLang="zh-TW" b="1" dirty="0">
                <a:solidFill>
                  <a:srgbClr val="0070C0"/>
                </a:solidFill>
              </a:rPr>
              <a:t>()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29" name="直線圖說文字 2 (無框線) 28"/>
          <p:cNvSpPr/>
          <p:nvPr/>
        </p:nvSpPr>
        <p:spPr>
          <a:xfrm>
            <a:off x="6533397" y="4596531"/>
            <a:ext cx="1635266" cy="510513"/>
          </a:xfrm>
          <a:prstGeom prst="callout2">
            <a:avLst>
              <a:gd name="adj1" fmla="val 52294"/>
              <a:gd name="adj2" fmla="val -701"/>
              <a:gd name="adj3" fmla="val 52294"/>
              <a:gd name="adj4" fmla="val -13749"/>
              <a:gd name="adj5" fmla="val -81171"/>
              <a:gd name="adj6" fmla="val -29608"/>
            </a:avLst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rgbClr val="0070C0"/>
                </a:solidFill>
              </a:rPr>
              <a:t>self.addHost</a:t>
            </a:r>
            <a:r>
              <a:rPr lang="en-US" altLang="zh-TW" b="1" dirty="0">
                <a:solidFill>
                  <a:srgbClr val="0070C0"/>
                </a:solidFill>
              </a:rPr>
              <a:t>()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30" name="直線圖說文字 2 (無框線) 29"/>
          <p:cNvSpPr/>
          <p:nvPr/>
        </p:nvSpPr>
        <p:spPr>
          <a:xfrm>
            <a:off x="7351030" y="2757304"/>
            <a:ext cx="1635266" cy="510513"/>
          </a:xfrm>
          <a:prstGeom prst="callout2">
            <a:avLst>
              <a:gd name="adj1" fmla="val 52294"/>
              <a:gd name="adj2" fmla="val -701"/>
              <a:gd name="adj3" fmla="val 52294"/>
              <a:gd name="adj4" fmla="val -13749"/>
              <a:gd name="adj5" fmla="val 192247"/>
              <a:gd name="adj6" fmla="val -37116"/>
            </a:avLst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rgbClr val="0070C0"/>
                </a:solidFill>
              </a:rPr>
              <a:t>self.addLink</a:t>
            </a:r>
            <a:r>
              <a:rPr lang="en-US" altLang="zh-TW" b="1" dirty="0">
                <a:solidFill>
                  <a:srgbClr val="0070C0"/>
                </a:solidFill>
              </a:rPr>
              <a:t>()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589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It’s Your Turn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6176" y="1640378"/>
            <a:ext cx="10515600" cy="4715971"/>
          </a:xfrm>
        </p:spPr>
        <p:txBody>
          <a:bodyPr/>
          <a:lstStyle/>
          <a:p>
            <a:r>
              <a:rPr lang="en-US" altLang="zh-TW" dirty="0" smtClean="0"/>
              <a:t>Try to construct a 2x2 leaf-spine topology as follow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838198" y="2522706"/>
            <a:ext cx="10515601" cy="11219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838198" y="4429938"/>
            <a:ext cx="10515601" cy="11219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057073" y="2846961"/>
            <a:ext cx="193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70C0"/>
                </a:solidFill>
              </a:rPr>
              <a:t>Spine Switch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057073" y="4760068"/>
            <a:ext cx="193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70C0"/>
                </a:solidFill>
              </a:rPr>
              <a:t>Leaf Switch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grpSp>
        <p:nvGrpSpPr>
          <p:cNvPr id="66" name="群組 65"/>
          <p:cNvGrpSpPr/>
          <p:nvPr/>
        </p:nvGrpSpPr>
        <p:grpSpPr>
          <a:xfrm>
            <a:off x="3314414" y="2648572"/>
            <a:ext cx="5563171" cy="4023641"/>
            <a:chOff x="3356988" y="2648572"/>
            <a:chExt cx="5563171" cy="4023641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67" t="26243" r="30711" b="38485"/>
            <a:stretch/>
          </p:blipFill>
          <p:spPr>
            <a:xfrm>
              <a:off x="3843919" y="4553538"/>
              <a:ext cx="1158687" cy="784134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67" t="26243" r="30711" b="38485"/>
            <a:stretch/>
          </p:blipFill>
          <p:spPr>
            <a:xfrm>
              <a:off x="7279867" y="2648572"/>
              <a:ext cx="1158687" cy="784134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67" t="26243" r="30711" b="38485"/>
            <a:stretch/>
          </p:blipFill>
          <p:spPr>
            <a:xfrm>
              <a:off x="3843919" y="2648572"/>
              <a:ext cx="1158687" cy="784134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67" t="26243" r="30711" b="38485"/>
            <a:stretch/>
          </p:blipFill>
          <p:spPr>
            <a:xfrm>
              <a:off x="7279867" y="4553538"/>
              <a:ext cx="1158687" cy="784134"/>
            </a:xfrm>
            <a:prstGeom prst="rect">
              <a:avLst/>
            </a:prstGeom>
          </p:spPr>
        </p:pic>
        <p:cxnSp>
          <p:nvCxnSpPr>
            <p:cNvPr id="12" name="直線接點 11"/>
            <p:cNvCxnSpPr/>
            <p:nvPr/>
          </p:nvCxnSpPr>
          <p:spPr>
            <a:xfrm>
              <a:off x="4827825" y="3237538"/>
              <a:ext cx="2610778" cy="14925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 flipV="1">
              <a:off x="4827536" y="3250519"/>
              <a:ext cx="2611067" cy="14795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 flipV="1">
              <a:off x="4423262" y="3354815"/>
              <a:ext cx="1" cy="12687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V="1">
              <a:off x="7859211" y="3354815"/>
              <a:ext cx="0" cy="12687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34" idx="0"/>
            </p:cNvCxnSpPr>
            <p:nvPr/>
          </p:nvCxnSpPr>
          <p:spPr>
            <a:xfrm flipV="1">
              <a:off x="3745547" y="5253761"/>
              <a:ext cx="543981" cy="6413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6988" y="5895096"/>
              <a:ext cx="777117" cy="777117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8086" y="5895096"/>
              <a:ext cx="777117" cy="777117"/>
            </a:xfrm>
            <a:prstGeom prst="rect">
              <a:avLst/>
            </a:prstGeom>
          </p:spPr>
        </p:pic>
        <p:cxnSp>
          <p:nvCxnSpPr>
            <p:cNvPr id="38" name="直線接點 37"/>
            <p:cNvCxnSpPr>
              <a:stCxn id="36" idx="0"/>
            </p:cNvCxnSpPr>
            <p:nvPr/>
          </p:nvCxnSpPr>
          <p:spPr>
            <a:xfrm flipH="1" flipV="1">
              <a:off x="4529787" y="5253761"/>
              <a:ext cx="536858" cy="6413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stCxn id="63" idx="0"/>
            </p:cNvCxnSpPr>
            <p:nvPr/>
          </p:nvCxnSpPr>
          <p:spPr>
            <a:xfrm flipV="1">
              <a:off x="7210503" y="5253761"/>
              <a:ext cx="543981" cy="6413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圖片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1944" y="5895096"/>
              <a:ext cx="777117" cy="777117"/>
            </a:xfrm>
            <a:prstGeom prst="rect">
              <a:avLst/>
            </a:prstGeom>
          </p:spPr>
        </p:pic>
        <p:pic>
          <p:nvPicPr>
            <p:cNvPr id="64" name="圖片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3042" y="5895096"/>
              <a:ext cx="777117" cy="777117"/>
            </a:xfrm>
            <a:prstGeom prst="rect">
              <a:avLst/>
            </a:prstGeom>
          </p:spPr>
        </p:pic>
        <p:cxnSp>
          <p:nvCxnSpPr>
            <p:cNvPr id="65" name="直線接點 64"/>
            <p:cNvCxnSpPr>
              <a:stCxn id="64" idx="0"/>
            </p:cNvCxnSpPr>
            <p:nvPr/>
          </p:nvCxnSpPr>
          <p:spPr>
            <a:xfrm flipH="1" flipV="1">
              <a:off x="7994743" y="5253761"/>
              <a:ext cx="536858" cy="6413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線接點 26"/>
          <p:cNvCxnSpPr/>
          <p:nvPr/>
        </p:nvCxnSpPr>
        <p:spPr>
          <a:xfrm flipH="1">
            <a:off x="9232669" y="579684"/>
            <a:ext cx="29593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9133342" y="176702"/>
            <a:ext cx="3058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1">
                    <a:lumMod val="75000"/>
                  </a:schemeClr>
                </a:solidFill>
              </a:rPr>
              <a:t>Please check </a:t>
            </a:r>
            <a:r>
              <a:rPr lang="en-US" altLang="zh-TW" sz="2000" b="1" dirty="0" err="1" smtClean="0">
                <a:solidFill>
                  <a:schemeClr val="accent1">
                    <a:lumMod val="75000"/>
                  </a:schemeClr>
                </a:solidFill>
              </a:rPr>
              <a:t>cht</a:t>
            </a:r>
            <a:r>
              <a:rPr lang="en-US" altLang="zh-TW" sz="2000" b="1" dirty="0" smtClean="0">
                <a:solidFill>
                  <a:schemeClr val="accent1">
                    <a:lumMod val="75000"/>
                  </a:schemeClr>
                </a:solidFill>
              </a:rPr>
              <a:t>-workshop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90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Can all hosts reach to each other?</a:t>
            </a:r>
          </a:p>
          <a:p>
            <a:pPr lvl="1"/>
            <a:r>
              <a:rPr lang="en-US" altLang="zh-TW" dirty="0" smtClean="0"/>
              <a:t>If not, why?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Ryu</a:t>
            </a:r>
            <a:r>
              <a:rPr lang="en-US" altLang="zh-TW" dirty="0"/>
              <a:t> and </a:t>
            </a:r>
            <a:r>
              <a:rPr lang="en-US" altLang="zh-TW" dirty="0" err="1"/>
              <a:t>OpenFlow</a:t>
            </a:r>
            <a:r>
              <a:rPr lang="en-US" altLang="zh-TW" dirty="0"/>
              <a:t> Rule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774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Ryu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SDN Framework</a:t>
            </a:r>
          </a:p>
          <a:p>
            <a:pPr lvl="1"/>
            <a:r>
              <a:rPr lang="en-US" altLang="zh-TW" dirty="0"/>
              <a:t>Python library for SDN</a:t>
            </a:r>
          </a:p>
          <a:p>
            <a:pPr lvl="1"/>
            <a:r>
              <a:rPr lang="en-US" altLang="zh-TW" dirty="0"/>
              <a:t>Apache v2 license</a:t>
            </a:r>
          </a:p>
          <a:p>
            <a:r>
              <a:rPr lang="en-US" altLang="zh-TW" dirty="0"/>
              <a:t>Features</a:t>
            </a:r>
          </a:p>
          <a:p>
            <a:pPr lvl="1"/>
            <a:r>
              <a:rPr lang="en-US" altLang="zh-TW" dirty="0"/>
              <a:t>OpenFlow</a:t>
            </a:r>
          </a:p>
          <a:p>
            <a:pPr lvl="2"/>
            <a:r>
              <a:rPr lang="en-US" altLang="zh-TW" dirty="0"/>
              <a:t>Version 1.0, 1.2, 1.3, 1.4</a:t>
            </a:r>
          </a:p>
          <a:p>
            <a:pPr lvl="1"/>
            <a:r>
              <a:rPr lang="en-US" altLang="zh-TW" dirty="0"/>
              <a:t>Parsing and building various protocols packets</a:t>
            </a:r>
          </a:p>
          <a:p>
            <a:pPr lvl="2"/>
            <a:r>
              <a:rPr lang="en-US" altLang="zh-TW" dirty="0"/>
              <a:t>IP, TCP, UDP, MPLS, OSPF, PBB, </a:t>
            </a:r>
            <a:r>
              <a:rPr lang="en-US" altLang="zh-TW" dirty="0" err="1"/>
              <a:t>etc</a:t>
            </a:r>
            <a:endParaRPr lang="en-US" altLang="zh-TW" dirty="0"/>
          </a:p>
          <a:p>
            <a:pPr lvl="1"/>
            <a:r>
              <a:rPr lang="en-US" altLang="zh-TW" dirty="0"/>
              <a:t>BGP, VRRP, BFD, BMP…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2D35-6ADD-485E-AC9E-8737834AB9AD}" type="slidenum">
              <a:rPr lang="zh-TW" altLang="en-US" smtClean="0"/>
              <a:pPr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656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Software-Defined Network (SDN)</a:t>
            </a:r>
          </a:p>
          <a:p>
            <a:r>
              <a:rPr lang="en-US" altLang="zh-TW" dirty="0"/>
              <a:t>Open </a:t>
            </a:r>
            <a:r>
              <a:rPr lang="en-US" altLang="zh-TW" dirty="0" err="1"/>
              <a:t>vSwitch</a:t>
            </a:r>
            <a:r>
              <a:rPr lang="en-US" altLang="zh-TW" dirty="0"/>
              <a:t> (</a:t>
            </a:r>
            <a:r>
              <a:rPr lang="en-US" altLang="zh-TW" dirty="0" err="1"/>
              <a:t>OvS</a:t>
            </a:r>
            <a:r>
              <a:rPr lang="en-US" altLang="zh-TW" dirty="0"/>
              <a:t>) and </a:t>
            </a:r>
            <a:r>
              <a:rPr lang="en-US" altLang="zh-TW" dirty="0" err="1"/>
              <a:t>Mininet</a:t>
            </a:r>
            <a:endParaRPr lang="en-US" altLang="zh-TW" dirty="0"/>
          </a:p>
          <a:p>
            <a:pPr lvl="1"/>
            <a:r>
              <a:rPr lang="en-US" altLang="zh-TW" dirty="0"/>
              <a:t>Try </a:t>
            </a:r>
            <a:r>
              <a:rPr lang="en-US" altLang="zh-TW" dirty="0" err="1"/>
              <a:t>Mininet</a:t>
            </a:r>
            <a:r>
              <a:rPr lang="en-US" altLang="zh-TW" dirty="0"/>
              <a:t>/</a:t>
            </a:r>
            <a:r>
              <a:rPr lang="en-US" altLang="zh-TW" dirty="0" err="1"/>
              <a:t>OvS</a:t>
            </a:r>
            <a:r>
              <a:rPr lang="en-US" altLang="zh-TW" dirty="0"/>
              <a:t> Command</a:t>
            </a:r>
          </a:p>
          <a:p>
            <a:pPr lvl="1"/>
            <a:r>
              <a:rPr lang="en-US" altLang="zh-TW" dirty="0"/>
              <a:t>Custom </a:t>
            </a:r>
            <a:r>
              <a:rPr lang="en-US" altLang="zh-TW" dirty="0" err="1"/>
              <a:t>Mininet</a:t>
            </a:r>
            <a:r>
              <a:rPr lang="en-US" altLang="zh-TW" dirty="0"/>
              <a:t> Topology</a:t>
            </a:r>
          </a:p>
          <a:p>
            <a:r>
              <a:rPr lang="en-US" altLang="zh-TW" dirty="0" err="1"/>
              <a:t>Ryu</a:t>
            </a:r>
            <a:r>
              <a:rPr lang="en-US" altLang="zh-TW" dirty="0"/>
              <a:t> and </a:t>
            </a:r>
            <a:r>
              <a:rPr lang="en-US" altLang="zh-TW" dirty="0" err="1"/>
              <a:t>OpenFlow</a:t>
            </a:r>
            <a:r>
              <a:rPr lang="en-US" altLang="zh-TW" dirty="0"/>
              <a:t> Rule</a:t>
            </a:r>
          </a:p>
          <a:p>
            <a:pPr lvl="1"/>
            <a:r>
              <a:rPr lang="en-US" altLang="zh-TW" dirty="0"/>
              <a:t>Run </a:t>
            </a:r>
            <a:r>
              <a:rPr lang="en-US" altLang="zh-TW" dirty="0" err="1"/>
              <a:t>Ryu</a:t>
            </a:r>
            <a:r>
              <a:rPr lang="en-US" altLang="zh-TW" dirty="0"/>
              <a:t> Built-in Application</a:t>
            </a:r>
          </a:p>
          <a:p>
            <a:pPr lvl="1"/>
            <a:r>
              <a:rPr lang="en-US" altLang="zh-TW" dirty="0"/>
              <a:t>Capture </a:t>
            </a:r>
            <a:r>
              <a:rPr lang="en-US" altLang="zh-TW" dirty="0" err="1"/>
              <a:t>OpenFlow</a:t>
            </a:r>
            <a:r>
              <a:rPr lang="en-US" altLang="zh-TW" dirty="0"/>
              <a:t> Packet</a:t>
            </a:r>
          </a:p>
          <a:p>
            <a:pPr lvl="1"/>
            <a:r>
              <a:rPr lang="en-US" altLang="zh-TW" dirty="0"/>
              <a:t>Install </a:t>
            </a:r>
            <a:r>
              <a:rPr lang="en-US" altLang="zh-TW" dirty="0" err="1"/>
              <a:t>OpenFlow</a:t>
            </a:r>
            <a:r>
              <a:rPr lang="en-US" altLang="zh-TW" dirty="0"/>
              <a:t> Rule with REST</a:t>
            </a:r>
          </a:p>
          <a:p>
            <a:r>
              <a:rPr lang="en-US" altLang="zh-TW" dirty="0" err="1"/>
              <a:t>Ryu</a:t>
            </a:r>
            <a:r>
              <a:rPr lang="en-US" altLang="zh-TW" dirty="0"/>
              <a:t> Application</a:t>
            </a:r>
          </a:p>
          <a:p>
            <a:pPr lvl="1"/>
            <a:r>
              <a:rPr lang="en-US" altLang="zh-TW" dirty="0"/>
              <a:t>Path Service</a:t>
            </a:r>
          </a:p>
          <a:p>
            <a:pPr lvl="1"/>
            <a:r>
              <a:rPr lang="en-US" altLang="zh-TW" dirty="0"/>
              <a:t>Proxy ARP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541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Ryu Architecture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2D35-6ADD-485E-AC9E-8737834AB9AD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p:pic>
        <p:nvPicPr>
          <p:cNvPr id="7170" name="Picture 2" descr="_images/fi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098452"/>
            <a:ext cx="8352928" cy="566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135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OSI Layers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Physical</a:t>
            </a:r>
          </a:p>
          <a:p>
            <a:r>
              <a:rPr lang="en-US" altLang="zh-TW"/>
              <a:t>Data-Link</a:t>
            </a:r>
          </a:p>
          <a:p>
            <a:r>
              <a:rPr lang="en-US" altLang="zh-TW"/>
              <a:t>Network</a:t>
            </a:r>
          </a:p>
          <a:p>
            <a:r>
              <a:rPr lang="en-US" altLang="zh-TW"/>
              <a:t>Transport</a:t>
            </a:r>
          </a:p>
          <a:p>
            <a:r>
              <a:rPr lang="en-US" altLang="zh-TW"/>
              <a:t>Session</a:t>
            </a:r>
          </a:p>
          <a:p>
            <a:r>
              <a:rPr lang="en-US" altLang="zh-TW"/>
              <a:t>Presentation</a:t>
            </a:r>
          </a:p>
          <a:p>
            <a:r>
              <a:rPr lang="en-US" altLang="zh-TW"/>
              <a:t>Application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2D35-6ADD-485E-AC9E-8737834AB9AD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algn="l"/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8272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Each Layer Network Devices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Physical -&gt; hub</a:t>
            </a:r>
          </a:p>
          <a:p>
            <a:r>
              <a:rPr lang="en-US" altLang="zh-TW"/>
              <a:t>Data-Link -&gt; switch</a:t>
            </a:r>
          </a:p>
          <a:p>
            <a:r>
              <a:rPr lang="en-US" altLang="zh-TW"/>
              <a:t>Network -&gt; router</a:t>
            </a:r>
          </a:p>
          <a:p>
            <a:r>
              <a:rPr lang="en-US" altLang="zh-TW"/>
              <a:t>Transport -&gt; firewall</a:t>
            </a:r>
          </a:p>
          <a:p>
            <a:r>
              <a:rPr lang="en-US" altLang="zh-TW"/>
              <a:t>Session</a:t>
            </a:r>
          </a:p>
          <a:p>
            <a:r>
              <a:rPr lang="en-US" altLang="zh-TW"/>
              <a:t>Presentation</a:t>
            </a:r>
          </a:p>
          <a:p>
            <a:r>
              <a:rPr lang="en-US" altLang="zh-TW"/>
              <a:t>Application -&gt; DPI, L7 firewall</a:t>
            </a:r>
            <a:endParaRPr lang="zh-TW" altLang="en-US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2D35-6ADD-485E-AC9E-8737834AB9AD}" type="slidenum">
              <a:rPr lang="zh-TW" altLang="en-US" smtClean="0"/>
              <a:pPr/>
              <a:t>32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algn="l"/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4031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OpenFlow Support Layer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Physical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Data-Link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Network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Transport</a:t>
            </a:r>
          </a:p>
          <a:p>
            <a:r>
              <a:rPr lang="en-US" altLang="zh-TW" dirty="0"/>
              <a:t>Session</a:t>
            </a:r>
          </a:p>
          <a:p>
            <a:r>
              <a:rPr lang="en-US" altLang="zh-TW" dirty="0"/>
              <a:t>Presentation</a:t>
            </a:r>
          </a:p>
          <a:p>
            <a:r>
              <a:rPr lang="en-US" altLang="zh-TW" dirty="0"/>
              <a:t>Application -&gt; DPI, L7 firewall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2D35-6ADD-485E-AC9E-8737834AB9AD}" type="slidenum">
              <a:rPr lang="zh-TW" altLang="en-US" smtClean="0"/>
              <a:pPr/>
              <a:t>33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algn="l"/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064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 err="1" smtClean="0"/>
              <a:t>OpenFlow</a:t>
            </a:r>
            <a:r>
              <a:rPr lang="en-US" altLang="zh-TW" dirty="0" smtClean="0"/>
              <a:t> Works?</a:t>
            </a:r>
            <a:r>
              <a:rPr lang="en-US" altLang="zh-TW" baseline="30000" dirty="0" smtClean="0"/>
              <a:t>[5]</a:t>
            </a:r>
            <a:endParaRPr lang="zh-TW" altLang="en-US" baseline="300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337" y="1639888"/>
            <a:ext cx="6405326" cy="4716462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052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 err="1" smtClean="0"/>
              <a:t>OpenFlow</a:t>
            </a:r>
            <a:r>
              <a:rPr lang="en-US" altLang="zh-TW" dirty="0" smtClean="0"/>
              <a:t> Works?</a:t>
            </a:r>
            <a:r>
              <a:rPr lang="en-US" altLang="zh-TW" baseline="30000" dirty="0" smtClean="0"/>
              <a:t>[5]</a:t>
            </a:r>
            <a:endParaRPr lang="zh-TW" altLang="en-US" baseline="30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314" y="1639888"/>
            <a:ext cx="6403371" cy="47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06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 err="1" smtClean="0"/>
              <a:t>OpenFlow</a:t>
            </a:r>
            <a:r>
              <a:rPr lang="en-US" altLang="zh-TW" dirty="0" smtClean="0"/>
              <a:t> Works?</a:t>
            </a:r>
            <a:r>
              <a:rPr lang="en-US" altLang="zh-TW" baseline="30000" dirty="0" smtClean="0"/>
              <a:t>[5]</a:t>
            </a:r>
            <a:endParaRPr lang="zh-TW" altLang="en-US" baseline="30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992" y="1639888"/>
            <a:ext cx="6396016" cy="47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23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 err="1" smtClean="0"/>
              <a:t>OpenFlow</a:t>
            </a:r>
            <a:r>
              <a:rPr lang="en-US" altLang="zh-TW" dirty="0" smtClean="0"/>
              <a:t> Works?</a:t>
            </a:r>
            <a:r>
              <a:rPr lang="en-US" altLang="zh-TW" baseline="30000" dirty="0" smtClean="0"/>
              <a:t>[5]</a:t>
            </a:r>
            <a:endParaRPr lang="zh-TW" altLang="en-US" baseline="30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290" y="1639888"/>
            <a:ext cx="6433419" cy="47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65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 err="1" smtClean="0"/>
              <a:t>OpenFlow</a:t>
            </a:r>
            <a:r>
              <a:rPr lang="en-US" altLang="zh-TW" dirty="0" smtClean="0"/>
              <a:t> Works?</a:t>
            </a:r>
            <a:r>
              <a:rPr lang="en-US" altLang="zh-TW" baseline="30000" dirty="0" smtClean="0"/>
              <a:t>[5]</a:t>
            </a:r>
            <a:endParaRPr lang="zh-TW" altLang="en-US" baseline="30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981" y="1639888"/>
            <a:ext cx="6394037" cy="47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27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 err="1" smtClean="0"/>
              <a:t>OpenFlow</a:t>
            </a:r>
            <a:r>
              <a:rPr lang="en-US" altLang="zh-TW" dirty="0" smtClean="0"/>
              <a:t> Works?</a:t>
            </a:r>
            <a:r>
              <a:rPr lang="en-US" altLang="zh-TW" baseline="30000" dirty="0" smtClean="0"/>
              <a:t>[5]</a:t>
            </a:r>
            <a:endParaRPr lang="zh-TW" altLang="en-US" baseline="30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130" y="1639888"/>
            <a:ext cx="6361739" cy="47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Before We Start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Please make sure you run up our provided VM</a:t>
            </a:r>
          </a:p>
          <a:p>
            <a:r>
              <a:rPr lang="en-US" altLang="zh-TW" dirty="0" smtClean="0"/>
              <a:t>Install the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repository used for exercises in this workshop</a:t>
            </a:r>
          </a:p>
          <a:p>
            <a:pPr lvl="1"/>
            <a:r>
              <a:rPr lang="en-US" altLang="zh-TW" dirty="0">
                <a:hlinkClick r:id="rId2"/>
              </a:rPr>
              <a:t>https://github.com/stevenchiu30801/cht-workshop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560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 err="1" smtClean="0"/>
              <a:t>OpenFlow</a:t>
            </a:r>
            <a:r>
              <a:rPr lang="en-US" altLang="zh-TW" dirty="0" smtClean="0"/>
              <a:t> Works?</a:t>
            </a:r>
            <a:r>
              <a:rPr lang="en-US" altLang="zh-TW" baseline="30000" dirty="0" smtClean="0"/>
              <a:t>[5]</a:t>
            </a:r>
            <a:endParaRPr lang="zh-TW" altLang="en-US" baseline="30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0500" y="1639888"/>
            <a:ext cx="6370999" cy="47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49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 err="1" smtClean="0"/>
              <a:t>OpenFlow</a:t>
            </a:r>
            <a:r>
              <a:rPr lang="en-US" altLang="zh-TW" dirty="0" smtClean="0"/>
              <a:t> Works?</a:t>
            </a:r>
            <a:r>
              <a:rPr lang="en-US" altLang="zh-TW" baseline="30000" dirty="0" smtClean="0"/>
              <a:t>[5]</a:t>
            </a:r>
            <a:endParaRPr lang="zh-TW" altLang="en-US" baseline="30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2106" y="1639888"/>
            <a:ext cx="6407788" cy="47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424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 err="1" smtClean="0"/>
              <a:t>OpenFlow</a:t>
            </a:r>
            <a:r>
              <a:rPr lang="en-US" altLang="zh-TW" dirty="0" smtClean="0"/>
              <a:t> Works?</a:t>
            </a:r>
            <a:r>
              <a:rPr lang="en-US" altLang="zh-TW" baseline="30000" dirty="0" smtClean="0"/>
              <a:t>[5]</a:t>
            </a:r>
            <a:endParaRPr lang="zh-TW" altLang="en-US" baseline="30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081" y="1639888"/>
            <a:ext cx="6405838" cy="47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8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 err="1" smtClean="0"/>
              <a:t>OpenFlow</a:t>
            </a:r>
            <a:r>
              <a:rPr lang="en-US" altLang="zh-TW" dirty="0" smtClean="0"/>
              <a:t> Works?</a:t>
            </a:r>
            <a:r>
              <a:rPr lang="en-US" altLang="zh-TW" baseline="30000" dirty="0" smtClean="0"/>
              <a:t>[5]</a:t>
            </a:r>
            <a:endParaRPr lang="zh-TW" altLang="en-US" baseline="30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202" y="1639888"/>
            <a:ext cx="6391595" cy="47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344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 err="1" smtClean="0"/>
              <a:t>OpenFlow</a:t>
            </a:r>
            <a:r>
              <a:rPr lang="en-US" altLang="zh-TW" dirty="0" smtClean="0"/>
              <a:t> Works?</a:t>
            </a:r>
            <a:r>
              <a:rPr lang="en-US" altLang="zh-TW" baseline="30000" dirty="0" smtClean="0"/>
              <a:t>[5]</a:t>
            </a:r>
            <a:endParaRPr lang="zh-TW" altLang="en-US" baseline="30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44</a:t>
            </a:fld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3424" y="1639888"/>
            <a:ext cx="6385151" cy="47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590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 err="1" smtClean="0"/>
              <a:t>OpenFlow</a:t>
            </a:r>
            <a:r>
              <a:rPr lang="en-US" altLang="zh-TW" dirty="0" smtClean="0"/>
              <a:t> Works?</a:t>
            </a:r>
            <a:r>
              <a:rPr lang="en-US" altLang="zh-TW" baseline="30000" dirty="0" smtClean="0"/>
              <a:t>[5]</a:t>
            </a:r>
            <a:endParaRPr lang="zh-TW" altLang="en-US" baseline="30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6872" y="1639888"/>
            <a:ext cx="6378256" cy="47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159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 err="1" smtClean="0"/>
              <a:t>OpenFlow</a:t>
            </a:r>
            <a:r>
              <a:rPr lang="en-US" altLang="zh-TW" dirty="0" smtClean="0"/>
              <a:t> Works?</a:t>
            </a:r>
            <a:r>
              <a:rPr lang="en-US" altLang="zh-TW" baseline="30000" dirty="0" smtClean="0"/>
              <a:t>[5]</a:t>
            </a:r>
            <a:endParaRPr lang="zh-TW" altLang="en-US" baseline="30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46</a:t>
            </a:fld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2738" y="1639888"/>
            <a:ext cx="6426524" cy="47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24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OpenFlow Event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/>
              <a:t>Controller to Switch messages</a:t>
            </a:r>
          </a:p>
          <a:p>
            <a:pPr lvl="1"/>
            <a:r>
              <a:rPr lang="en-US" altLang="zh-TW"/>
              <a:t>Features</a:t>
            </a:r>
          </a:p>
          <a:p>
            <a:pPr lvl="1"/>
            <a:r>
              <a:rPr lang="en-US" altLang="zh-TW"/>
              <a:t>Modify-State</a:t>
            </a:r>
          </a:p>
          <a:p>
            <a:pPr lvl="1"/>
            <a:r>
              <a:rPr lang="en-US" altLang="zh-TW"/>
              <a:t>Packet-out</a:t>
            </a:r>
          </a:p>
          <a:p>
            <a:pPr lvl="1"/>
            <a:r>
              <a:rPr lang="en-US" altLang="zh-TW"/>
              <a:t>Configuration, Read-State, Barrier, Role-Request, Asynochronous-Configuration</a:t>
            </a:r>
          </a:p>
          <a:p>
            <a:r>
              <a:rPr lang="en-US" altLang="zh-TW"/>
              <a:t>Switch to Controller Asynchronous Messages</a:t>
            </a:r>
          </a:p>
          <a:p>
            <a:pPr lvl="1"/>
            <a:r>
              <a:rPr lang="en-US" altLang="zh-TW"/>
              <a:t>Packet-In</a:t>
            </a:r>
          </a:p>
          <a:p>
            <a:pPr lvl="1"/>
            <a:r>
              <a:rPr lang="en-US" altLang="zh-TW"/>
              <a:t>Flow Removed</a:t>
            </a:r>
          </a:p>
          <a:p>
            <a:pPr lvl="1"/>
            <a:r>
              <a:rPr lang="en-US" altLang="zh-TW"/>
              <a:t>Port Status</a:t>
            </a:r>
          </a:p>
          <a:p>
            <a:pPr lvl="1"/>
            <a:r>
              <a:rPr lang="en-US" altLang="zh-TW"/>
              <a:t>Error</a:t>
            </a:r>
          </a:p>
          <a:p>
            <a:r>
              <a:rPr lang="en-US" altLang="zh-TW"/>
              <a:t>Switch to Controller Symmetric Messages</a:t>
            </a:r>
          </a:p>
          <a:p>
            <a:pPr lvl="1"/>
            <a:r>
              <a:rPr lang="en-US" altLang="zh-TW"/>
              <a:t>Hello</a:t>
            </a:r>
          </a:p>
          <a:p>
            <a:pPr lvl="1"/>
            <a:r>
              <a:rPr lang="en-US" altLang="zh-TW"/>
              <a:t>Echo Request / Reply</a:t>
            </a:r>
          </a:p>
          <a:p>
            <a:pPr lvl="1"/>
            <a:r>
              <a:rPr lang="en-US" altLang="zh-TW"/>
              <a:t>Experimenter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2D35-6ADD-485E-AC9E-8737834AB9AD}" type="slidenum">
              <a:rPr lang="zh-TW" altLang="en-US" smtClean="0"/>
              <a:pPr/>
              <a:t>47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algn="l"/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72091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OpenFlow</a:t>
            </a:r>
            <a:r>
              <a:rPr lang="en-US" altLang="zh-TW" dirty="0"/>
              <a:t> </a:t>
            </a:r>
            <a:r>
              <a:rPr lang="en-US" altLang="zh-TW" dirty="0" smtClean="0"/>
              <a:t>Match-field</a:t>
            </a:r>
            <a:r>
              <a:rPr lang="en-US" altLang="zh-TW" baseline="30000" dirty="0" smtClean="0"/>
              <a:t>[6]</a:t>
            </a:r>
            <a:endParaRPr lang="zh-TW" altLang="en-US" baseline="30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2D35-6ADD-485E-AC9E-8737834AB9AD}" type="slidenum">
              <a:rPr lang="zh-TW" altLang="en-US" smtClean="0"/>
              <a:pPr/>
              <a:t>48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algn="l"/>
            <a:endParaRPr lang="zh-TW" altLang="en-US" sz="1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177" y="1388313"/>
            <a:ext cx="1122258" cy="41672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555" y="1388313"/>
            <a:ext cx="1123272" cy="51072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098" y="1388313"/>
            <a:ext cx="1121764" cy="546968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133" y="1388313"/>
            <a:ext cx="1124067" cy="447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114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OpenFlow Actions</a:t>
            </a:r>
            <a:r>
              <a:rPr lang="en-US" altLang="zh-TW" baseline="30000" dirty="0"/>
              <a:t> </a:t>
            </a:r>
            <a:r>
              <a:rPr lang="en-US" altLang="zh-TW" baseline="30000" dirty="0" smtClean="0"/>
              <a:t>[6]</a:t>
            </a:r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xmlns="" id="{CA0FB5EB-BFBE-4459-A665-237A7767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2D35-6ADD-485E-AC9E-8737834AB9AD}" type="slidenum">
              <a:rPr lang="zh-TW" altLang="en-US" smtClean="0"/>
              <a:pPr/>
              <a:t>49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algn="l"/>
            <a:endParaRPr lang="zh-TW" altLang="en-US" sz="1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5" y="1640377"/>
            <a:ext cx="3674299" cy="496123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050" y="1640377"/>
            <a:ext cx="3995266" cy="515763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15E90F0E-8185-4114-BFBC-3820205F4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682" y="1640377"/>
            <a:ext cx="3584661" cy="515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6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Software-Defined Network (SDN)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682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OpenFlow Other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Group</a:t>
            </a:r>
          </a:p>
          <a:p>
            <a:r>
              <a:rPr lang="en-US" altLang="zh-TW"/>
              <a:t>Queue</a:t>
            </a:r>
          </a:p>
          <a:p>
            <a:r>
              <a:rPr lang="en-US" altLang="zh-TW"/>
              <a:t>Meter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2D35-6ADD-485E-AC9E-8737834AB9AD}" type="slidenum">
              <a:rPr lang="zh-TW" altLang="en-US" smtClean="0"/>
              <a:pPr/>
              <a:t>50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algn="l"/>
            <a:endParaRPr lang="zh-TW" altLang="en-US" sz="1400" dirty="0"/>
          </a:p>
        </p:txBody>
      </p:sp>
      <p:pic>
        <p:nvPicPr>
          <p:cNvPr id="6146" name="Picture 2" descr="http://flowgrammable.org/static/media/uploads/datamodel/tinyNB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2636913"/>
            <a:ext cx="534352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7120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Ryu</a:t>
            </a:r>
            <a:r>
              <a:rPr lang="en-US" altLang="zh-TW" dirty="0"/>
              <a:t> and </a:t>
            </a:r>
            <a:r>
              <a:rPr lang="en-US" altLang="zh-TW" dirty="0" err="1"/>
              <a:t>OpenFlow</a:t>
            </a:r>
            <a:r>
              <a:rPr lang="en-US" altLang="zh-TW" dirty="0"/>
              <a:t> Rule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Run </a:t>
            </a:r>
            <a:r>
              <a:rPr lang="en-US" altLang="zh-TW" dirty="0" err="1"/>
              <a:t>Ryu</a:t>
            </a:r>
            <a:r>
              <a:rPr lang="en-US" altLang="zh-TW" dirty="0"/>
              <a:t> Built-in Application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4404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xmlns="" id="{ED68B026-6C4B-4B96-AA59-13D2C874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Built-in Application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779ECCAC-F5A2-4B5C-91C9-6AFE99600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ryu.app.ofctl</a:t>
            </a:r>
            <a:endParaRPr lang="en-US" altLang="zh-TW" dirty="0"/>
          </a:p>
          <a:p>
            <a:pPr lvl="1"/>
            <a:r>
              <a:rPr lang="en-US" dirty="0"/>
              <a:t>Provides a convenient way to use OpenFlow messages synchronously.</a:t>
            </a:r>
          </a:p>
          <a:p>
            <a:pPr lvl="2"/>
            <a:r>
              <a:rPr lang="en-US" altLang="zh-TW" dirty="0"/>
              <a:t>Load Automatically</a:t>
            </a:r>
          </a:p>
          <a:p>
            <a:r>
              <a:rPr lang="en-US" altLang="zh-TW" dirty="0" err="1"/>
              <a:t>ryu.app.ofctl_rest</a:t>
            </a:r>
            <a:endParaRPr lang="en-US" altLang="zh-TW" dirty="0"/>
          </a:p>
          <a:p>
            <a:pPr lvl="1"/>
            <a:r>
              <a:rPr lang="en-US" dirty="0"/>
              <a:t>Provides REST APIs for retrieving the switch stats and Updating the switch stats. </a:t>
            </a:r>
          </a:p>
          <a:p>
            <a:pPr lvl="1"/>
            <a:r>
              <a:rPr lang="en-US" altLang="zh-TW" dirty="0"/>
              <a:t>Reference: </a:t>
            </a:r>
            <a:r>
              <a:rPr lang="en-US" dirty="0">
                <a:hlinkClick r:id="rId2"/>
              </a:rPr>
              <a:t>https://ryu.readthedocs.io/en/latest/app/ofctl_rest.html</a:t>
            </a:r>
            <a:endParaRPr lang="en-US" dirty="0"/>
          </a:p>
          <a:p>
            <a:r>
              <a:rPr lang="en-US" altLang="zh-TW" dirty="0" smtClean="0"/>
              <a:t>ryu.app.simple_switch_13</a:t>
            </a:r>
            <a:endParaRPr lang="en-US" altLang="zh-TW" dirty="0"/>
          </a:p>
          <a:p>
            <a:pPr lvl="1"/>
            <a:r>
              <a:rPr lang="en-US" dirty="0"/>
              <a:t>Performs </a:t>
            </a:r>
            <a:r>
              <a:rPr lang="en-US" dirty="0" smtClean="0"/>
              <a:t>MAC/source learning mechanism for packet forwarding.</a:t>
            </a:r>
            <a:endParaRPr lang="en-US" dirty="0"/>
          </a:p>
          <a:p>
            <a:r>
              <a:rPr lang="en-US" altLang="zh-TW" dirty="0" err="1" smtClean="0"/>
              <a:t>ryu.app.gui_topology.gui_topology</a:t>
            </a:r>
            <a:endParaRPr lang="en-US" altLang="zh-TW" dirty="0"/>
          </a:p>
          <a:p>
            <a:pPr lvl="1"/>
            <a:r>
              <a:rPr lang="en-US" altLang="zh-TW" dirty="0"/>
              <a:t>Provides </a:t>
            </a:r>
            <a:r>
              <a:rPr lang="en-US" altLang="zh-TW" dirty="0" smtClean="0"/>
              <a:t>topology visualization.</a:t>
            </a:r>
          </a:p>
          <a:p>
            <a:pPr lvl="1"/>
            <a:r>
              <a:rPr lang="en-US" altLang="zh-TW" dirty="0" smtClean="0"/>
              <a:t>Please add --observe-links flags to make 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 discover links between devices</a:t>
            </a:r>
          </a:p>
          <a:p>
            <a:pPr lvl="1"/>
            <a:r>
              <a:rPr lang="en-US" altLang="zh-TW" dirty="0" smtClean="0"/>
              <a:t>GUI can be access at </a:t>
            </a:r>
            <a:r>
              <a:rPr lang="en-US" altLang="zh-TW" dirty="0"/>
              <a:t>http</a:t>
            </a:r>
            <a:r>
              <a:rPr lang="en-US" altLang="zh-TW" dirty="0" smtClean="0"/>
              <a:t>://&lt;ryu-ip&gt;:8080 on your web browser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A7586A46-6E4B-43F7-990C-D963B096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34ADDC39-4501-4203-B3C1-72B7C5E5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6018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It’s Your Turn (I)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Run 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 built-in Simple Switch 13 application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Run a </a:t>
            </a:r>
            <a:r>
              <a:rPr lang="en-US" altLang="zh-TW" dirty="0" err="1" smtClean="0"/>
              <a:t>Mininet</a:t>
            </a:r>
            <a:r>
              <a:rPr lang="en-US" altLang="zh-TW" dirty="0" smtClean="0"/>
              <a:t> topology (without loop) and connect it to </a:t>
            </a:r>
            <a:r>
              <a:rPr lang="en-US" altLang="zh-TW" dirty="0" err="1" smtClean="0"/>
              <a:t>Ryu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Check if </a:t>
            </a:r>
            <a:r>
              <a:rPr lang="en-US" altLang="zh-TW" dirty="0" err="1" smtClean="0"/>
              <a:t>OvS</a:t>
            </a:r>
            <a:r>
              <a:rPr lang="en-US" altLang="zh-TW" dirty="0" smtClean="0"/>
              <a:t> in </a:t>
            </a:r>
            <a:r>
              <a:rPr lang="en-US" altLang="zh-TW" dirty="0" err="1" smtClean="0"/>
              <a:t>Mininet</a:t>
            </a:r>
            <a:r>
              <a:rPr lang="en-US" altLang="zh-TW" dirty="0" smtClean="0"/>
              <a:t> is connected to </a:t>
            </a:r>
            <a:r>
              <a:rPr lang="en-US" altLang="zh-TW" dirty="0" err="1" smtClean="0"/>
              <a:t>Ryu</a:t>
            </a:r>
            <a:endParaRPr lang="en-US" altLang="zh-TW" dirty="0" smtClean="0"/>
          </a:p>
          <a:p>
            <a:r>
              <a:rPr lang="en-US" altLang="zh-TW" dirty="0" smtClean="0"/>
              <a:t>Check connectivity</a:t>
            </a:r>
          </a:p>
          <a:p>
            <a:r>
              <a:rPr lang="en-US" altLang="zh-TW" dirty="0" smtClean="0"/>
              <a:t>Dump flow entries on </a:t>
            </a:r>
            <a:r>
              <a:rPr lang="en-US" altLang="zh-TW" dirty="0" err="1" smtClean="0"/>
              <a:t>OvS</a:t>
            </a:r>
            <a:r>
              <a:rPr lang="en-US" altLang="zh-TW" dirty="0" smtClean="0"/>
              <a:t> and find details of match/action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53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838200" y="3402674"/>
            <a:ext cx="10515600" cy="51538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/>
              <a:t>$ </a:t>
            </a:r>
            <a:r>
              <a:rPr lang="en-US" altLang="zh-TW" sz="2000" dirty="0" err="1" smtClean="0"/>
              <a:t>sudo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mn</a:t>
            </a:r>
            <a:r>
              <a:rPr lang="en-US" altLang="zh-TW" sz="2000" dirty="0" smtClean="0"/>
              <a:t> --controller=</a:t>
            </a:r>
            <a:r>
              <a:rPr lang="en-US" altLang="zh-TW" sz="2000" dirty="0" err="1" smtClean="0"/>
              <a:t>remote,ip</a:t>
            </a:r>
            <a:r>
              <a:rPr lang="en-US" altLang="zh-TW" sz="2000" dirty="0" smtClean="0"/>
              <a:t>=127.0.0.1,port=6653</a:t>
            </a:r>
            <a:endParaRPr lang="zh-TW" altLang="en-US" sz="2000" dirty="0"/>
          </a:p>
        </p:txBody>
      </p:sp>
      <p:sp>
        <p:nvSpPr>
          <p:cNvPr id="9" name="圓角矩形 8"/>
          <p:cNvSpPr/>
          <p:nvPr/>
        </p:nvSpPr>
        <p:spPr>
          <a:xfrm>
            <a:off x="838200" y="2022763"/>
            <a:ext cx="10515600" cy="51538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/>
              <a:t>$ </a:t>
            </a:r>
            <a:r>
              <a:rPr lang="en-US" altLang="zh-TW" sz="2000" dirty="0" err="1" smtClean="0"/>
              <a:t>ryu</a:t>
            </a:r>
            <a:r>
              <a:rPr lang="en-US" altLang="zh-TW" sz="2000" dirty="0" smtClean="0"/>
              <a:t>-manager ryu.app.simple_switch_13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65815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It’s Your Turn (II)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Run 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 built-in topology viewer application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Run a </a:t>
            </a:r>
            <a:r>
              <a:rPr lang="en-US" altLang="zh-TW" dirty="0" err="1" smtClean="0"/>
              <a:t>Mininet</a:t>
            </a:r>
            <a:r>
              <a:rPr lang="en-US" altLang="zh-TW" dirty="0" smtClean="0"/>
              <a:t> topology and connect it to </a:t>
            </a:r>
            <a:r>
              <a:rPr lang="en-US" altLang="zh-TW" dirty="0" err="1" smtClean="0"/>
              <a:t>Ryu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Check GUI on web browser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54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838200" y="3402674"/>
            <a:ext cx="10515600" cy="51538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/>
              <a:t>$ </a:t>
            </a:r>
            <a:r>
              <a:rPr lang="en-US" altLang="zh-TW" sz="2000" dirty="0" err="1" smtClean="0"/>
              <a:t>sudo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mn</a:t>
            </a:r>
            <a:r>
              <a:rPr lang="en-US" altLang="zh-TW" sz="2000" dirty="0" smtClean="0"/>
              <a:t> --topo=tree,2 --controller=</a:t>
            </a:r>
            <a:r>
              <a:rPr lang="en-US" altLang="zh-TW" sz="2000" dirty="0" err="1" smtClean="0"/>
              <a:t>remote,ip</a:t>
            </a:r>
            <a:r>
              <a:rPr lang="en-US" altLang="zh-TW" sz="2000" dirty="0" smtClean="0"/>
              <a:t>=127.0.0.1,port=6653</a:t>
            </a:r>
            <a:endParaRPr lang="zh-TW" altLang="en-US" sz="2000" dirty="0"/>
          </a:p>
        </p:txBody>
      </p:sp>
      <p:sp>
        <p:nvSpPr>
          <p:cNvPr id="9" name="圓角矩形 8"/>
          <p:cNvSpPr/>
          <p:nvPr/>
        </p:nvSpPr>
        <p:spPr>
          <a:xfrm>
            <a:off x="838200" y="2022763"/>
            <a:ext cx="10515600" cy="51538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/>
              <a:t>$ </a:t>
            </a:r>
            <a:r>
              <a:rPr lang="en-US" altLang="zh-TW" sz="2000" dirty="0" err="1" smtClean="0"/>
              <a:t>ryu</a:t>
            </a:r>
            <a:r>
              <a:rPr lang="en-US" altLang="zh-TW" sz="2000" dirty="0" smtClean="0"/>
              <a:t>-manager --observe-links </a:t>
            </a:r>
            <a:r>
              <a:rPr lang="en-US" altLang="zh-TW" sz="2000" dirty="0" err="1" smtClean="0"/>
              <a:t>ryu.app.gui_topology.gui_topology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25763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Ryu</a:t>
            </a:r>
            <a:r>
              <a:rPr lang="en-US" altLang="zh-TW" dirty="0"/>
              <a:t> and </a:t>
            </a:r>
            <a:r>
              <a:rPr lang="en-US" altLang="zh-TW" dirty="0" err="1"/>
              <a:t>OpenFlow</a:t>
            </a:r>
            <a:r>
              <a:rPr lang="en-US" altLang="zh-TW" dirty="0"/>
              <a:t> Rule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Run </a:t>
            </a:r>
            <a:r>
              <a:rPr lang="en-US" altLang="zh-TW" dirty="0" err="1"/>
              <a:t>OpenFlow</a:t>
            </a:r>
            <a:r>
              <a:rPr lang="en-US" altLang="zh-TW" dirty="0"/>
              <a:t> in Real Switch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3096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xmlns="" id="{B7AAE380-ACCB-43B7-BBF8-CA803513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Pica8 OpenFlow Switch</a:t>
            </a:r>
            <a:r>
              <a:rPr lang="en-US" altLang="zh-TW" baseline="30000" dirty="0"/>
              <a:t> </a:t>
            </a:r>
            <a:r>
              <a:rPr lang="en-US" altLang="zh-TW" baseline="30000" dirty="0" smtClean="0"/>
              <a:t>[7]</a:t>
            </a:r>
            <a:endParaRPr 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4818CA15-391A-4022-9D58-62A0762B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Porting the </a:t>
            </a:r>
            <a:r>
              <a:rPr lang="en-US" dirty="0" err="1"/>
              <a:t>OpenVSwitch</a:t>
            </a:r>
            <a:r>
              <a:rPr lang="en-US" dirty="0"/>
              <a:t> into the real switch with hardware ASIC accelerate.</a:t>
            </a:r>
          </a:p>
          <a:p>
            <a:r>
              <a:rPr lang="en-US" dirty="0"/>
              <a:t>Provides both L2/L3 legacy mode or OpenFlow mode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picos_boot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to switch</a:t>
            </a:r>
          </a:p>
          <a:p>
            <a:endParaRPr lang="en-US" dirty="0"/>
          </a:p>
          <a:p>
            <a:r>
              <a:rPr lang="en-US" dirty="0"/>
              <a:t>Some commands are different from </a:t>
            </a:r>
            <a:r>
              <a:rPr lang="en-US" dirty="0" err="1"/>
              <a:t>mininet</a:t>
            </a:r>
            <a:endParaRPr lang="en-US" dirty="0"/>
          </a:p>
          <a:p>
            <a:pPr lvl="1"/>
            <a:r>
              <a:rPr lang="en-US" dirty="0"/>
              <a:t>Add Bridge</a:t>
            </a:r>
          </a:p>
          <a:p>
            <a:pPr lvl="2"/>
            <a:r>
              <a:rPr lang="en-US" altLang="zh-TW" dirty="0" smtClean="0">
                <a:latin typeface="Consolas" panose="020B0609020204030204" pitchFamily="49" charset="0"/>
              </a:rPr>
              <a:t>#</a:t>
            </a:r>
            <a:r>
              <a:rPr lang="en-US" altLang="zh-TW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ovs-vsctl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add-</a:t>
            </a:r>
            <a:r>
              <a:rPr lang="en-US" altLang="zh-TW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br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br0 -- set bridge br0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datapath_type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=pica8</a:t>
            </a:r>
          </a:p>
          <a:p>
            <a:pPr lvl="1"/>
            <a:r>
              <a:rPr lang="en-US" dirty="0"/>
              <a:t>Add Ports</a:t>
            </a: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#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ovs-vsctl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add-port br0 ge-1/1/1 -- set interface ge-1/1/1 type=pica8</a:t>
            </a:r>
          </a:p>
          <a:p>
            <a:pPr lvl="1"/>
            <a:r>
              <a:rPr lang="en-US" dirty="0"/>
              <a:t>Set controller</a:t>
            </a: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#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ovs-vsctl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set-controller br0 tcp:192.168.100.1:6633</a:t>
            </a:r>
          </a:p>
          <a:p>
            <a:pPr lvl="1"/>
            <a:endParaRPr lang="en-US" altLang="zh-TW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CCAB341E-AEAE-4581-B7E2-CADEB5F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824F15DE-2316-4494-A508-7C3E3782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4408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Ryu</a:t>
            </a:r>
            <a:r>
              <a:rPr lang="en-US" altLang="zh-TW" dirty="0"/>
              <a:t> and </a:t>
            </a:r>
            <a:r>
              <a:rPr lang="en-US" altLang="zh-TW" dirty="0" err="1"/>
              <a:t>OpenFlow</a:t>
            </a:r>
            <a:r>
              <a:rPr lang="en-US" altLang="zh-TW" dirty="0"/>
              <a:t> Rule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Capture </a:t>
            </a:r>
            <a:r>
              <a:rPr lang="en-US" altLang="zh-TW" dirty="0" err="1"/>
              <a:t>OpenFlow</a:t>
            </a:r>
            <a:r>
              <a:rPr lang="en-US" altLang="zh-TW" dirty="0"/>
              <a:t> Packet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6266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2432D3F4-49A0-4145-B566-44A2C0C1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3407527B-90A9-428A-AC8B-23A77E88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58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E89AA1B7-5808-4432-968D-6D29448E1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524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It’s Your Turn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Run </a:t>
            </a:r>
            <a:r>
              <a:rPr lang="en-US" altLang="zh-TW" dirty="0" err="1"/>
              <a:t>Ryu</a:t>
            </a:r>
            <a:r>
              <a:rPr lang="en-US" altLang="zh-TW" dirty="0"/>
              <a:t> built-in Simple Switch application</a:t>
            </a:r>
          </a:p>
          <a:p>
            <a:r>
              <a:rPr lang="en-US" altLang="zh-TW" dirty="0" smtClean="0"/>
              <a:t>Run </a:t>
            </a:r>
            <a:r>
              <a:rPr lang="en-US" altLang="zh-TW" dirty="0"/>
              <a:t>a </a:t>
            </a:r>
            <a:r>
              <a:rPr lang="en-US" altLang="zh-TW" dirty="0" err="1"/>
              <a:t>Mininet</a:t>
            </a:r>
            <a:r>
              <a:rPr lang="en-US" altLang="zh-TW" dirty="0"/>
              <a:t> topology (without loop) and connect it to </a:t>
            </a:r>
            <a:r>
              <a:rPr lang="en-US" altLang="zh-TW" dirty="0" err="1"/>
              <a:t>Ryu</a:t>
            </a:r>
            <a:endParaRPr lang="en-US" altLang="zh-TW" dirty="0"/>
          </a:p>
          <a:p>
            <a:r>
              <a:rPr lang="en-US" altLang="zh-TW" dirty="0" smtClean="0"/>
              <a:t>Open Wireshark and start to capture packets on loopback interface</a:t>
            </a:r>
          </a:p>
          <a:p>
            <a:r>
              <a:rPr lang="en-US" altLang="zh-TW" dirty="0" smtClean="0"/>
              <a:t>Ping a host from another one</a:t>
            </a:r>
          </a:p>
          <a:p>
            <a:r>
              <a:rPr lang="en-US" altLang="zh-TW" dirty="0" smtClean="0"/>
              <a:t>Observe </a:t>
            </a:r>
            <a:r>
              <a:rPr lang="en-US" altLang="zh-TW" dirty="0" err="1" smtClean="0"/>
              <a:t>OpenFlow</a:t>
            </a:r>
            <a:r>
              <a:rPr lang="en-US" altLang="zh-TW" dirty="0" smtClean="0"/>
              <a:t> packets captured by Wireshark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28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SDN Architecture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Ref. [1]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6" name="Picture 4" descr="SDN Architectur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49" y="684155"/>
            <a:ext cx="5224751" cy="617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581936" y="3385053"/>
            <a:ext cx="4547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i="1" dirty="0">
                <a:solidFill>
                  <a:srgbClr val="01326A"/>
                </a:solidFill>
              </a:rPr>
              <a:t>Network intelligence is (logically) centralized with a global view of network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581936" y="5560722"/>
            <a:ext cx="4547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i="1" dirty="0">
                <a:solidFill>
                  <a:srgbClr val="057BC1"/>
                </a:solidFill>
              </a:rPr>
              <a:t>Underlying infrastructure is abstracted for applications and network services</a:t>
            </a:r>
            <a:endParaRPr lang="zh-TW" altLang="en-US" sz="2000" b="1" i="1" dirty="0">
              <a:solidFill>
                <a:srgbClr val="057BC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81936" y="1301832"/>
            <a:ext cx="4547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i="1" dirty="0">
                <a:solidFill>
                  <a:srgbClr val="C5161D"/>
                </a:solidFill>
              </a:rPr>
              <a:t>Network control become directly programmable</a:t>
            </a:r>
          </a:p>
        </p:txBody>
      </p:sp>
    </p:spTree>
    <p:extLst>
      <p:ext uri="{BB962C8B-B14F-4D97-AF65-F5344CB8AC3E}">
        <p14:creationId xmlns:p14="http://schemas.microsoft.com/office/powerpoint/2010/main" val="41926943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Ryu</a:t>
            </a:r>
            <a:r>
              <a:rPr lang="en-US" altLang="zh-TW" dirty="0"/>
              <a:t> and </a:t>
            </a:r>
            <a:r>
              <a:rPr lang="en-US" altLang="zh-TW" dirty="0" err="1"/>
              <a:t>OpenFlow</a:t>
            </a:r>
            <a:r>
              <a:rPr lang="en-US" altLang="zh-TW" dirty="0"/>
              <a:t> Rule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OpenFlow</a:t>
            </a:r>
            <a:r>
              <a:rPr lang="en-US" altLang="zh-TW" dirty="0"/>
              <a:t> Rule with REST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7865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It’s Your Turn (I)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Run 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 built-in REST API application</a:t>
            </a:r>
          </a:p>
          <a:p>
            <a:r>
              <a:rPr lang="en-US" altLang="zh-TW" dirty="0"/>
              <a:t>Run a </a:t>
            </a:r>
            <a:r>
              <a:rPr lang="en-US" altLang="zh-TW" dirty="0" smtClean="0"/>
              <a:t>minimal </a:t>
            </a:r>
            <a:r>
              <a:rPr lang="en-US" altLang="zh-TW" dirty="0" err="1" smtClean="0"/>
              <a:t>Mininet</a:t>
            </a:r>
            <a:r>
              <a:rPr lang="en-US" altLang="zh-TW" dirty="0" smtClean="0"/>
              <a:t> topology and connect it to </a:t>
            </a:r>
            <a:r>
              <a:rPr lang="en-US" altLang="zh-TW" dirty="0" err="1" smtClean="0"/>
              <a:t>Ryu</a:t>
            </a:r>
            <a:endParaRPr lang="en-US" altLang="zh-TW" dirty="0" smtClean="0"/>
          </a:p>
          <a:p>
            <a:r>
              <a:rPr lang="en-US" altLang="zh-TW" dirty="0" smtClean="0"/>
              <a:t>Check connectivity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6039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It’s Your Turn (II)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Install flow entry with REST API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Check connectivity</a:t>
            </a:r>
          </a:p>
          <a:p>
            <a:r>
              <a:rPr lang="en-US" altLang="zh-TW" dirty="0"/>
              <a:t>Dump flow entries on </a:t>
            </a:r>
            <a:r>
              <a:rPr lang="en-US" altLang="zh-TW" dirty="0" err="1"/>
              <a:t>OvS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62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838200" y="2028302"/>
            <a:ext cx="10515600" cy="1740133"/>
          </a:xfrm>
          <a:prstGeom prst="roundRect">
            <a:avLst>
              <a:gd name="adj" fmla="val 571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$ curl -X POST http://localhost:8080/stats/flowentry/add -d '{ \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"</a:t>
            </a:r>
            <a:r>
              <a:rPr lang="en-US" altLang="zh-TW" sz="2000" dirty="0" err="1"/>
              <a:t>dpid</a:t>
            </a:r>
            <a:r>
              <a:rPr lang="en-US" altLang="zh-TW" sz="2000" dirty="0"/>
              <a:t>": 1, \</a:t>
            </a:r>
          </a:p>
          <a:p>
            <a:r>
              <a:rPr lang="en-US" altLang="zh-TW" sz="2000" dirty="0" smtClean="0"/>
              <a:t>        "</a:t>
            </a:r>
            <a:r>
              <a:rPr lang="en-US" altLang="zh-TW" sz="2000" dirty="0"/>
              <a:t>priority": 1000, \</a:t>
            </a:r>
          </a:p>
          <a:p>
            <a:r>
              <a:rPr lang="en-US" altLang="zh-TW" sz="2000" dirty="0" smtClean="0"/>
              <a:t>        "</a:t>
            </a:r>
            <a:r>
              <a:rPr lang="en-US" altLang="zh-TW" sz="2000" dirty="0"/>
              <a:t>actions": [ </a:t>
            </a:r>
            <a:r>
              <a:rPr lang="en-US" altLang="zh-TW" sz="2000" dirty="0" smtClean="0"/>
              <a:t>{ "</a:t>
            </a:r>
            <a:r>
              <a:rPr lang="en-US" altLang="zh-TW" sz="2000" dirty="0"/>
              <a:t>type": "OUTPUT", "port": "</a:t>
            </a:r>
            <a:r>
              <a:rPr lang="en-US" altLang="zh-TW" sz="2000" dirty="0" smtClean="0"/>
              <a:t>NORMAL" } </a:t>
            </a:r>
            <a:r>
              <a:rPr lang="en-US" altLang="zh-TW" sz="2000" dirty="0"/>
              <a:t>] \</a:t>
            </a:r>
          </a:p>
          <a:p>
            <a:r>
              <a:rPr lang="en-US" altLang="zh-TW" sz="2000" dirty="0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7089936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It’s Your Turn (III)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Delete flow entry with REST API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Check connectivity</a:t>
            </a:r>
          </a:p>
          <a:p>
            <a:r>
              <a:rPr lang="en-US" altLang="zh-TW" dirty="0"/>
              <a:t>Dump flow entries on </a:t>
            </a:r>
            <a:r>
              <a:rPr lang="en-US" altLang="zh-TW" dirty="0" err="1"/>
              <a:t>OvS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63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838200" y="2028302"/>
            <a:ext cx="10515600" cy="1740133"/>
          </a:xfrm>
          <a:prstGeom prst="roundRect">
            <a:avLst>
              <a:gd name="adj" fmla="val 571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$ curl -X POST http://</a:t>
            </a:r>
            <a:r>
              <a:rPr lang="en-US" altLang="zh-TW" sz="2000" dirty="0" smtClean="0"/>
              <a:t>localhost:8080/stats/flowentry/delete </a:t>
            </a:r>
            <a:r>
              <a:rPr lang="en-US" altLang="zh-TW" sz="2000" dirty="0"/>
              <a:t>-d '{ \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"</a:t>
            </a:r>
            <a:r>
              <a:rPr lang="en-US" altLang="zh-TW" sz="2000" dirty="0" err="1"/>
              <a:t>dpid</a:t>
            </a:r>
            <a:r>
              <a:rPr lang="en-US" altLang="zh-TW" sz="2000" dirty="0"/>
              <a:t>": 1, \</a:t>
            </a:r>
          </a:p>
          <a:p>
            <a:r>
              <a:rPr lang="en-US" altLang="zh-TW" sz="2000" dirty="0" smtClean="0"/>
              <a:t>        "</a:t>
            </a:r>
            <a:r>
              <a:rPr lang="en-US" altLang="zh-TW" sz="2000" dirty="0"/>
              <a:t>priority": 1000, \</a:t>
            </a:r>
          </a:p>
          <a:p>
            <a:r>
              <a:rPr lang="en-US" altLang="zh-TW" sz="2000" dirty="0" smtClean="0"/>
              <a:t>        "</a:t>
            </a:r>
            <a:r>
              <a:rPr lang="en-US" altLang="zh-TW" sz="2000" dirty="0"/>
              <a:t>actions": [ </a:t>
            </a:r>
            <a:r>
              <a:rPr lang="en-US" altLang="zh-TW" sz="2000" dirty="0" smtClean="0"/>
              <a:t>{ "</a:t>
            </a:r>
            <a:r>
              <a:rPr lang="en-US" altLang="zh-TW" sz="2000" dirty="0"/>
              <a:t>type": "OUTPUT", "port": "</a:t>
            </a:r>
            <a:r>
              <a:rPr lang="en-US" altLang="zh-TW" sz="2000" dirty="0" smtClean="0"/>
              <a:t>NORMAL" } </a:t>
            </a:r>
            <a:r>
              <a:rPr lang="en-US" altLang="zh-TW" sz="2000" dirty="0"/>
              <a:t>] \</a:t>
            </a:r>
          </a:p>
          <a:p>
            <a:r>
              <a:rPr lang="en-US" altLang="zh-TW" sz="2000" dirty="0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38357712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It’s Your Turn (IV)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Install flow entry with REST API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Check connectivity</a:t>
            </a:r>
          </a:p>
          <a:p>
            <a:r>
              <a:rPr lang="en-US" altLang="zh-TW" dirty="0"/>
              <a:t>Dump flow entries on </a:t>
            </a:r>
            <a:r>
              <a:rPr lang="en-US" altLang="zh-TW" dirty="0" err="1"/>
              <a:t>OvS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64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838200" y="2028302"/>
            <a:ext cx="10515600" cy="2660076"/>
          </a:xfrm>
          <a:prstGeom prst="roundRect">
            <a:avLst>
              <a:gd name="adj" fmla="val 249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/>
              <a:t>$ curl -X POST http://localhost:8080/stats/flowentry/add -d '{ \</a:t>
            </a:r>
          </a:p>
          <a:p>
            <a:r>
              <a:rPr lang="en-US" altLang="zh-TW" sz="2000" dirty="0"/>
              <a:t>    "</a:t>
            </a:r>
            <a:r>
              <a:rPr lang="en-US" altLang="zh-TW" sz="2000" dirty="0" err="1"/>
              <a:t>dpid</a:t>
            </a:r>
            <a:r>
              <a:rPr lang="en-US" altLang="zh-TW" sz="2000" dirty="0"/>
              <a:t>": 1, \</a:t>
            </a:r>
          </a:p>
          <a:p>
            <a:r>
              <a:rPr lang="en-US" altLang="zh-TW" sz="2000" dirty="0"/>
              <a:t>    "priority": 1000, \</a:t>
            </a:r>
          </a:p>
          <a:p>
            <a:r>
              <a:rPr lang="en-US" altLang="zh-TW" sz="2000" dirty="0"/>
              <a:t>    "match": { \</a:t>
            </a:r>
          </a:p>
          <a:p>
            <a:r>
              <a:rPr lang="en-US" altLang="zh-TW" sz="2000" dirty="0"/>
              <a:t>        "</a:t>
            </a:r>
            <a:r>
              <a:rPr lang="en-US" altLang="zh-TW" sz="2000" dirty="0" err="1"/>
              <a:t>eth_dst</a:t>
            </a:r>
            <a:r>
              <a:rPr lang="en-US" altLang="zh-TW" sz="2000" dirty="0"/>
              <a:t>": "f6:db:e3:88:de:2c" \</a:t>
            </a:r>
          </a:p>
          <a:p>
            <a:r>
              <a:rPr lang="en-US" altLang="zh-TW" sz="2000" dirty="0"/>
              <a:t>    }, \</a:t>
            </a:r>
          </a:p>
          <a:p>
            <a:r>
              <a:rPr lang="en-US" altLang="zh-TW" sz="2000" dirty="0"/>
              <a:t>    "actions": [ { "type": "OUTPUT", "port": 1 } ] \</a:t>
            </a:r>
          </a:p>
          <a:p>
            <a:r>
              <a:rPr lang="en-US" altLang="zh-TW" sz="2000" dirty="0"/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10121598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Ryu Application Practice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Path Service and Proxy ARP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8078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xmlns="" id="{F34D764C-7057-4A13-BCA3-F9C104A2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Your Turn</a:t>
            </a:r>
            <a:endParaRPr 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xmlns="" id="{1CFE725E-A255-43A5-9851-77F11E9FB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 Service – detect a network topology and find path from host to host.</a:t>
            </a:r>
          </a:p>
          <a:p>
            <a:r>
              <a:rPr lang="en-US" dirty="0"/>
              <a:t>Proxy ARP – Implement proxy </a:t>
            </a:r>
            <a:r>
              <a:rPr lang="en-US" dirty="0" err="1"/>
              <a:t>arp</a:t>
            </a:r>
            <a:r>
              <a:rPr lang="en-US" dirty="0"/>
              <a:t> service in </a:t>
            </a:r>
            <a:r>
              <a:rPr lang="en-US" dirty="0" smtClean="0"/>
              <a:t>controller</a:t>
            </a:r>
          </a:p>
          <a:p>
            <a:endParaRPr lang="en-US" dirty="0"/>
          </a:p>
          <a:p>
            <a:r>
              <a:rPr lang="en-US" dirty="0" smtClean="0"/>
              <a:t>Run your own application</a:t>
            </a:r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B0AA9964-4222-46C1-9B14-A07DDD93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B856585F-8024-452F-91CD-3AB7C8C5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66</a:t>
            </a:fld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 flipH="1">
            <a:off x="9232669" y="579684"/>
            <a:ext cx="29593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9133342" y="176702"/>
            <a:ext cx="3058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1">
                    <a:lumMod val="75000"/>
                  </a:schemeClr>
                </a:solidFill>
              </a:rPr>
              <a:t>Please check </a:t>
            </a:r>
            <a:r>
              <a:rPr lang="en-US" altLang="zh-TW" sz="2000" b="1" dirty="0" err="1" smtClean="0">
                <a:solidFill>
                  <a:schemeClr val="accent1">
                    <a:lumMod val="75000"/>
                  </a:schemeClr>
                </a:solidFill>
              </a:rPr>
              <a:t>cht</a:t>
            </a:r>
            <a:r>
              <a:rPr lang="en-US" altLang="zh-TW" sz="2000" b="1" dirty="0" smtClean="0">
                <a:solidFill>
                  <a:schemeClr val="accent1">
                    <a:lumMod val="75000"/>
                  </a:schemeClr>
                </a:solidFill>
              </a:rPr>
              <a:t>-workshop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38200" y="3397075"/>
            <a:ext cx="10515600" cy="51538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/>
              <a:t>$ </a:t>
            </a:r>
            <a:r>
              <a:rPr lang="en-US" altLang="zh-TW" sz="2000" dirty="0" err="1" smtClean="0"/>
              <a:t>ryu</a:t>
            </a:r>
            <a:r>
              <a:rPr lang="en-US" altLang="zh-TW" sz="2000" dirty="0" smtClean="0"/>
              <a:t>-manager &lt;app-file-path&gt;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04008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/>
              <a:t>[1] “Software-Defined Networking (SDN) Definition.” Open Networking Foundation. [Online]. Available: </a:t>
            </a:r>
            <a:r>
              <a:rPr lang="en-US" altLang="zh-TW" sz="1800" dirty="0">
                <a:hlinkClick r:id="rId2"/>
              </a:rPr>
              <a:t>https://www.opennetworking.org/sdn-definition/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[2] “Why Open </a:t>
            </a:r>
            <a:r>
              <a:rPr lang="en-US" altLang="zh-TW" sz="1800" dirty="0" err="1"/>
              <a:t>vSwitch</a:t>
            </a:r>
            <a:r>
              <a:rPr lang="en-US" altLang="zh-TW" sz="1800" dirty="0"/>
              <a:t>?” Linux Foundation. [</a:t>
            </a:r>
            <a:r>
              <a:rPr lang="en-US" altLang="zh-TW" sz="1800" dirty="0" err="1"/>
              <a:t>Oneline</a:t>
            </a:r>
            <a:r>
              <a:rPr lang="en-US" altLang="zh-TW" sz="1800" dirty="0"/>
              <a:t>]. Available: </a:t>
            </a:r>
            <a:r>
              <a:rPr lang="en-US" altLang="zh-TW" sz="1800" dirty="0">
                <a:hlinkClick r:id="rId3"/>
              </a:rPr>
              <a:t>https://github.com/openvswitch/ovs/blob/master/Documentation/intro/why-ovs.rst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[3] “Open </a:t>
            </a:r>
            <a:r>
              <a:rPr lang="en-US" altLang="zh-TW" sz="1800" dirty="0" err="1"/>
              <a:t>vSwitch</a:t>
            </a:r>
            <a:r>
              <a:rPr lang="en-US" altLang="zh-TW" sz="1800" dirty="0"/>
              <a:t>.” Linux Foundation. [Online]. Available: </a:t>
            </a:r>
            <a:r>
              <a:rPr lang="en-US" altLang="zh-TW" sz="1800" dirty="0">
                <a:hlinkClick r:id="rId4"/>
              </a:rPr>
              <a:t>http://www.openvswitch.org/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[4] “</a:t>
            </a:r>
            <a:r>
              <a:rPr lang="en-US" altLang="zh-TW" sz="1800" dirty="0" err="1"/>
              <a:t>Mininet</a:t>
            </a:r>
            <a:r>
              <a:rPr lang="en-US" altLang="zh-TW" sz="1800" dirty="0"/>
              <a:t>.” </a:t>
            </a:r>
            <a:r>
              <a:rPr lang="en-US" altLang="zh-TW" sz="1800" dirty="0" err="1"/>
              <a:t>Mininet</a:t>
            </a:r>
            <a:r>
              <a:rPr lang="en-US" altLang="zh-TW" sz="1800" dirty="0"/>
              <a:t> Team. [Online]. Available: </a:t>
            </a:r>
            <a:r>
              <a:rPr lang="en-US" altLang="zh-TW" sz="1800" dirty="0">
                <a:hlinkClick r:id="rId5"/>
              </a:rPr>
              <a:t>http://mininet.org/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smtClean="0"/>
              <a:t>[5] “Introduction to </a:t>
            </a:r>
            <a:r>
              <a:rPr lang="en-US" altLang="zh-TW" sz="1800" dirty="0" err="1" smtClean="0"/>
              <a:t>OpenFlow</a:t>
            </a:r>
            <a:r>
              <a:rPr lang="en-US" altLang="zh-TW" sz="1800" dirty="0" smtClean="0"/>
              <a:t>.</a:t>
            </a:r>
            <a:r>
              <a:rPr lang="en-US" altLang="zh-TW" sz="1800" dirty="0"/>
              <a:t>” David </a:t>
            </a:r>
            <a:r>
              <a:rPr lang="en-US" altLang="zh-TW" sz="1800" dirty="0" smtClean="0"/>
              <a:t>Mahler. [Online]. Available: </a:t>
            </a:r>
            <a:r>
              <a:rPr lang="en-US" altLang="zh-TW" sz="1800" dirty="0">
                <a:hlinkClick r:id="rId6"/>
              </a:rPr>
              <a:t>https://www.youtube.com/watch?v=l25Ukkmk6Sk&amp;t=257s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 smtClean="0"/>
              <a:t>[6] </a:t>
            </a:r>
            <a:r>
              <a:rPr lang="en-US" altLang="zh-TW" sz="1800" dirty="0"/>
              <a:t>“SDN/OpenFlow/</a:t>
            </a:r>
            <a:r>
              <a:rPr lang="en-US" altLang="zh-TW" sz="1800" dirty="0" err="1"/>
              <a:t>Flowprogrammable</a:t>
            </a:r>
            <a:r>
              <a:rPr lang="en-US" altLang="zh-TW" sz="1800" dirty="0"/>
              <a:t>” Available: </a:t>
            </a:r>
            <a:r>
              <a:rPr lang="en-US" sz="1800" dirty="0">
                <a:hlinkClick r:id="rId7"/>
              </a:rPr>
              <a:t>http://flowgrammable.org/sdn/openflow/</a:t>
            </a:r>
            <a:endParaRPr lang="en-US" sz="1800" dirty="0"/>
          </a:p>
          <a:p>
            <a:pPr marL="0" indent="0">
              <a:buNone/>
            </a:pPr>
            <a:r>
              <a:rPr lang="en-US" altLang="zh-TW" sz="1800" dirty="0" smtClean="0"/>
              <a:t>[7] </a:t>
            </a:r>
            <a:r>
              <a:rPr lang="en-US" altLang="zh-TW" sz="1800" dirty="0"/>
              <a:t>“Pica8 </a:t>
            </a:r>
            <a:r>
              <a:rPr lang="en-US" altLang="zh-TW" sz="1800" dirty="0" err="1"/>
              <a:t>PicOS</a:t>
            </a:r>
            <a:r>
              <a:rPr lang="en-US" altLang="zh-TW" sz="1800" dirty="0"/>
              <a:t> Configuration Guide” Available: </a:t>
            </a:r>
            <a:r>
              <a:rPr lang="en-US" sz="1800" dirty="0">
                <a:hlinkClick r:id="rId8"/>
              </a:rPr>
              <a:t>https://docs.pica8.com/display/PicOS21119sp/PICOS+2.11.19+Configuration+Guide</a:t>
            </a:r>
            <a:endParaRPr lang="en-US" altLang="zh-TW" sz="1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77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 </a:t>
            </a:r>
            <a:r>
              <a:rPr lang="en-US" altLang="zh-TW" dirty="0" err="1"/>
              <a:t>vSwitch</a:t>
            </a:r>
            <a:r>
              <a:rPr lang="en-US" altLang="zh-TW" dirty="0"/>
              <a:t> (</a:t>
            </a:r>
            <a:r>
              <a:rPr lang="en-US" altLang="zh-TW" dirty="0" err="1"/>
              <a:t>OvS</a:t>
            </a:r>
            <a:r>
              <a:rPr lang="en-US" altLang="zh-TW" dirty="0"/>
              <a:t>) and </a:t>
            </a:r>
            <a:r>
              <a:rPr lang="en-US" altLang="zh-TW" dirty="0" err="1"/>
              <a:t>Mininet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770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Open </a:t>
            </a:r>
            <a:r>
              <a:rPr lang="en-US" altLang="zh-TW" dirty="0" err="1"/>
              <a:t>vSwitch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Hypervisors need to bridge traffic between VMs and with outside world</a:t>
            </a:r>
          </a:p>
          <a:p>
            <a:pPr lvl="1"/>
            <a:r>
              <a:rPr lang="en-US" altLang="zh-TW" dirty="0"/>
              <a:t>The built-in L2 switch (the Linux bridge) is used</a:t>
            </a:r>
          </a:p>
          <a:p>
            <a:r>
              <a:rPr lang="en-US" altLang="zh-TW" dirty="0"/>
              <a:t>In multi-server virtualization deployment, the Linux bridge is not well suited</a:t>
            </a:r>
          </a:p>
          <a:p>
            <a:pPr lvl="1"/>
            <a:r>
              <a:rPr lang="en-US" altLang="zh-TW" dirty="0"/>
              <a:t>Highly dynamic end-points</a:t>
            </a:r>
          </a:p>
          <a:p>
            <a:pPr lvl="1"/>
            <a:r>
              <a:rPr lang="en-US" altLang="zh-TW" dirty="0"/>
              <a:t>Maintenance of logical abstractions</a:t>
            </a:r>
          </a:p>
          <a:p>
            <a:pPr lvl="1"/>
            <a:r>
              <a:rPr lang="en-US" altLang="zh-TW" dirty="0"/>
              <a:t>(sometimes) Integration with or offloading to special purpose switching hardware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Ref. [2]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7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 </a:t>
            </a:r>
            <a:r>
              <a:rPr lang="en-US" altLang="zh-TW" dirty="0" err="1"/>
              <a:t>vSwitch</a:t>
            </a:r>
            <a:r>
              <a:rPr lang="en-US" altLang="zh-TW" dirty="0"/>
              <a:t> (</a:t>
            </a:r>
            <a:r>
              <a:rPr lang="en-US" altLang="zh-TW" dirty="0" err="1"/>
              <a:t>OvS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software-implemented virtual switch</a:t>
            </a:r>
          </a:p>
          <a:p>
            <a:r>
              <a:rPr lang="en-US" altLang="zh-TW" dirty="0"/>
              <a:t>Support many legacy network protocol</a:t>
            </a:r>
          </a:p>
          <a:p>
            <a:pPr lvl="1"/>
            <a:r>
              <a:rPr lang="en-US" altLang="zh-TW" dirty="0"/>
              <a:t>IPv6</a:t>
            </a:r>
          </a:p>
          <a:p>
            <a:pPr lvl="1"/>
            <a:r>
              <a:rPr lang="en-US" altLang="zh-TW" dirty="0"/>
              <a:t>Multiple tunneling protocols (GRE, VXLAN, etc.)</a:t>
            </a:r>
          </a:p>
          <a:p>
            <a:pPr lvl="1"/>
            <a:r>
              <a:rPr lang="en-US" altLang="zh-TW" dirty="0"/>
              <a:t>Etc.</a:t>
            </a:r>
          </a:p>
          <a:p>
            <a:r>
              <a:rPr lang="en-US" altLang="zh-TW" dirty="0"/>
              <a:t>Support latest </a:t>
            </a:r>
            <a:r>
              <a:rPr lang="en-US" altLang="zh-TW" dirty="0" err="1"/>
              <a:t>OpenFlow</a:t>
            </a:r>
            <a:r>
              <a:rPr lang="en-US" altLang="zh-TW" dirty="0"/>
              <a:t> protocol (version 1.5)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Ref. [3]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D8F8-243B-48A8-BE9F-E41A430B9404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2" descr="ãopen vswitch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246" y="4850522"/>
            <a:ext cx="2309553" cy="150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53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5726</TotalTime>
  <Words>1949</Words>
  <Application>Microsoft Office PowerPoint</Application>
  <PresentationFormat>寬螢幕</PresentationFormat>
  <Paragraphs>486</Paragraphs>
  <Slides>67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67</vt:i4>
      </vt:variant>
    </vt:vector>
  </HeadingPairs>
  <TitlesOfParts>
    <vt:vector size="74" baseType="lpstr">
      <vt:lpstr>新細明體</vt:lpstr>
      <vt:lpstr>Arial</vt:lpstr>
      <vt:lpstr>Calibri</vt:lpstr>
      <vt:lpstr>Calibri Light</vt:lpstr>
      <vt:lpstr>Consolas</vt:lpstr>
      <vt:lpstr>Courier New</vt:lpstr>
      <vt:lpstr>Office 佈景主題</vt:lpstr>
      <vt:lpstr>SDN/OpenFlow/NFV Workshop</vt:lpstr>
      <vt:lpstr>Yi-Sung Chiu</vt:lpstr>
      <vt:lpstr>Agenda</vt:lpstr>
      <vt:lpstr>Before We Start</vt:lpstr>
      <vt:lpstr>Software-Defined Network (SDN)</vt:lpstr>
      <vt:lpstr>SDN Architecture</vt:lpstr>
      <vt:lpstr>Open vSwitch (OvS) and Mininet</vt:lpstr>
      <vt:lpstr>Why Open vSwitch?</vt:lpstr>
      <vt:lpstr>Open vSwitch (OvS)</vt:lpstr>
      <vt:lpstr>Mininet Overview</vt:lpstr>
      <vt:lpstr>How Mininet Works?</vt:lpstr>
      <vt:lpstr>Open vSwitch (OvS) and Mininet</vt:lpstr>
      <vt:lpstr>Run Mininet</vt:lpstr>
      <vt:lpstr>Mininet CLI Commands</vt:lpstr>
      <vt:lpstr>Interact with Mininet Hosts and Switches (I)</vt:lpstr>
      <vt:lpstr>Interact with Mininet Hosts and Switches (II)</vt:lpstr>
      <vt:lpstr>It’s Your Turn</vt:lpstr>
      <vt:lpstr>OvS Commands</vt:lpstr>
      <vt:lpstr>ovs-vsctl (I)</vt:lpstr>
      <vt:lpstr>ovs-vsctl (II)</vt:lpstr>
      <vt:lpstr>ovs-ofctl (I)</vt:lpstr>
      <vt:lpstr>It’s Your Turn</vt:lpstr>
      <vt:lpstr>Questions</vt:lpstr>
      <vt:lpstr>Open vSwitch (OvS) and Mininet</vt:lpstr>
      <vt:lpstr>Custom Mininet Topology</vt:lpstr>
      <vt:lpstr>It’s Your Turn</vt:lpstr>
      <vt:lpstr>Questions</vt:lpstr>
      <vt:lpstr>Ryu and OpenFlow Rule</vt:lpstr>
      <vt:lpstr>Ryu</vt:lpstr>
      <vt:lpstr>Ryu Architecture</vt:lpstr>
      <vt:lpstr>OSI Layers</vt:lpstr>
      <vt:lpstr>Each Layer Network Devices</vt:lpstr>
      <vt:lpstr>OpenFlow Support Layer</vt:lpstr>
      <vt:lpstr>How OpenFlow Works?[5]</vt:lpstr>
      <vt:lpstr>How OpenFlow Works?[5]</vt:lpstr>
      <vt:lpstr>How OpenFlow Works?[5]</vt:lpstr>
      <vt:lpstr>How OpenFlow Works?[5]</vt:lpstr>
      <vt:lpstr>How OpenFlow Works?[5]</vt:lpstr>
      <vt:lpstr>How OpenFlow Works?[5]</vt:lpstr>
      <vt:lpstr>How OpenFlow Works?[5]</vt:lpstr>
      <vt:lpstr>How OpenFlow Works?[5]</vt:lpstr>
      <vt:lpstr>How OpenFlow Works?[5]</vt:lpstr>
      <vt:lpstr>How OpenFlow Works?[5]</vt:lpstr>
      <vt:lpstr>How OpenFlow Works?[5]</vt:lpstr>
      <vt:lpstr>How OpenFlow Works?[5]</vt:lpstr>
      <vt:lpstr>How OpenFlow Works?[5]</vt:lpstr>
      <vt:lpstr>OpenFlow Event</vt:lpstr>
      <vt:lpstr>OpenFlow Match-field[6]</vt:lpstr>
      <vt:lpstr>OpenFlow Actions [6]</vt:lpstr>
      <vt:lpstr>OpenFlow Other Functions</vt:lpstr>
      <vt:lpstr>Ryu and OpenFlow Rule</vt:lpstr>
      <vt:lpstr>Built-in Application</vt:lpstr>
      <vt:lpstr>It’s Your Turn (I)</vt:lpstr>
      <vt:lpstr>It’s Your Turn (II)</vt:lpstr>
      <vt:lpstr>Ryu and OpenFlow Rule</vt:lpstr>
      <vt:lpstr>Pica8 OpenFlow Switch [7]</vt:lpstr>
      <vt:lpstr>Ryu and OpenFlow Rule</vt:lpstr>
      <vt:lpstr>PowerPoint 簡報</vt:lpstr>
      <vt:lpstr>It’s Your Turn</vt:lpstr>
      <vt:lpstr>Ryu and OpenFlow Rule</vt:lpstr>
      <vt:lpstr>It’s Your Turn (I)</vt:lpstr>
      <vt:lpstr>It’s Your Turn (II)</vt:lpstr>
      <vt:lpstr>It’s Your Turn (III)</vt:lpstr>
      <vt:lpstr>It’s Your Turn (IV)</vt:lpstr>
      <vt:lpstr>Ryu Application Practice</vt:lpstr>
      <vt:lpstr>It’s Your Turn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Slice Selection Function</dc:title>
  <dc:creator>Yisung Chiu</dc:creator>
  <cp:lastModifiedBy>Yisung Chiu</cp:lastModifiedBy>
  <cp:revision>129</cp:revision>
  <dcterms:created xsi:type="dcterms:W3CDTF">2019-05-19T12:55:42Z</dcterms:created>
  <dcterms:modified xsi:type="dcterms:W3CDTF">2019-10-21T16:24:50Z</dcterms:modified>
</cp:coreProperties>
</file>