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9" r:id="rId4"/>
    <p:sldId id="258" r:id="rId5"/>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CCAD14 Project</a:t>
            </a:r>
            <a:endParaRPr lang="en-US"/>
          </a:p>
        </p:txBody>
      </p:sp>
      <p:sp>
        <p:nvSpPr>
          <p:cNvPr id="3" name="Subtitle 2"/>
          <p:cNvSpPr>
            <a:spLocks noGrp="1"/>
          </p:cNvSpPr>
          <p:nvPr>
            <p:ph type="subTitle" idx="1"/>
          </p:nvPr>
        </p:nvSpPr>
        <p:spPr/>
        <p:txBody>
          <a:bodyPr/>
          <a:p>
            <a:r>
              <a:rPr lang="en-US" sz="4400"/>
              <a:t>Simple Multilevel Quest Game</a:t>
            </a:r>
            <a:endParaRPr 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Statement of Purpose</a:t>
            </a:r>
            <a:endParaRPr lang="en-US"/>
          </a:p>
        </p:txBody>
      </p:sp>
      <p:sp>
        <p:nvSpPr>
          <p:cNvPr id="3" name="Content Placeholder 2"/>
          <p:cNvSpPr>
            <a:spLocks noGrp="1"/>
          </p:cNvSpPr>
          <p:nvPr>
            <p:ph idx="1"/>
          </p:nvPr>
        </p:nvSpPr>
        <p:spPr>
          <a:xfrm>
            <a:off x="838200" y="1825625"/>
            <a:ext cx="9599295" cy="4351655"/>
          </a:xfrm>
        </p:spPr>
        <p:txBody>
          <a:bodyPr>
            <a:noAutofit/>
          </a:bodyPr>
          <a:p>
            <a:pPr marL="0" indent="0">
              <a:buNone/>
            </a:pPr>
            <a:r>
              <a:rPr lang="en-US" sz="3200" b="1"/>
              <a:t>Purpose</a:t>
            </a:r>
            <a:r>
              <a:rPr lang="en-US" sz="3200"/>
              <a:t>: The purpose of the game is to save the princess locked in a castle. Two valiant heroes are up for the adventure of recuing the princess from her precarious situation. The hero has two traverse different challenges to succeed in the quest. If the hero is able to overcome the challenges, he will be able to rescue the princess.</a:t>
            </a: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Runtime Environment</a:t>
            </a:r>
            <a:endParaRPr lang="en-US"/>
          </a:p>
        </p:txBody>
      </p:sp>
      <p:sp>
        <p:nvSpPr>
          <p:cNvPr id="3" name="Content Placeholder 2"/>
          <p:cNvSpPr>
            <a:spLocks noGrp="1"/>
          </p:cNvSpPr>
          <p:nvPr>
            <p:ph idx="1"/>
          </p:nvPr>
        </p:nvSpPr>
        <p:spPr/>
        <p:txBody>
          <a:bodyPr/>
          <a:p>
            <a:pPr marL="0" indent="0">
              <a:buNone/>
            </a:pPr>
            <a:r>
              <a:rPr lang="en-US" sz="3200"/>
              <a:t>Desktop using WinForms</a:t>
            </a:r>
            <a:endParaRPr lang="en-US" sz="3200"/>
          </a:p>
        </p:txBody>
      </p:sp>
      <p:pic>
        <p:nvPicPr>
          <p:cNvPr id="4" name="Picture 3" descr="Example WinForm Game Image"/>
          <p:cNvPicPr>
            <a:picLocks noChangeAspect="1"/>
          </p:cNvPicPr>
          <p:nvPr/>
        </p:nvPicPr>
        <p:blipFill>
          <a:blip r:embed="rId1"/>
          <a:stretch>
            <a:fillRect/>
          </a:stretch>
        </p:blipFill>
        <p:spPr>
          <a:xfrm>
            <a:off x="1981835" y="2382520"/>
            <a:ext cx="7137400" cy="4475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Interface Outline and Functional Flow</a:t>
            </a:r>
            <a:endParaRPr lang="en-US"/>
          </a:p>
        </p:txBody>
      </p:sp>
      <p:sp>
        <p:nvSpPr>
          <p:cNvPr id="3" name="Content Placeholder 2"/>
          <p:cNvSpPr>
            <a:spLocks noGrp="1"/>
          </p:cNvSpPr>
          <p:nvPr>
            <p:ph idx="1"/>
          </p:nvPr>
        </p:nvSpPr>
        <p:spPr/>
        <p:txBody>
          <a:bodyPr>
            <a:normAutofit fontScale="80000"/>
          </a:bodyPr>
          <a:p>
            <a:r>
              <a:rPr lang="en-US"/>
              <a:t>Form 1: Start Screen: Explanation of Quest</a:t>
            </a:r>
            <a:endParaRPr lang="en-US"/>
          </a:p>
          <a:p>
            <a:pPr marL="457200" lvl="1" indent="457200">
              <a:buNone/>
            </a:pPr>
            <a:r>
              <a:rPr lang="en-US"/>
              <a:t>Must click Enter or Button to begin</a:t>
            </a:r>
            <a:endParaRPr lang="en-US"/>
          </a:p>
          <a:p>
            <a:r>
              <a:rPr lang="en-US"/>
              <a:t>Form 2: Level 1 - Collect all coins to move on to next level. Task must be accomplished within a limited amount of time.</a:t>
            </a:r>
            <a:endParaRPr lang="en-US"/>
          </a:p>
          <a:p>
            <a:r>
              <a:rPr lang="en-US"/>
              <a:t>Form 3: Level 2 - Move through a maze to find key. After obtaining key take to door on other side of maze and enter 	to finish the game. </a:t>
            </a:r>
            <a:r>
              <a:rPr lang="en-US">
                <a:sym typeface="+mn-ea"/>
              </a:rPr>
              <a:t>Task must be accomplished within a limited amount of time.</a:t>
            </a:r>
            <a:endParaRPr lang="en-US"/>
          </a:p>
          <a:p>
            <a:r>
              <a:rPr lang="en-US">
                <a:highlight>
                  <a:srgbClr val="FFFF00"/>
                </a:highlight>
              </a:rPr>
              <a:t>Form 4(a): Level 3 - ? </a:t>
            </a:r>
            <a:endParaRPr lang="en-US">
              <a:highlight>
                <a:srgbClr val="FFFF00"/>
              </a:highlight>
            </a:endParaRPr>
          </a:p>
          <a:p>
            <a:r>
              <a:rPr lang="en-US"/>
              <a:t>Form 4: The End: Saved the Princess</a:t>
            </a:r>
            <a:endParaRPr lang="en-US"/>
          </a:p>
          <a:p>
            <a:pPr marL="457200" lvl="1" indent="457200">
              <a:buNone/>
            </a:pPr>
            <a:r>
              <a:rPr lang="en-US"/>
              <a:t>Show message “Congrats, you have saved the princess.”</a:t>
            </a:r>
            <a:endParaRPr lang="en-US"/>
          </a:p>
          <a:p>
            <a:pPr marL="457200" lvl="1" indent="457200">
              <a:buNone/>
            </a:pPr>
            <a:r>
              <a:rPr lang="en-US"/>
              <a:t>Show message “Want to play again?” Yes or No - Buttons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Classes, methods, and properties (work in progress)</a:t>
            </a:r>
            <a:endParaRPr lang="en-US"/>
          </a:p>
        </p:txBody>
      </p:sp>
      <p:sp>
        <p:nvSpPr>
          <p:cNvPr id="3" name="Content Placeholder 2"/>
          <p:cNvSpPr>
            <a:spLocks noGrp="1"/>
          </p:cNvSpPr>
          <p:nvPr>
            <p:ph idx="1"/>
          </p:nvPr>
        </p:nvSpPr>
        <p:spPr/>
        <p:txBody>
          <a:bodyPr>
            <a:normAutofit/>
          </a:bodyPr>
          <a:p>
            <a:r>
              <a:rPr lang="en-US"/>
              <a:t>Core Class:</a:t>
            </a:r>
            <a:endParaRPr lang="en-US"/>
          </a:p>
          <a:p>
            <a:pPr marL="0" indent="0">
              <a:buNone/>
            </a:pPr>
            <a:r>
              <a:rPr lang="en-US"/>
              <a:t>	Type keys to assign key press (up, down, left, right).</a:t>
            </a:r>
            <a:endParaRPr lang="en-US"/>
          </a:p>
          <a:p>
            <a:pPr marL="0" indent="0">
              <a:buNone/>
            </a:pPr>
            <a:r>
              <a:rPr lang="en-US"/>
              <a:t>	Type booleans to determine if key was pressed.</a:t>
            </a:r>
            <a:endParaRPr lang="en-US"/>
          </a:p>
          <a:p>
            <a:r>
              <a:rPr lang="en-US"/>
              <a:t>Player Class:</a:t>
            </a:r>
            <a:endParaRPr lang="en-US"/>
          </a:p>
          <a:p>
            <a:pPr marL="0" indent="0">
              <a:buNone/>
            </a:pPr>
            <a:r>
              <a:rPr lang="en-US"/>
              <a:t>	(Use timer tool to move objects.)</a:t>
            </a:r>
            <a:endParaRPr lang="en-US"/>
          </a:p>
          <a:p>
            <a:pPr lvl="1"/>
            <a:r>
              <a:rPr lang="en-US"/>
              <a:t>Speed property</a:t>
            </a:r>
            <a:endParaRPr lang="en-US"/>
          </a:p>
          <a:p>
            <a:pPr lvl="1"/>
            <a:r>
              <a:rPr lang="en-US"/>
              <a:t>Update method</a:t>
            </a:r>
            <a:endParaRPr lang="en-US"/>
          </a:p>
          <a:p>
            <a:r>
              <a:rPr lang="en-US"/>
              <a:t>Object Class:</a:t>
            </a:r>
            <a:endParaRPr lang="en-US"/>
          </a:p>
          <a:p>
            <a:pPr lvl="1"/>
            <a:r>
              <a:rPr lang="en-US"/>
              <a:t>Methods: Coins, key, door, etc.</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Words>
  <Application>WPS Presentation</Application>
  <PresentationFormat>Widescreen</PresentationFormat>
  <Paragraphs>35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CCAD14 Project</dc:title>
  <dc:creator>steve</dc:creator>
  <cp:lastModifiedBy>stevenchuy7</cp:lastModifiedBy>
  <cp:revision>1</cp:revision>
  <dcterms:created xsi:type="dcterms:W3CDTF">2024-07-17T14:21:37Z</dcterms:created>
  <dcterms:modified xsi:type="dcterms:W3CDTF">2024-07-17T14:21:37Z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89168222DEAC4402A95AD8961137A5FA_11</vt:lpwstr>
  </property>
  <property fmtid="{D5CDD505-2E9C-101B-9397-08002B2CF9AE}" pid="3" name="KSOProductBuildVer">
    <vt:lpwstr>1033-12.2.0.17153</vt:lpwstr>
  </property>
</Properties>
</file>