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20/03/12/travel/what-to-do-36-hours-in-aruba.html" TargetMode="External"/><Relationship Id="rId2" Type="http://schemas.openxmlformats.org/officeDocument/2006/relationships/hyperlink" Target="https://databank.worldbank.org/reports.aspx?source=2&amp;country=AB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isitaruba.com/blog/things-to-do/arubas-chasing-coral-event-a-campaign-to-save-our-coral-reefs-and-inspire-action/" TargetMode="External"/><Relationship Id="rId4" Type="http://schemas.openxmlformats.org/officeDocument/2006/relationships/hyperlink" Target="https://www.visitaruba.com/blog/about-aruba/mangroves-and-wildlife-environmental-awareness-from-aruba-pt-i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615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Haoran Cui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Loading and Cleaning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code processes a dataset by cleaning column names to retain only the year, filtering for specific indicators like GDP and population, and reshaping the data into a tidy format for analysis. It extracts data for the years 2000 to 2023, ensures columns like “Year” and “Value” are numeric, and removes rows with missing values. The result is a clean, long-format dataset suitable for visualizations or further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Overview of the App’s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app organizes information about Aruba into multiple sections (tabs) to provide a structured, user-friendly way of understanding its economic, demographic, geographic, and ecological characteristics. Users can interact with the app to explore data and gain insights.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200" b="1" dirty="0"/>
              <a:t>What Each Section Does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600" b="1" dirty="0"/>
              <a:t>Introduction Tab</a:t>
            </a:r>
            <a:r>
              <a:rPr sz="1600" dirty="0"/>
              <a:t>:</a:t>
            </a:r>
          </a:p>
          <a:p>
            <a:pPr lvl="1"/>
            <a:r>
              <a:rPr sz="1600" dirty="0"/>
              <a:t>Provides a general overview of Aruba.</a:t>
            </a:r>
          </a:p>
          <a:p>
            <a:pPr lvl="1"/>
            <a:r>
              <a:rPr sz="1600" dirty="0"/>
              <a:t>Includes text about Aruba’s key features, such as its geography, economy, and government.</a:t>
            </a:r>
          </a:p>
          <a:p>
            <a:pPr lvl="1"/>
            <a:r>
              <a:rPr sz="1600" dirty="0"/>
              <a:t>Displays an image of Aruba to visually complement the description.</a:t>
            </a:r>
          </a:p>
          <a:p>
            <a:r>
              <a:rPr sz="1600" b="1" dirty="0"/>
              <a:t>Biodiversity Tab</a:t>
            </a:r>
            <a:r>
              <a:rPr sz="1600" dirty="0"/>
              <a:t>:</a:t>
            </a:r>
          </a:p>
          <a:p>
            <a:pPr lvl="1"/>
            <a:r>
              <a:rPr sz="1600" dirty="0"/>
              <a:t>Highlights Aruba’s unique ecosystems, including its flora and fauna.</a:t>
            </a:r>
          </a:p>
          <a:p>
            <a:pPr lvl="1"/>
            <a:r>
              <a:rPr sz="1600" dirty="0"/>
              <a:t>Explains features like desert landscapes and coral reefs, along with native species.</a:t>
            </a:r>
          </a:p>
          <a:p>
            <a:pPr lvl="1"/>
            <a:r>
              <a:rPr sz="1600" dirty="0"/>
              <a:t>Includes two images to visually showcase Aruba’s natural beauty.</a:t>
            </a:r>
          </a:p>
          <a:p>
            <a:r>
              <a:rPr sz="1600" b="1" dirty="0"/>
              <a:t>Interactive Map Tab</a:t>
            </a:r>
            <a:r>
              <a:rPr sz="1600" dirty="0"/>
              <a:t>:</a:t>
            </a:r>
          </a:p>
          <a:p>
            <a:pPr lvl="1"/>
            <a:r>
              <a:rPr sz="1600" dirty="0"/>
              <a:t>Offers an interactive map of Aruba.</a:t>
            </a:r>
          </a:p>
          <a:p>
            <a:pPr lvl="1"/>
            <a:r>
              <a:rPr sz="1600" dirty="0"/>
              <a:t>Users can zoom and pan the map to explore the island.</a:t>
            </a:r>
          </a:p>
          <a:p>
            <a:pPr lvl="1"/>
            <a:r>
              <a:rPr sz="1600" dirty="0"/>
              <a:t>Displays a marker for </a:t>
            </a:r>
            <a:r>
              <a:rPr sz="1600" dirty="0" err="1"/>
              <a:t>Oranjestad</a:t>
            </a:r>
            <a:r>
              <a:rPr sz="1600" dirty="0"/>
              <a:t>, Aruba’s capital, to provide geographic </a:t>
            </a:r>
            <a:r>
              <a:rPr sz="1600"/>
              <a:t>context.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7F3FE-55CE-CB06-1C7B-B4C862170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3914"/>
            <a:ext cx="8229600" cy="4300709"/>
          </a:xfrm>
        </p:spPr>
        <p:txBody>
          <a:bodyPr>
            <a:normAutofit fontScale="85000" lnSpcReduction="20000"/>
          </a:bodyPr>
          <a:lstStyle/>
          <a:p>
            <a:r>
              <a:rPr lang="en-US" sz="1600" b="1" dirty="0"/>
              <a:t>Economic Indicators Tab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Allows users to explore Aruba’s economic performance.</a:t>
            </a:r>
          </a:p>
          <a:p>
            <a:pPr lvl="1"/>
            <a:r>
              <a:rPr lang="en-US" sz="1600" dirty="0"/>
              <a:t>Users can select specific economic indicators like GDP or GDP growth.</a:t>
            </a:r>
          </a:p>
          <a:p>
            <a:pPr lvl="1"/>
            <a:r>
              <a:rPr lang="en-US" sz="1600" dirty="0"/>
              <a:t>Displays a time-series graph that shows how the selected indicator has changed over the years.</a:t>
            </a:r>
          </a:p>
          <a:p>
            <a:r>
              <a:rPr lang="en-US" sz="1600" b="1" dirty="0"/>
              <a:t>Population Statistics Tab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Focuses on demographic trends in Aruba.</a:t>
            </a:r>
          </a:p>
          <a:p>
            <a:pPr lvl="1"/>
            <a:r>
              <a:rPr lang="en-US" sz="1600" dirty="0"/>
              <a:t>Users can choose variables like total population, population growth, or life expectancy.</a:t>
            </a:r>
          </a:p>
          <a:p>
            <a:pPr lvl="1"/>
            <a:r>
              <a:rPr lang="en-US" sz="1600" dirty="0"/>
              <a:t>Displays a graph that tracks the chosen variable over time, helping to visualize changes.</a:t>
            </a:r>
          </a:p>
          <a:p>
            <a:r>
              <a:rPr lang="en-US" sz="1600" b="1" dirty="0"/>
              <a:t>Comparison Tab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Compares Aruba with two other islands: Dominica and Jamaica.</a:t>
            </a:r>
          </a:p>
          <a:p>
            <a:pPr lvl="1"/>
            <a:r>
              <a:rPr lang="en-US" sz="1600" dirty="0"/>
              <a:t>Text highlights key differences and similarities, such as GDP, population, economic structure, and vulnerabilities.</a:t>
            </a:r>
          </a:p>
          <a:p>
            <a:pPr lvl="1"/>
            <a:r>
              <a:rPr lang="en-US" sz="1600" dirty="0"/>
              <a:t>Includes relevant images to make the comparison more engaging.</a:t>
            </a:r>
          </a:p>
          <a:p>
            <a:r>
              <a:rPr lang="en-US" sz="1600" b="1" dirty="0"/>
              <a:t>SWOT Analysis Tab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Provides a structured analysis of Aruba’s:</a:t>
            </a:r>
          </a:p>
          <a:p>
            <a:pPr lvl="2"/>
            <a:r>
              <a:rPr lang="en-US" sz="1600" b="1" dirty="0"/>
              <a:t>Strengths</a:t>
            </a:r>
            <a:r>
              <a:rPr lang="en-US" sz="1600" dirty="0"/>
              <a:t> (e.g., strong tourism sector, high life expectancy).</a:t>
            </a:r>
          </a:p>
          <a:p>
            <a:pPr lvl="2"/>
            <a:r>
              <a:rPr lang="en-US" sz="1600" b="1" dirty="0"/>
              <a:t>Weaknesses</a:t>
            </a:r>
            <a:r>
              <a:rPr lang="en-US" sz="1600" dirty="0"/>
              <a:t> (e.g., small population, reliance on tourism).</a:t>
            </a:r>
          </a:p>
          <a:p>
            <a:pPr lvl="2"/>
            <a:r>
              <a:rPr lang="en-US" sz="1600" b="1" dirty="0"/>
              <a:t>Opportunities</a:t>
            </a:r>
            <a:r>
              <a:rPr lang="en-US" sz="1600" dirty="0"/>
              <a:t> (e.g., potential for economic diversification).</a:t>
            </a:r>
          </a:p>
          <a:p>
            <a:pPr lvl="2"/>
            <a:r>
              <a:rPr lang="en-US" sz="1600" b="1" dirty="0"/>
              <a:t>Threats</a:t>
            </a:r>
            <a:r>
              <a:rPr lang="en-US" sz="1600" dirty="0"/>
              <a:t> (e.g., climate change, natural disasters).</a:t>
            </a:r>
          </a:p>
          <a:p>
            <a:pPr lvl="1"/>
            <a:r>
              <a:rPr lang="en-US" sz="1600" dirty="0"/>
              <a:t>Summarizes insights into Aruba’s position and challenges in an easily digestible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24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What Makes It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app allows users to:</a:t>
            </a:r>
          </a:p>
          <a:p>
            <a:pPr lvl="0"/>
            <a:r>
              <a:t>Explore data dynamically by selecting variables (e.g., GDP, population growth).</a:t>
            </a:r>
          </a:p>
          <a:p>
            <a:pPr lvl="0"/>
            <a:r>
              <a:t>Interact with an online map to see Aruba’s geographic layout.</a:t>
            </a:r>
          </a:p>
          <a:p>
            <a:pPr lvl="0"/>
            <a:r>
              <a:t>Read comparative analyses and view related images for a better contextual understanding.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b="1" dirty="0"/>
              <a:t>Why This App is Valuable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0344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The app serves as a tool to:</a:t>
            </a:r>
          </a:p>
          <a:p>
            <a:pPr lvl="0"/>
            <a:r>
              <a:rPr dirty="0"/>
              <a:t>Educate users about Aruba’s unique features and challenges.</a:t>
            </a:r>
          </a:p>
          <a:p>
            <a:pPr lvl="0"/>
            <a:r>
              <a:rPr dirty="0"/>
              <a:t>Provide interactive visualizations that make complex data easier to understand.</a:t>
            </a:r>
          </a:p>
          <a:p>
            <a:pPr lvl="0"/>
            <a:r>
              <a:rPr dirty="0"/>
              <a:t>Support comparative analysis to place Aruba in a broader context alongside other islands.</a:t>
            </a:r>
          </a:p>
          <a:p>
            <a:pPr lvl="0"/>
            <a:r>
              <a:rPr dirty="0"/>
              <a:t>Present a holistic view of Aruba, combining text, visuals, and interactivity for a richer learning experience.</a:t>
            </a:r>
          </a:p>
          <a:p>
            <a:pPr marL="0" lvl="0" indent="0">
              <a:buNone/>
            </a:pPr>
            <a:r>
              <a:rPr dirty="0"/>
              <a:t>This makes the app useful for education, research, or decision-making related to Aruba’s development and sustainability.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hlinkClick r:id="rId2"/>
              </a:rPr>
              <a:t>https://databank.worldbank.org/reports.aspx?source=2&amp;country=ABW</a:t>
            </a:r>
          </a:p>
          <a:p>
            <a:pPr marL="0" lvl="0" indent="0">
              <a:buNone/>
            </a:pPr>
            <a:r>
              <a:rPr>
                <a:hlinkClick r:id="rId3"/>
              </a:rPr>
              <a:t>https://www.nytimes.com/2020/03/12/travel/what-to-do-36-hours-in-aruba.html</a:t>
            </a:r>
          </a:p>
          <a:p>
            <a:pPr marL="0" lvl="0" indent="0">
              <a:buNone/>
            </a:pPr>
            <a:r>
              <a:rPr>
                <a:hlinkClick r:id="rId4"/>
              </a:rPr>
              <a:t>https://www.visitaruba.com/blog/about-aruba/mangroves-and-wildlife-environmental-awareness-from-aruba-pt-ii/</a:t>
            </a:r>
          </a:p>
          <a:p>
            <a:pPr marL="0" lvl="0" indent="0">
              <a:buNone/>
            </a:pPr>
            <a:r>
              <a:rPr>
                <a:hlinkClick r:id="rId5"/>
              </a:rPr>
              <a:t>https://www.visitaruba.com/blog/things-to-do/arubas-chasing-coral-event-a-campaign-to-save-our-coral-reefs-and-inspire-action/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Office PowerPoint</Application>
  <PresentationFormat>On-screen Show (16:9)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615 Final Project</vt:lpstr>
      <vt:lpstr>Loading and Cleaning Data</vt:lpstr>
      <vt:lpstr>Overview of the App’s Purpose</vt:lpstr>
      <vt:lpstr>What Each Section Does</vt:lpstr>
      <vt:lpstr>PowerPoint Presentation</vt:lpstr>
      <vt:lpstr>What Makes It Interactive</vt:lpstr>
      <vt:lpstr>Why This App is Valuable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615 Final Project</dc:title>
  <dc:creator>Haoran Cui</dc:creator>
  <cp:keywords/>
  <cp:lastModifiedBy>Cui, Haoran</cp:lastModifiedBy>
  <cp:revision>2</cp:revision>
  <dcterms:created xsi:type="dcterms:W3CDTF">2024-12-16T16:17:37Z</dcterms:created>
  <dcterms:modified xsi:type="dcterms:W3CDTF">2024-12-16T16:27:55Z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