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C2258-3B33-4BF1-8E2A-4C85089D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C99EDB-2D65-47F4-ADD1-2716F5875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3ECCF7-B0C8-44BD-AF9C-59B8CB7F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DD04C0-A87C-4987-9CE9-57AAF8BD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18DD99-5B9D-4DAD-B802-35736B55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00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1920E-7B1D-47C8-956A-B7BF520D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631202-5A8E-4FA6-8704-DD9C7F9E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9360DC-40D5-47D8-8043-303D1100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4A2BA-341E-4C0D-83A5-EE8E226A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DDED29-CBB3-4961-B2D3-A4102B47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33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D146E9-76A6-4DB2-B6D6-DD43CC7F1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0AAE98-8D11-437C-BE6E-E9F8DAAB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B3273-2283-4397-B70B-FD5559AF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B07E0D-2580-4F50-A441-3F2906F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C25665-6309-4B95-B6B1-06CFFE3A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81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79BEB-4409-46FE-BF8C-3059CD24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A4CC6-5911-4E93-99C6-5A7A9B6E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F83EA6-3636-431F-AEEE-BD0D9056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F443F1-552E-4685-BBA2-13C41DC4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91CBB3-B8D4-4D06-A312-4BF64FA2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4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D9B01-C887-418F-A72E-B4D0D852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19B09-3036-4D06-A0AD-7CFB7982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B5DB5-A1DF-42C8-B974-EA9AD8EC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8530D0-45C6-4BBC-A3E9-5F7281DA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18B1B6-9282-4DA6-92B2-789708F2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59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E89F8-368A-417C-B531-CF02F2F5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2626BC-94FE-4F3D-ABF4-515E16DF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B94136-B5DD-427B-BA71-8A8123B9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DCF291-26F4-4523-A032-0EABB547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AC0587-764A-4CD5-926E-6ECDC5BC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90BC1F-2E48-411A-B602-4EB6114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28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7171F-73D5-4252-A96A-71C8B733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0735A5-7785-4939-B799-28C9E9EE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FB0546-3B47-4F45-9086-BA08E0833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DEE2B0-247C-4BF5-B1C5-09B307C32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6C1967-2ACF-45BE-8CAD-4A02ACCF9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8FC3AD-C117-4C87-81F6-FC4BA928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F375D4-13D2-4F29-A31E-16F980E0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7A0FB1-8A97-4148-9AC7-C01C9CD1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72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03E0B-53EE-4152-B79A-96399DBB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C2D3-93BD-40DA-8096-CAE81DB6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BE95C1-C8D8-4662-9ACC-9D6288AB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DE5E9-8B8C-4E59-B087-7F89FDCA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513101-AC36-4C37-9EE1-4D6C48F1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9938D9-366A-41DE-8C83-FC460FFE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85F298-E513-469E-9A5E-992E4759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1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E0E8D-C47B-415C-802A-81C02218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73810-F720-4F41-A896-043FC5E2A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930BD1-E3CD-46D6-AE77-B0175C8C6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64C852-07C5-4B27-B981-EDF2B617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509BC4-987C-4834-ABC2-0916C091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0F59FF-4672-4F5B-B941-73B8B4A4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00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B3DF7-A328-457A-A84B-4815FE47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856AC3-F8C1-48D0-83E9-C6C74F2AB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EE4917-89EE-4C72-AC50-8AA1651D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029920-245E-4ABA-AB09-12452BD6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223A18-3B90-4F56-A331-D9A4F41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C9128B-2983-43D5-8084-BD2F9AA6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6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2A54F5-BFA6-4752-A522-56C72551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688C6A-88A1-487A-AEA4-9B6BE2FF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6FA02B-E631-44F8-9D37-09D7CDADE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440E-88A2-4B66-B83B-EC9C6A695E15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B8F03-ADB0-47B4-AB1F-2B153A317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0799D-1547-4645-A232-5AE718DA2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F304-ED7B-45E1-B0D9-D891B417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5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AF61B-D54F-4E8C-B3B3-E6FBB13D9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5F24A5-FA33-46D2-833D-2498F61E0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79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D1694-B626-4A55-8688-08C9935E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on Ubuntu 18.04 LTM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AE1704-E02D-4D41-9640-C9E316E1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Environment and package setting</a:t>
            </a:r>
          </a:p>
          <a:p>
            <a:pPr lvl="1"/>
            <a:r>
              <a:rPr lang="en-US" altLang="zh-TW" dirty="0"/>
              <a:t>Install anaconda</a:t>
            </a:r>
          </a:p>
          <a:p>
            <a:pPr marL="914400" lvl="2" indent="0">
              <a:buNone/>
            </a:pPr>
            <a:r>
              <a:rPr lang="en-US" altLang="zh-TW" dirty="0"/>
              <a:t>bash Anaconda-latest-Linux-x86_64.sh</a:t>
            </a:r>
          </a:p>
          <a:p>
            <a:pPr marL="914400" lvl="2" indent="0">
              <a:buNone/>
            </a:pPr>
            <a:r>
              <a:rPr lang="en-US" altLang="zh-TW" dirty="0"/>
              <a:t>vim .</a:t>
            </a:r>
            <a:r>
              <a:rPr lang="en-US" altLang="zh-TW" dirty="0" err="1"/>
              <a:t>bashrc</a:t>
            </a:r>
            <a:endParaRPr lang="en-US" altLang="zh-TW" dirty="0"/>
          </a:p>
          <a:p>
            <a:pPr marL="1371600" lvl="3" indent="0">
              <a:buNone/>
            </a:pPr>
            <a:r>
              <a:rPr lang="en-US" altLang="zh-TW" dirty="0"/>
              <a:t>export PATH="$HOME/anaconda/bin:$PATH"</a:t>
            </a:r>
          </a:p>
          <a:p>
            <a:pPr marL="914400" lvl="2" indent="0">
              <a:buNone/>
            </a:pPr>
            <a:r>
              <a:rPr lang="en-US" altLang="zh-TW" dirty="0"/>
              <a:t>source .</a:t>
            </a:r>
            <a:r>
              <a:rPr lang="en-US" altLang="zh-TW" dirty="0" err="1"/>
              <a:t>bashrc</a:t>
            </a:r>
            <a:endParaRPr lang="en-US" altLang="zh-TW" dirty="0"/>
          </a:p>
          <a:p>
            <a:pPr lvl="1"/>
            <a:r>
              <a:rPr lang="en-US" altLang="zh-TW" dirty="0"/>
              <a:t>create new environment</a:t>
            </a:r>
          </a:p>
          <a:p>
            <a:pPr marL="914400" lvl="2" indent="0">
              <a:buNone/>
            </a:pPr>
            <a:r>
              <a:rPr lang="en-US" altLang="zh-TW" dirty="0" err="1"/>
              <a:t>conda</a:t>
            </a:r>
            <a:r>
              <a:rPr lang="en-US" altLang="zh-TW" dirty="0"/>
              <a:t> create -n py36 python=3.6</a:t>
            </a:r>
          </a:p>
          <a:p>
            <a:pPr marL="914400" lvl="2" indent="0">
              <a:buNone/>
            </a:pPr>
            <a:r>
              <a:rPr lang="en-US" altLang="zh-TW" dirty="0" err="1"/>
              <a:t>conda</a:t>
            </a:r>
            <a:r>
              <a:rPr lang="en-US" altLang="zh-TW" dirty="0"/>
              <a:t> activate py36</a:t>
            </a:r>
          </a:p>
          <a:p>
            <a:pPr lvl="1"/>
            <a:r>
              <a:rPr lang="en-US" altLang="zh-TW" dirty="0"/>
              <a:t>Install packages</a:t>
            </a:r>
          </a:p>
          <a:p>
            <a:pPr marL="914400" lvl="2" indent="0">
              <a:buNone/>
            </a:pPr>
            <a:r>
              <a:rPr lang="en-US" altLang="zh-TW" dirty="0"/>
              <a:t>pip install python-can</a:t>
            </a:r>
          </a:p>
          <a:p>
            <a:pPr marL="914400" lvl="2" indent="0">
              <a:buNone/>
            </a:pPr>
            <a:r>
              <a:rPr lang="en-US" altLang="zh-TW" dirty="0"/>
              <a:t>(pip install </a:t>
            </a:r>
            <a:r>
              <a:rPr lang="en-US" altLang="zh-TW" dirty="0" err="1"/>
              <a:t>jupyter</a:t>
            </a:r>
            <a:r>
              <a:rPr lang="en-US" altLang="zh-TW" dirty="0"/>
              <a:t> notebook)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4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03AF2-E676-4887-9060-C344B63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on Ubuntu 18.04 LTM(Cont.)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CBA94-E45D-47F7-993C-F3F756A3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Install necessary toolkit of </a:t>
            </a:r>
            <a:r>
              <a:rPr lang="en-US" altLang="zh-TW" dirty="0" err="1"/>
              <a:t>linux</a:t>
            </a:r>
            <a:endParaRPr lang="en-US" altLang="zh-TW" dirty="0"/>
          </a:p>
          <a:p>
            <a:pPr lvl="1"/>
            <a:r>
              <a:rPr lang="en-US" altLang="zh-TW" dirty="0"/>
              <a:t>install make</a:t>
            </a:r>
          </a:p>
          <a:p>
            <a:pPr marL="914400" lvl="2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 install make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install </a:t>
            </a:r>
            <a:r>
              <a:rPr lang="en-US" altLang="zh-TW" dirty="0" err="1"/>
              <a:t>gcc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gcc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enable </a:t>
            </a:r>
            <a:r>
              <a:rPr lang="en-US" altLang="zh-TW" dirty="0" err="1"/>
              <a:t>pcan</a:t>
            </a:r>
            <a:r>
              <a:rPr lang="en-US" altLang="zh-TW" dirty="0"/>
              <a:t> in </a:t>
            </a:r>
            <a:r>
              <a:rPr lang="en-US" altLang="zh-TW" dirty="0" err="1"/>
              <a:t>linux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77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34850-85CF-4F21-B680-F64511A6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on Ubuntu 18.04 LTM(Cont.)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58F02-AF33-4179-B8F9-A46B209A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Install driver peak-linux-driver-8.7.0</a:t>
            </a:r>
          </a:p>
          <a:p>
            <a:pPr marL="457200" lvl="1" indent="0">
              <a:buNone/>
            </a:pPr>
            <a:r>
              <a:rPr lang="en-US" altLang="zh-TW" dirty="0"/>
              <a:t>cd peak-linux-driver-8.7.0</a:t>
            </a:r>
          </a:p>
          <a:p>
            <a:pPr marL="457200" lvl="1" indent="0">
              <a:buNone/>
            </a:pPr>
            <a:r>
              <a:rPr lang="en-US" altLang="zh-TW" dirty="0"/>
              <a:t>make clean</a:t>
            </a:r>
          </a:p>
          <a:p>
            <a:pPr marL="457200" lvl="1" indent="0">
              <a:buNone/>
            </a:pPr>
            <a:r>
              <a:rPr lang="en-US" altLang="zh-TW" dirty="0"/>
              <a:t>make</a:t>
            </a:r>
          </a:p>
          <a:p>
            <a:pPr marL="457200" lvl="1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make install</a:t>
            </a:r>
          </a:p>
          <a:p>
            <a:pPr marL="457200" lvl="1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modprobe</a:t>
            </a:r>
            <a:r>
              <a:rPr lang="en-US" altLang="zh-TW" dirty="0"/>
              <a:t> </a:t>
            </a:r>
            <a:r>
              <a:rPr lang="en-US" altLang="zh-TW" dirty="0" err="1"/>
              <a:t>pcan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58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8CEA6-0DD1-4C50-AE3D-5C5E93B9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on Ubuntu 18.04 LTM(Cont.)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D2653C-4E5E-452C-B8EE-538FED22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library PCAN_Basic_Linux-4.2.0</a:t>
            </a:r>
          </a:p>
          <a:p>
            <a:pPr marL="457200" lvl="1" indent="0">
              <a:buNone/>
            </a:pPr>
            <a:r>
              <a:rPr lang="en-US" altLang="zh-TW" dirty="0"/>
              <a:t>cd PCAN_Basic_Linux-4.2.0</a:t>
            </a:r>
          </a:p>
          <a:p>
            <a:pPr marL="457200" lvl="1" indent="0">
              <a:buNone/>
            </a:pPr>
            <a:r>
              <a:rPr lang="en-US" altLang="zh-TW" dirty="0"/>
              <a:t>cd </a:t>
            </a:r>
            <a:r>
              <a:rPr lang="en-US" altLang="zh-TW" dirty="0" err="1"/>
              <a:t>pcanbasic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make clean</a:t>
            </a:r>
          </a:p>
          <a:p>
            <a:pPr marL="457200" lvl="1" indent="0">
              <a:buNone/>
            </a:pPr>
            <a:r>
              <a:rPr lang="en-US" altLang="zh-TW" dirty="0"/>
              <a:t>make all </a:t>
            </a:r>
          </a:p>
          <a:p>
            <a:pPr marL="457200" lvl="1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make install</a:t>
            </a:r>
          </a:p>
          <a:p>
            <a:pPr marL="457200" lvl="1" indent="0">
              <a:buNone/>
            </a:pPr>
            <a:r>
              <a:rPr lang="en-US" altLang="zh-TW" dirty="0"/>
              <a:t>(redo the above to ensure the link of libpcanbasic.so)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908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2E1E6-0C5B-4B60-A3D0-DC5B772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CD84E-6A8D-47E9-A97B-FCB55242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78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C62A5B7-75DC-47BF-88A5-6C14FEC6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269" y="1690688"/>
            <a:ext cx="2605916" cy="21173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C7F3C26-39ED-42F7-8CF6-6159E1E4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on Win 10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669C3-1AF6-46D8-BF79-0F4F335C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2600" cy="4351338"/>
          </a:xfrm>
        </p:spPr>
        <p:txBody>
          <a:bodyPr/>
          <a:lstStyle/>
          <a:p>
            <a:r>
              <a:rPr lang="en-US" altLang="zh-TW" dirty="0"/>
              <a:t>Enter the folder PCAN-USB FD</a:t>
            </a:r>
          </a:p>
          <a:p>
            <a:r>
              <a:rPr lang="en-US" altLang="zh-TW" dirty="0"/>
              <a:t>Click the icon intro</a:t>
            </a:r>
          </a:p>
          <a:p>
            <a:r>
              <a:rPr lang="en-US" altLang="zh-TW" dirty="0"/>
              <a:t>Follow the instruction of installation for driver</a:t>
            </a:r>
          </a:p>
          <a:p>
            <a:r>
              <a:rPr lang="en-US" altLang="zh-TW" dirty="0"/>
              <a:t>After finishing the installation, copy the .</a:t>
            </a:r>
            <a:r>
              <a:rPr lang="en-US" altLang="zh-TW" dirty="0" err="1"/>
              <a:t>dll</a:t>
            </a:r>
            <a:r>
              <a:rPr lang="en-US" altLang="zh-TW" dirty="0"/>
              <a:t> into your workspace</a:t>
            </a:r>
          </a:p>
          <a:p>
            <a:pPr marL="457200" lvl="1" indent="0">
              <a:buNone/>
            </a:pPr>
            <a:r>
              <a:rPr lang="en-US" altLang="zh-TW" dirty="0"/>
              <a:t>PCAN-USB FD\Develop\PC interfaces\Windows\PCAN-Basic API\x64\ PCANBasic.dll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FE9E3B-418B-4425-B08E-991F903FE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269" y="101862"/>
            <a:ext cx="2605916" cy="21294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0B8246-9057-4511-9019-7CF933C8F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483" y="3429000"/>
            <a:ext cx="2671763" cy="20939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8F088F-73E0-4D73-ABD1-3FBF1FB69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113" y="5627846"/>
            <a:ext cx="6700156" cy="11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7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202</Words>
  <Application>Microsoft Office PowerPoint</Application>
  <PresentationFormat>寬螢幕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Installation on Ubuntu 18.04 LTM</vt:lpstr>
      <vt:lpstr>Installation on Ubuntu 18.04 LTM(Cont.)</vt:lpstr>
      <vt:lpstr>Installation on Ubuntu 18.04 LTM(Cont.)</vt:lpstr>
      <vt:lpstr>Installation on Ubuntu 18.04 LTM(Cont.)</vt:lpstr>
      <vt:lpstr>PowerPoint 簡報</vt:lpstr>
      <vt:lpstr>Installation on Win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StevenChuang</dc:creator>
  <cp:lastModifiedBy>StevenChuang</cp:lastModifiedBy>
  <cp:revision>7</cp:revision>
  <dcterms:created xsi:type="dcterms:W3CDTF">2018-12-05T03:50:07Z</dcterms:created>
  <dcterms:modified xsi:type="dcterms:W3CDTF">2018-12-05T04:02:13Z</dcterms:modified>
</cp:coreProperties>
</file>