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CDFE5-ED72-43C3-97CB-2799FF2B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C27EA-BF97-4300-A9AB-275BFEFD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60C97E-CE2F-46E6-B90B-B72AD482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231C5E-DE1E-4FB4-9DB4-1F47D67A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1F65B9-213B-46CB-8711-21A2E2DC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6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6C90A-3838-4501-84B6-F21D45FF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94487C-9EB1-4023-BA95-A4B8E9EC1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581B4-F37B-43A5-A143-DDA9B91E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11D1D4-3D8B-490F-AA7F-2E6ED346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275893-3A7B-46ED-B232-FB084774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93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821A1C-EB86-4E60-8943-7AB932641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74A2E0-6862-4C3D-9C74-3146F32CA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80E1F-4866-4CEC-8291-7BA15022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31608A-E84C-40EC-8C3B-37D45336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873E3F-0336-43C0-9DB1-F4423160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5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F153C-D1EE-430C-B818-3678D67C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D842D-8B5F-462D-8D78-3AF80C75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A56E4A-F2A6-49C3-9EC5-47DCC8BE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90E2C7-31EA-4D41-B767-8E792CB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A8AB6D-E56C-496B-8794-257A27A4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0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978B6-1171-4777-81A8-83246428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18076C-3A51-426E-A96C-9FBB4C4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1CD84-DA11-4AE3-AF19-6DB4348D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E35D5F-1AF8-4582-B4DE-8DFF51EA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0FADD-FF29-44EC-82F3-C3156186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0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FD598-F07D-430D-BBAA-9DC2C048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617F73-1528-40B7-BF8E-605FD0D26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AAACFE-CC27-4701-8369-7B0115D6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413C7B-89AE-4890-925D-94197146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B47045-A530-49FA-8D7B-D12BEEAC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E05EAB-137D-4D6C-8D88-3DC7B87C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20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60A4F-D4AC-4139-A156-0DA9A448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185D72-3F92-4866-B220-BFEAE5AA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4A0671-63D8-4001-B3E1-9DE0978C7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BD6E0D-28A4-4D01-803D-55727F19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FF247F-5D9B-4EAB-974E-B9A79154E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5C605B-C693-4FB5-B9E1-3C95E972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A362FA-CE46-4A7E-85F0-12FE22D2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7A7DCA-F8E8-4803-ADB4-D9EC137D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41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493C1-C426-453A-A742-0332892B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418AF5-B43C-45D4-B1A4-9B6C873E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A4E79F-F7E9-43D6-8FC8-0366C5BF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ED55AD-F077-4DE4-A20D-F609679F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9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9DDDC3-F283-4F07-8649-D31CB2F0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E2E8CA-5A69-4A8E-B6CF-FD8864C6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F619FC-DD25-4192-A6F4-425E8B5B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2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094B-DB39-4069-AF81-7DAE262D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34DA2-6D72-4F03-BD2B-3DFE008B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42B61-B75E-45F7-9139-8C7E82BB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928C80-86DE-42DA-8C37-FC1FC501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AF1A3-C91B-4316-A455-A9E40704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C7B203-2475-4AF3-9F4E-17F3F4C4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4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08FF8-4995-4496-A814-8B7B3E2F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A2F299-A4EC-42FE-A276-B198D07C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20444B-78D9-4D48-9A29-A44D0724F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B83007-89E7-4110-8586-0994DEC8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580DFF-C0BF-483D-B7E2-91260C71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46610B-AC59-4873-975B-FC59C983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3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3BD57D-11C7-4230-8CCF-DED78010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3A3FD-DFBE-4193-B2F0-23895AE0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DA3939-E48A-4CA8-B703-47170FD28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1F5E-3852-4FC3-82EE-356038F0ED56}" type="datetimeFigureOut">
              <a:rPr lang="zh-TW" altLang="en-US" smtClean="0"/>
              <a:t>2018/12/3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FB011-D134-4AC0-AF4A-FCC5B89B5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EB8A9-A156-436C-A58A-34CB8E22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8A7A-E87E-4C0A-A657-3080650197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47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9B481-47D6-4592-AB7C-2DBA327B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07768-650D-4668-9F44-2A42F2559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the distribution and version</a:t>
            </a:r>
          </a:p>
          <a:p>
            <a:pPr lvl="1"/>
            <a:r>
              <a:rPr lang="en-US" altLang="zh-TW" dirty="0"/>
              <a:t>cat /</a:t>
            </a:r>
            <a:r>
              <a:rPr lang="en-US" altLang="zh-TW" dirty="0" err="1"/>
              <a:t>etc</a:t>
            </a:r>
            <a:r>
              <a:rPr lang="en-US" altLang="zh-TW" dirty="0"/>
              <a:t>/*-release</a:t>
            </a:r>
          </a:p>
          <a:p>
            <a:pPr lvl="1"/>
            <a:r>
              <a:rPr lang="en-US" altLang="zh-TW" dirty="0" err="1"/>
              <a:t>lsb_release</a:t>
            </a:r>
            <a:r>
              <a:rPr lang="en-US" altLang="zh-TW" dirty="0"/>
              <a:t> -a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06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24E6-9202-43FA-9690-30D1468A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F9C29-46BC-4C3E-86DA-ED6B9115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Mount share folder:</a:t>
            </a:r>
          </a:p>
          <a:p>
            <a:pPr lvl="1"/>
            <a:r>
              <a:rPr lang="en-US" altLang="zh-TW" dirty="0" err="1"/>
              <a:t>sudo</a:t>
            </a:r>
            <a:r>
              <a:rPr lang="en-US" altLang="zh-TW" dirty="0"/>
              <a:t> mount -t </a:t>
            </a:r>
            <a:r>
              <a:rPr lang="en-US" altLang="zh-TW" dirty="0" err="1"/>
              <a:t>vboxsf</a:t>
            </a:r>
            <a:r>
              <a:rPr lang="en-US" altLang="zh-TW" dirty="0"/>
              <a:t> share ./share</a:t>
            </a:r>
          </a:p>
          <a:p>
            <a:pPr lvl="1"/>
            <a:r>
              <a:rPr lang="en-US" altLang="zh-TW" dirty="0"/>
              <a:t>Ref: https://briian.com/6241/comment-page-2/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88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StevenChuang</dc:creator>
  <cp:lastModifiedBy>StevenChuang</cp:lastModifiedBy>
  <cp:revision>2</cp:revision>
  <dcterms:created xsi:type="dcterms:W3CDTF">2018-11-21T02:56:45Z</dcterms:created>
  <dcterms:modified xsi:type="dcterms:W3CDTF">2018-12-03T03:54:27Z</dcterms:modified>
</cp:coreProperties>
</file>