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1" r:id="rId4"/>
    <p:sldId id="258" r:id="rId5"/>
    <p:sldId id="262"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08" autoAdjust="0"/>
  </p:normalViewPr>
  <p:slideViewPr>
    <p:cSldViewPr snapToGrid="0" showGuides="1">
      <p:cViewPr varScale="1">
        <p:scale>
          <a:sx n="89" d="100"/>
          <a:sy n="89" d="100"/>
        </p:scale>
        <p:origin x="576" y="84"/>
      </p:cViewPr>
      <p:guideLst>
        <p:guide orient="horz" pos="2160"/>
        <p:guide pos="3840"/>
      </p:guideLst>
    </p:cSldViewPr>
  </p:slideViewPr>
  <p:notesTextViewPr>
    <p:cViewPr>
      <p:scale>
        <a:sx n="1" d="1"/>
        <a:sy n="1" d="1"/>
      </p:scale>
      <p:origin x="0" y="-1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52D64-8AAE-4B34-8A28-B923D126D421}"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132CD-3E23-4537-BB6F-9C8806E444B1}" type="slidenum">
              <a:rPr lang="en-US" smtClean="0"/>
              <a:t>‹#›</a:t>
            </a:fld>
            <a:endParaRPr lang="en-US"/>
          </a:p>
        </p:txBody>
      </p:sp>
    </p:spTree>
    <p:extLst>
      <p:ext uri="{BB962C8B-B14F-4D97-AF65-F5344CB8AC3E}">
        <p14:creationId xmlns:p14="http://schemas.microsoft.com/office/powerpoint/2010/main" val="420543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my name is ______, this is ______ and that is Andy Warhol.  Our project is The Andy Warhol Machine.</a:t>
            </a:r>
          </a:p>
        </p:txBody>
      </p:sp>
      <p:sp>
        <p:nvSpPr>
          <p:cNvPr id="4" name="Slide Number Placeholder 3"/>
          <p:cNvSpPr>
            <a:spLocks noGrp="1"/>
          </p:cNvSpPr>
          <p:nvPr>
            <p:ph type="sldNum" sz="quarter" idx="10"/>
          </p:nvPr>
        </p:nvSpPr>
        <p:spPr/>
        <p:txBody>
          <a:bodyPr/>
          <a:lstStyle/>
          <a:p>
            <a:fld id="{65D132CD-3E23-4537-BB6F-9C8806E444B1}" type="slidenum">
              <a:rPr lang="en-US" smtClean="0"/>
              <a:t>2</a:t>
            </a:fld>
            <a:endParaRPr lang="en-US"/>
          </a:p>
        </p:txBody>
      </p:sp>
    </p:spTree>
    <p:extLst>
      <p:ext uri="{BB962C8B-B14F-4D97-AF65-F5344CB8AC3E}">
        <p14:creationId xmlns:p14="http://schemas.microsoft.com/office/powerpoint/2010/main" val="303205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knew we wanted to do something with multi/distributed processing and also with Raspberry </a:t>
            </a:r>
            <a:r>
              <a:rPr lang="en-US" dirty="0" err="1"/>
              <a:t>Pis</a:t>
            </a:r>
            <a:r>
              <a:rPr lang="en-US" dirty="0"/>
              <a:t>.  So, we came up with the idea of using a cluster of </a:t>
            </a:r>
            <a:r>
              <a:rPr lang="en-US" dirty="0" err="1"/>
              <a:t>Pis</a:t>
            </a:r>
            <a:r>
              <a:rPr lang="en-US" dirty="0"/>
              <a:t>, more the merrier.  However, what are we going to have it do? In steps Andy Warhol. How about we have the cluster do image processing and try to reproduce Andy Warhol’s iconic pop art style (reference Monroe image)? Sold!</a:t>
            </a:r>
          </a:p>
        </p:txBody>
      </p:sp>
      <p:sp>
        <p:nvSpPr>
          <p:cNvPr id="4" name="Slide Number Placeholder 3"/>
          <p:cNvSpPr>
            <a:spLocks noGrp="1"/>
          </p:cNvSpPr>
          <p:nvPr>
            <p:ph type="sldNum" sz="quarter" idx="10"/>
          </p:nvPr>
        </p:nvSpPr>
        <p:spPr/>
        <p:txBody>
          <a:bodyPr/>
          <a:lstStyle/>
          <a:p>
            <a:fld id="{65D132CD-3E23-4537-BB6F-9C8806E444B1}" type="slidenum">
              <a:rPr lang="en-US" smtClean="0"/>
              <a:t>3</a:t>
            </a:fld>
            <a:endParaRPr lang="en-US"/>
          </a:p>
        </p:txBody>
      </p:sp>
    </p:spTree>
    <p:extLst>
      <p:ext uri="{BB962C8B-B14F-4D97-AF65-F5344CB8AC3E}">
        <p14:creationId xmlns:p14="http://schemas.microsoft.com/office/powerpoint/2010/main" val="402025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used to complete the project.  The laptop and our cluster, which consists of four raspberry </a:t>
            </a:r>
            <a:r>
              <a:rPr lang="en-US" dirty="0" err="1"/>
              <a:t>pis</a:t>
            </a:r>
            <a:r>
              <a:rPr lang="en-US" dirty="0"/>
              <a:t>, are connected via a network switch which enables communication via message passing.  We created a python script to handle the message passing and image processing; utilizing two python modules, MPI and PIL.</a:t>
            </a:r>
          </a:p>
        </p:txBody>
      </p:sp>
      <p:sp>
        <p:nvSpPr>
          <p:cNvPr id="4" name="Slide Number Placeholder 3"/>
          <p:cNvSpPr>
            <a:spLocks noGrp="1"/>
          </p:cNvSpPr>
          <p:nvPr>
            <p:ph type="sldNum" sz="quarter" idx="10"/>
          </p:nvPr>
        </p:nvSpPr>
        <p:spPr/>
        <p:txBody>
          <a:bodyPr/>
          <a:lstStyle/>
          <a:p>
            <a:fld id="{65D132CD-3E23-4537-BB6F-9C8806E444B1}" type="slidenum">
              <a:rPr lang="en-US" smtClean="0"/>
              <a:t>4</a:t>
            </a:fld>
            <a:endParaRPr lang="en-US"/>
          </a:p>
        </p:txBody>
      </p:sp>
    </p:spTree>
    <p:extLst>
      <p:ext uri="{BB962C8B-B14F-4D97-AF65-F5344CB8AC3E}">
        <p14:creationId xmlns:p14="http://schemas.microsoft.com/office/powerpoint/2010/main" val="243193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work?</a:t>
            </a:r>
          </a:p>
          <a:p>
            <a:r>
              <a:rPr lang="en-US" dirty="0"/>
              <a:t>(Show IMG1) The master node sends a message to each of the four </a:t>
            </a:r>
            <a:r>
              <a:rPr lang="en-US" dirty="0" err="1"/>
              <a:t>pis</a:t>
            </a:r>
            <a:r>
              <a:rPr lang="en-US" dirty="0"/>
              <a:t>, containing the image to process (resize width, colors)</a:t>
            </a:r>
          </a:p>
          <a:p>
            <a:r>
              <a:rPr lang="en-US" dirty="0"/>
              <a:t>Once a node receives the image it converts it to grayscale, and reads the image one pixel at a time.</a:t>
            </a:r>
          </a:p>
          <a:p>
            <a:r>
              <a:rPr lang="en-US" dirty="0"/>
              <a:t>It then, compares the pixels RGB value to a lower and upper bound, which we defined and tweaked to give an aesthetic look, and recolored the pixel where it fell within the bounds.</a:t>
            </a:r>
          </a:p>
          <a:p>
            <a:r>
              <a:rPr lang="en-US" dirty="0"/>
              <a:t>Doing this allowed us to play with a three color palette, producing an image that looks like this. (Show IMG 2)</a:t>
            </a:r>
          </a:p>
          <a:p>
            <a:r>
              <a:rPr lang="en-US" dirty="0"/>
              <a:t>The image is then resized and sent back to the master.  Once the master receives all images it combines them into the final result (Show IMG 3)</a:t>
            </a:r>
          </a:p>
          <a:p>
            <a:endParaRPr lang="en-US" dirty="0"/>
          </a:p>
          <a:p>
            <a:r>
              <a:rPr lang="en-US" dirty="0"/>
              <a:t>Extra:</a:t>
            </a:r>
          </a:p>
          <a:p>
            <a:r>
              <a:rPr lang="en-US" dirty="0"/>
              <a:t>Images that work the best are simple, have a high contrast between boundaries</a:t>
            </a:r>
          </a:p>
          <a:p>
            <a:r>
              <a:rPr lang="en-US" dirty="0"/>
              <a:t>Tried adding more boundaries, but the images looked too busy with all the colors, 3-4 seemed to work the best</a:t>
            </a:r>
          </a:p>
          <a:p>
            <a:r>
              <a:rPr lang="en-US" dirty="0"/>
              <a:t>(Add some stuff on processing time, </a:t>
            </a:r>
            <a:r>
              <a:rPr lang="en-US" dirty="0" err="1"/>
              <a:t>etc</a:t>
            </a:r>
            <a:r>
              <a:rPr lang="en-US"/>
              <a:t>)</a:t>
            </a:r>
            <a:endParaRPr lang="en-US" dirty="0"/>
          </a:p>
        </p:txBody>
      </p:sp>
      <p:sp>
        <p:nvSpPr>
          <p:cNvPr id="4" name="Slide Number Placeholder 3"/>
          <p:cNvSpPr>
            <a:spLocks noGrp="1"/>
          </p:cNvSpPr>
          <p:nvPr>
            <p:ph type="sldNum" sz="quarter" idx="10"/>
          </p:nvPr>
        </p:nvSpPr>
        <p:spPr/>
        <p:txBody>
          <a:bodyPr/>
          <a:lstStyle/>
          <a:p>
            <a:fld id="{65D132CD-3E23-4537-BB6F-9C8806E444B1}" type="slidenum">
              <a:rPr lang="en-US" smtClean="0"/>
              <a:t>5</a:t>
            </a:fld>
            <a:endParaRPr lang="en-US"/>
          </a:p>
        </p:txBody>
      </p:sp>
    </p:spTree>
    <p:extLst>
      <p:ext uri="{BB962C8B-B14F-4D97-AF65-F5344CB8AC3E}">
        <p14:creationId xmlns:p14="http://schemas.microsoft.com/office/powerpoint/2010/main" val="347180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Andy Warhol Machine</a:t>
            </a:r>
          </a:p>
        </p:txBody>
      </p:sp>
      <p:sp>
        <p:nvSpPr>
          <p:cNvPr id="3" name="Subtitle 2"/>
          <p:cNvSpPr>
            <a:spLocks noGrp="1"/>
          </p:cNvSpPr>
          <p:nvPr>
            <p:ph type="subTitle" idx="1"/>
          </p:nvPr>
        </p:nvSpPr>
        <p:spPr/>
        <p:txBody>
          <a:bodyPr/>
          <a:lstStyle/>
          <a:p>
            <a:r>
              <a:rPr lang="en-US" dirty="0"/>
              <a:t>A COSC 519 Final Project</a:t>
            </a:r>
          </a:p>
        </p:txBody>
      </p:sp>
    </p:spTree>
    <p:extLst>
      <p:ext uri="{BB962C8B-B14F-4D97-AF65-F5344CB8AC3E}">
        <p14:creationId xmlns:p14="http://schemas.microsoft.com/office/powerpoint/2010/main" val="360719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sz="half" idx="1"/>
          </p:nvPr>
        </p:nvSpPr>
        <p:spPr/>
        <p:txBody>
          <a:bodyPr/>
          <a:lstStyle/>
          <a:p>
            <a:r>
              <a:rPr lang="en-US" dirty="0"/>
              <a:t>Team Members</a:t>
            </a:r>
          </a:p>
          <a:p>
            <a:pPr lvl="1"/>
            <a:r>
              <a:rPr lang="en-US" dirty="0"/>
              <a:t>Steven Kennedy</a:t>
            </a:r>
          </a:p>
          <a:p>
            <a:pPr lvl="1"/>
            <a:r>
              <a:rPr lang="en-US" dirty="0"/>
              <a:t>Camden Thatcher</a:t>
            </a:r>
          </a:p>
          <a:p>
            <a:pPr lvl="1"/>
            <a:r>
              <a:rPr lang="en-US" dirty="0"/>
              <a:t>Andy Warhol</a:t>
            </a:r>
          </a:p>
          <a:p>
            <a:pPr marL="0" indent="0">
              <a:buNone/>
            </a:pPr>
            <a:endParaRPr lang="en-US" dirty="0"/>
          </a:p>
          <a:p>
            <a:pPr lvl="1"/>
            <a:endParaRPr lang="en-US" dirty="0"/>
          </a:p>
          <a:p>
            <a:endParaRPr lang="en-US" dirty="0"/>
          </a:p>
          <a:p>
            <a:endParaRPr lang="en-US" dirty="0"/>
          </a:p>
        </p:txBody>
      </p:sp>
      <p:pic>
        <p:nvPicPr>
          <p:cNvPr id="9" name="Content Placeholder 8"/>
          <p:cNvPicPr>
            <a:picLocks noGrp="1" noChangeAspect="1"/>
          </p:cNvPicPr>
          <p:nvPr>
            <p:ph sz="half" idx="2"/>
          </p:nvPr>
        </p:nvPicPr>
        <p:blipFill>
          <a:blip r:embed="rId3"/>
          <a:stretch>
            <a:fillRect/>
          </a:stretch>
        </p:blipFill>
        <p:spPr>
          <a:xfrm>
            <a:off x="7015162" y="2017713"/>
            <a:ext cx="3441700" cy="3441700"/>
          </a:xfrm>
          <a:ln>
            <a:solidFill>
              <a:schemeClr val="accent1"/>
            </a:solidFill>
          </a:ln>
          <a:effectLst>
            <a:outerShdw blurRad="50800" dist="190500" dir="2700000" algn="tl" rotWithShape="0">
              <a:prstClr val="black">
                <a:alpha val="40000"/>
              </a:prstClr>
            </a:outerShdw>
            <a:softEdge rad="12700"/>
          </a:effectLst>
        </p:spPr>
      </p:pic>
    </p:spTree>
    <p:extLst>
      <p:ext uri="{BB962C8B-B14F-4D97-AF65-F5344CB8AC3E}">
        <p14:creationId xmlns:p14="http://schemas.microsoft.com/office/powerpoint/2010/main" val="392390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6" name="Content Placeholder 5"/>
          <p:cNvSpPr>
            <a:spLocks noGrp="1"/>
          </p:cNvSpPr>
          <p:nvPr>
            <p:ph sz="half" idx="2"/>
          </p:nvPr>
        </p:nvSpPr>
        <p:spPr/>
        <p:txBody>
          <a:bodyPr/>
          <a:lstStyle/>
          <a:p>
            <a:r>
              <a:rPr lang="en-US" dirty="0"/>
              <a:t>Distributed Processing</a:t>
            </a:r>
          </a:p>
          <a:p>
            <a:pPr lvl="1"/>
            <a:r>
              <a:rPr lang="en-US" dirty="0"/>
              <a:t>Raspberry Pi Beowulf Cluster</a:t>
            </a:r>
          </a:p>
          <a:p>
            <a:r>
              <a:rPr lang="en-US" dirty="0"/>
              <a:t>Image Processing</a:t>
            </a:r>
          </a:p>
          <a:p>
            <a:pPr lvl="1"/>
            <a:r>
              <a:rPr lang="en-US" dirty="0"/>
              <a:t>Can we reproduce an iconic art style?</a:t>
            </a:r>
          </a:p>
        </p:txBody>
      </p:sp>
      <p:pic>
        <p:nvPicPr>
          <p:cNvPr id="7" name="Content Placeholder 4"/>
          <p:cNvPicPr>
            <a:picLocks noGrp="1" noChangeAspect="1"/>
          </p:cNvPicPr>
          <p:nvPr>
            <p:ph sz="half" idx="1"/>
          </p:nvPr>
        </p:nvPicPr>
        <p:blipFill>
          <a:blip r:embed="rId3"/>
          <a:stretch>
            <a:fillRect/>
          </a:stretch>
        </p:blipFill>
        <p:spPr>
          <a:xfrm>
            <a:off x="1931987" y="2137903"/>
            <a:ext cx="2705788" cy="3200400"/>
          </a:xfrm>
          <a:prstGeom prst="rect">
            <a:avLst/>
          </a:prstGeom>
          <a:ln>
            <a:solidFill>
              <a:schemeClr val="accent1"/>
            </a:solidFill>
          </a:ln>
          <a:effectLst>
            <a:outerShdw blurRad="50800" dist="190500" dir="8100000" algn="tr" rotWithShape="0">
              <a:prstClr val="black">
                <a:alpha val="40000"/>
              </a:prstClr>
            </a:outerShdw>
            <a:softEdge rad="12700"/>
          </a:effectLst>
        </p:spPr>
      </p:pic>
    </p:spTree>
    <p:extLst>
      <p:ext uri="{BB962C8B-B14F-4D97-AF65-F5344CB8AC3E}">
        <p14:creationId xmlns:p14="http://schemas.microsoft.com/office/powerpoint/2010/main" val="315088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Specifications</a:t>
            </a:r>
          </a:p>
        </p:txBody>
      </p:sp>
      <p:sp>
        <p:nvSpPr>
          <p:cNvPr id="3" name="Content Placeholder 2"/>
          <p:cNvSpPr>
            <a:spLocks noGrp="1"/>
          </p:cNvSpPr>
          <p:nvPr>
            <p:ph sz="half" idx="1"/>
          </p:nvPr>
        </p:nvSpPr>
        <p:spPr/>
        <p:txBody>
          <a:bodyPr>
            <a:normAutofit lnSpcReduction="10000"/>
          </a:bodyPr>
          <a:lstStyle/>
          <a:p>
            <a:r>
              <a:rPr lang="en-US" dirty="0"/>
              <a:t>Laptop</a:t>
            </a:r>
          </a:p>
          <a:p>
            <a:r>
              <a:rPr lang="en-US" dirty="0"/>
              <a:t>Network Switch</a:t>
            </a:r>
          </a:p>
          <a:p>
            <a:r>
              <a:rPr lang="en-US" dirty="0"/>
              <a:t>Raspberry Pi 3</a:t>
            </a:r>
          </a:p>
          <a:p>
            <a:pPr lvl="1"/>
            <a:r>
              <a:rPr lang="en-US" dirty="0"/>
              <a:t>1.2GHz 64-bit Quad Core ARM CPU</a:t>
            </a:r>
          </a:p>
          <a:p>
            <a:pPr lvl="1"/>
            <a:r>
              <a:rPr lang="en-US" dirty="0"/>
              <a:t>1 Gb RAM</a:t>
            </a:r>
          </a:p>
          <a:p>
            <a:r>
              <a:rPr lang="en-US" dirty="0"/>
              <a:t>Python v2.7</a:t>
            </a:r>
          </a:p>
          <a:p>
            <a:pPr lvl="1"/>
            <a:r>
              <a:rPr lang="en-US" dirty="0"/>
              <a:t>Message Passing Interface (MPI)</a:t>
            </a:r>
          </a:p>
          <a:p>
            <a:pPr lvl="1"/>
            <a:r>
              <a:rPr lang="en-US" dirty="0"/>
              <a:t>Python Image Library (PIL)</a:t>
            </a:r>
          </a:p>
        </p:txBody>
      </p:sp>
      <p:sp>
        <p:nvSpPr>
          <p:cNvPr id="4" name="Content Placeholder 3"/>
          <p:cNvSpPr>
            <a:spLocks noGrp="1"/>
          </p:cNvSpPr>
          <p:nvPr>
            <p:ph sz="half" idx="2"/>
          </p:nvPr>
        </p:nvSpPr>
        <p:spPr/>
        <p:txBody>
          <a:bodyPr/>
          <a:lstStyle/>
          <a:p>
            <a:r>
              <a:rPr lang="en-US" dirty="0"/>
              <a:t>Cluster Picture here?</a:t>
            </a:r>
          </a:p>
        </p:txBody>
      </p:sp>
    </p:spTree>
    <p:extLst>
      <p:ext uri="{BB962C8B-B14F-4D97-AF65-F5344CB8AC3E}">
        <p14:creationId xmlns:p14="http://schemas.microsoft.com/office/powerpoint/2010/main" val="244460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pic>
        <p:nvPicPr>
          <p:cNvPr id="4" name="Picture 3"/>
          <p:cNvPicPr>
            <a:picLocks noChangeAspect="1"/>
          </p:cNvPicPr>
          <p:nvPr/>
        </p:nvPicPr>
        <p:blipFill>
          <a:blip r:embed="rId3"/>
          <a:stretch>
            <a:fillRect/>
          </a:stretch>
        </p:blipFill>
        <p:spPr>
          <a:xfrm>
            <a:off x="1055788" y="2107058"/>
            <a:ext cx="3162300" cy="3762375"/>
          </a:xfrm>
          <a:prstGeom prst="rect">
            <a:avLst/>
          </a:prstGeom>
          <a:ln>
            <a:solidFill>
              <a:schemeClr val="accent1"/>
            </a:solidFill>
          </a:ln>
          <a:effectLst>
            <a:outerShdw blurRad="50800" dist="190500" dir="8100000" algn="tr" rotWithShape="0">
              <a:prstClr val="black">
                <a:alpha val="40000"/>
              </a:prstClr>
            </a:outerShdw>
            <a:softEdge rad="12700"/>
          </a:effectLst>
        </p:spPr>
      </p:pic>
      <p:pic>
        <p:nvPicPr>
          <p:cNvPr id="7" name="Picture 6"/>
          <p:cNvPicPr>
            <a:picLocks noChangeAspect="1"/>
          </p:cNvPicPr>
          <p:nvPr/>
        </p:nvPicPr>
        <p:blipFill>
          <a:blip r:embed="rId4"/>
          <a:stretch>
            <a:fillRect/>
          </a:stretch>
        </p:blipFill>
        <p:spPr>
          <a:xfrm>
            <a:off x="4695547" y="2102105"/>
            <a:ext cx="3172487" cy="3767328"/>
          </a:xfrm>
          <a:prstGeom prst="rect">
            <a:avLst/>
          </a:prstGeom>
          <a:ln>
            <a:solidFill>
              <a:schemeClr val="accent1"/>
            </a:solidFill>
          </a:ln>
          <a:effectLst>
            <a:outerShdw blurRad="50800" dist="190500" dir="5400000" algn="t" rotWithShape="0">
              <a:prstClr val="black">
                <a:alpha val="40000"/>
              </a:prstClr>
            </a:outerShdw>
            <a:softEdge rad="12700"/>
          </a:effectLst>
        </p:spPr>
      </p:pic>
      <p:pic>
        <p:nvPicPr>
          <p:cNvPr id="9" name="Picture 8"/>
          <p:cNvPicPr>
            <a:picLocks noChangeAspect="1"/>
          </p:cNvPicPr>
          <p:nvPr/>
        </p:nvPicPr>
        <p:blipFill>
          <a:blip r:embed="rId5"/>
          <a:stretch>
            <a:fillRect/>
          </a:stretch>
        </p:blipFill>
        <p:spPr>
          <a:xfrm>
            <a:off x="8332666" y="2107058"/>
            <a:ext cx="3172487" cy="3767328"/>
          </a:xfrm>
          <a:prstGeom prst="rect">
            <a:avLst/>
          </a:prstGeom>
          <a:ln>
            <a:solidFill>
              <a:schemeClr val="accent1"/>
            </a:solidFill>
          </a:ln>
          <a:effectLst>
            <a:outerShdw blurRad="50800" dist="190500" dir="2700000" algn="tl" rotWithShape="0">
              <a:prstClr val="black">
                <a:alpha val="40000"/>
              </a:prstClr>
            </a:outerShdw>
            <a:softEdge rad="12700"/>
          </a:effectLst>
        </p:spPr>
      </p:pic>
    </p:spTree>
    <p:extLst>
      <p:ext uri="{BB962C8B-B14F-4D97-AF65-F5344CB8AC3E}">
        <p14:creationId xmlns:p14="http://schemas.microsoft.com/office/powerpoint/2010/main" val="258903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We’ll do it live!</a:t>
            </a:r>
          </a:p>
        </p:txBody>
      </p:sp>
    </p:spTree>
    <p:extLst>
      <p:ext uri="{BB962C8B-B14F-4D97-AF65-F5344CB8AC3E}">
        <p14:creationId xmlns:p14="http://schemas.microsoft.com/office/powerpoint/2010/main" val="32936615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183</TotalTime>
  <Words>441</Words>
  <Application>Microsoft Office PowerPoint</Application>
  <PresentationFormat>Widescreen</PresentationFormat>
  <Paragraphs>45</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The Andy Warhol Machine</vt:lpstr>
      <vt:lpstr>Introduction</vt:lpstr>
      <vt:lpstr>Project goals</vt:lpstr>
      <vt:lpstr>Technical Specifications</vt:lpstr>
      <vt:lpstr>How it works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ANDY WARHOL MACHINE</dc:title>
  <dc:creator>kazmet</dc:creator>
  <cp:lastModifiedBy>kazmet</cp:lastModifiedBy>
  <cp:revision>19</cp:revision>
  <dcterms:created xsi:type="dcterms:W3CDTF">2017-05-12T22:42:05Z</dcterms:created>
  <dcterms:modified xsi:type="dcterms:W3CDTF">2017-05-13T01:45:29Z</dcterms:modified>
</cp:coreProperties>
</file>