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62D-B104-4D5F-AA00-D358EA407252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A863-4870-4E09-A0CD-D0B9496EE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62D-B104-4D5F-AA00-D358EA407252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A863-4870-4E09-A0CD-D0B9496EE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62D-B104-4D5F-AA00-D358EA407252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A863-4870-4E09-A0CD-D0B9496EE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62D-B104-4D5F-AA00-D358EA407252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A863-4870-4E09-A0CD-D0B9496EE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62D-B104-4D5F-AA00-D358EA407252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A863-4870-4E09-A0CD-D0B9496EE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62D-B104-4D5F-AA00-D358EA407252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A863-4870-4E09-A0CD-D0B9496EE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62D-B104-4D5F-AA00-D358EA407252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A863-4870-4E09-A0CD-D0B9496EE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62D-B104-4D5F-AA00-D358EA407252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A863-4870-4E09-A0CD-D0B9496EE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62D-B104-4D5F-AA00-D358EA407252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A863-4870-4E09-A0CD-D0B9496EE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62D-B104-4D5F-AA00-D358EA407252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A863-4870-4E09-A0CD-D0B9496EE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62D-B104-4D5F-AA00-D358EA407252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A863-4870-4E09-A0CD-D0B9496EE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C762D-B104-4D5F-AA00-D358EA407252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A863-4870-4E09-A0CD-D0B9496EE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b="1" i="1" dirty="0" smtClean="0"/>
              <a:t>-Design Review-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Wave-Motion </a:t>
            </a:r>
            <a:r>
              <a:rPr lang="en-US" dirty="0" err="1" smtClean="0"/>
              <a:t>Arduino</a:t>
            </a:r>
            <a:r>
              <a:rPr lang="en-US" dirty="0" smtClean="0"/>
              <a:t> Shield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514600"/>
            <a:ext cx="7772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Presented By:  Jordan </a:t>
            </a:r>
            <a:r>
              <a:rPr lang="en-US" sz="3200" dirty="0" err="1" smtClean="0"/>
              <a:t>Visser</a:t>
            </a:r>
            <a:r>
              <a:rPr lang="en-US" sz="3200" dirty="0" smtClean="0"/>
              <a:t> &amp; Steven </a:t>
            </a:r>
            <a:r>
              <a:rPr lang="en-US" sz="3200" dirty="0" err="1" smtClean="0"/>
              <a:t>Diemer</a:t>
            </a:r>
            <a:endParaRPr lang="en-US" sz="3200" dirty="0" smtClean="0"/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EGR 326:  Embedded System Design </a:t>
            </a:r>
          </a:p>
          <a:p>
            <a:pPr algn="ctr"/>
            <a:r>
              <a:rPr lang="en-US" sz="3200" dirty="0" smtClean="0"/>
              <a:t>Instructor:  Andrew </a:t>
            </a:r>
            <a:r>
              <a:rPr lang="en-US" sz="3200" dirty="0" err="1" smtClean="0"/>
              <a:t>Sterian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Arduino</a:t>
            </a:r>
            <a:r>
              <a:rPr lang="en-US" sz="3600" dirty="0"/>
              <a:t> </a:t>
            </a:r>
            <a:r>
              <a:rPr lang="en-US" sz="3600" dirty="0" smtClean="0"/>
              <a:t>Pin-Out, </a:t>
            </a:r>
            <a:r>
              <a:rPr lang="en-US" sz="3600" dirty="0" smtClean="0"/>
              <a:t>Switch and </a:t>
            </a:r>
            <a:r>
              <a:rPr lang="en-US" sz="3600" dirty="0" smtClean="0"/>
              <a:t>Push </a:t>
            </a:r>
            <a:r>
              <a:rPr lang="en-US" sz="3600" dirty="0" smtClean="0"/>
              <a:t>Buttons</a:t>
            </a:r>
            <a:endParaRPr lang="en-US" sz="3600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99382"/>
            <a:ext cx="4538513" cy="3094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524000"/>
            <a:ext cx="2743200" cy="497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934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Level </a:t>
            </a:r>
            <a:r>
              <a:rPr lang="en-US" dirty="0" smtClean="0"/>
              <a:t>Shifters </a:t>
            </a:r>
            <a:r>
              <a:rPr lang="en-US" dirty="0" smtClean="0"/>
              <a:t>and Flash Memory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311467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971800"/>
            <a:ext cx="4396596" cy="342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524000"/>
            <a:ext cx="3057525" cy="180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571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Digital-to-Analog </a:t>
            </a:r>
            <a:r>
              <a:rPr lang="en-US" dirty="0" smtClean="0"/>
              <a:t>Converter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632857"/>
            <a:ext cx="5419725" cy="4478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50703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Amplifier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6970" y="1981200"/>
            <a:ext cx="8027430" cy="3860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1416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81200" y="304800"/>
            <a:ext cx="52095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1" dirty="0" smtClean="0"/>
              <a:t>Relevant Calculations</a:t>
            </a:r>
            <a:endParaRPr lang="en-US" sz="44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7160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Sampling </a:t>
            </a:r>
            <a:r>
              <a:rPr lang="en-US" sz="2400" dirty="0" smtClean="0"/>
              <a:t>Rate:   73.7 kHz (optimal)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2730" y="2133600"/>
            <a:ext cx="7236870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" y="381000"/>
            <a:ext cx="80800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1" dirty="0" smtClean="0"/>
              <a:t>Relevant Calculations (Continued)</a:t>
            </a:r>
            <a:endParaRPr lang="en-US" sz="44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4478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Playback Rate</a:t>
            </a:r>
            <a:r>
              <a:rPr lang="en-US" sz="2400" dirty="0" smtClean="0"/>
              <a:t>:  87.0 kHz (optimal)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5177135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Record Time</a:t>
            </a:r>
            <a:r>
              <a:rPr lang="en-US" sz="2400" dirty="0" smtClean="0"/>
              <a:t>:  125 seconds  </a:t>
            </a:r>
            <a:endParaRPr lang="en-US" sz="2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5634038"/>
            <a:ext cx="5076602" cy="919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981200"/>
            <a:ext cx="6323266" cy="2976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76600" y="609600"/>
            <a:ext cx="2514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1" dirty="0" smtClean="0"/>
              <a:t>- End -</a:t>
            </a:r>
            <a:endParaRPr lang="en-US" sz="6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2514600"/>
            <a:ext cx="6096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We are now open for questions.</a:t>
            </a:r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0400" y="3962400"/>
            <a:ext cx="274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Thank You</a:t>
            </a:r>
            <a:endParaRPr lang="en-US" sz="3200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71800" y="304800"/>
            <a:ext cx="342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/>
              <a:t>Project Scope</a:t>
            </a:r>
            <a:endParaRPr lang="en-US" sz="44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4780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Project Summary</a:t>
            </a:r>
          </a:p>
          <a:p>
            <a:pPr lvl="1"/>
            <a:r>
              <a:rPr lang="en-US" sz="2800" dirty="0" smtClean="0"/>
              <a:t>Design and Market an </a:t>
            </a:r>
            <a:r>
              <a:rPr lang="en-US" sz="2800" dirty="0" err="1" smtClean="0"/>
              <a:t>Arduino</a:t>
            </a:r>
            <a:r>
              <a:rPr lang="en-US" sz="2800" dirty="0" smtClean="0"/>
              <a:t> Shield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26670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is an </a:t>
            </a:r>
            <a:r>
              <a:rPr lang="en-US" sz="2800" dirty="0" err="1" smtClean="0"/>
              <a:t>Arduino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352800"/>
            <a:ext cx="3463636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648200" y="26670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is an </a:t>
            </a:r>
            <a:r>
              <a:rPr lang="en-US" sz="2800" dirty="0" err="1" smtClean="0"/>
              <a:t>Arduino</a:t>
            </a:r>
            <a:r>
              <a:rPr lang="en-US" sz="2800" dirty="0" smtClean="0"/>
              <a:t> Shield?</a:t>
            </a: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276600"/>
            <a:ext cx="4115112" cy="2924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0" y="304800"/>
            <a:ext cx="464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/>
              <a:t>Project Motivation</a:t>
            </a:r>
            <a:endParaRPr lang="en-US" sz="4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2954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is it that we are building?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28956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Wanted to build something that…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0600" y="35052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600" dirty="0" smtClean="0"/>
              <a:t> Is fun and also </a:t>
            </a:r>
            <a:r>
              <a:rPr lang="en-US" sz="2600" dirty="0" smtClean="0"/>
              <a:t>“</a:t>
            </a:r>
            <a:r>
              <a:rPr lang="en-US" sz="2600" dirty="0" err="1" smtClean="0"/>
              <a:t>hackable</a:t>
            </a:r>
            <a:r>
              <a:rPr lang="en-US" sz="2600" dirty="0" smtClean="0"/>
              <a:t>”/</a:t>
            </a:r>
            <a:r>
              <a:rPr lang="en-US" sz="2600" dirty="0" smtClean="0"/>
              <a:t>expandable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47800" y="4038600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en-US" sz="2600" dirty="0" smtClean="0"/>
              <a:t> Provided an opportunity to become familiar </a:t>
            </a:r>
            <a:r>
              <a:rPr lang="en-US" sz="2600" dirty="0" smtClean="0"/>
              <a:t>in </a:t>
            </a:r>
            <a:r>
              <a:rPr lang="en-US" sz="2600" dirty="0" smtClean="0"/>
              <a:t> </a:t>
            </a:r>
            <a:r>
              <a:rPr lang="en-US" sz="2600" dirty="0" smtClean="0"/>
              <a:t>many areas we have not previously been exposed to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22860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Why are we building it?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67200" y="5105400"/>
            <a:ext cx="762000" cy="49244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600" dirty="0" smtClean="0"/>
              <a:t>DAC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15000" y="5105400"/>
            <a:ext cx="2209800" cy="49244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600" dirty="0" smtClean="0"/>
              <a:t>Accelerometer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7800" y="5105400"/>
            <a:ext cx="2133600" cy="49244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600" dirty="0" smtClean="0"/>
              <a:t>Flash Memory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43200" y="5791200"/>
            <a:ext cx="3733800" cy="89255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2600" dirty="0" smtClean="0"/>
              <a:t>Speaker &amp; Microphone (Audio Capture/Playback)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304800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/>
              <a:t>Wave-Motion vs. Existing Products</a:t>
            </a:r>
            <a:endParaRPr lang="en-US" sz="4400" b="1" i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81200"/>
            <a:ext cx="3657600" cy="2830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09600" y="49530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SpikenzieLabs</a:t>
            </a:r>
            <a:r>
              <a:rPr lang="en-US" sz="2400" dirty="0" smtClean="0"/>
              <a:t> Voice Shield</a:t>
            </a:r>
            <a:endParaRPr lang="en-US" sz="24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057400"/>
            <a:ext cx="3581400" cy="2686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410200" y="48768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Ladyada</a:t>
            </a:r>
            <a:r>
              <a:rPr lang="en-US" sz="2400" dirty="0" smtClean="0"/>
              <a:t> Wave Shield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0" y="304800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/>
              <a:t>Functional Requirements</a:t>
            </a:r>
            <a:endParaRPr lang="en-US" sz="4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4478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700" dirty="0" smtClean="0"/>
              <a:t>120 seconds of audio storage at 10-bit 16KHz sampling </a:t>
            </a:r>
          </a:p>
          <a:p>
            <a:pPr marL="514350" indent="-514350"/>
            <a:r>
              <a:rPr lang="en-US" sz="2700" dirty="0"/>
              <a:t>	</a:t>
            </a:r>
            <a:r>
              <a:rPr lang="en-US" sz="2700" dirty="0" smtClean="0"/>
              <a:t>rate (minimum) </a:t>
            </a:r>
            <a:endParaRPr lang="en-US" sz="27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359158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dirty="0" smtClean="0"/>
              <a:t>)  (+/- 8g) Accelerometer Controlled Playback 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252478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2)  10-bit 16KHz recording/playback (</a:t>
            </a:r>
            <a:r>
              <a:rPr lang="en-US" sz="2800" dirty="0" err="1" smtClean="0"/>
              <a:t>naitive</a:t>
            </a:r>
            <a:r>
              <a:rPr lang="en-US" sz="28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147424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0" y="0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/>
              <a:t>Wave-Motion Flow Chart</a:t>
            </a:r>
            <a:endParaRPr lang="en-US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09800" y="381000"/>
            <a:ext cx="46311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1" dirty="0" smtClean="0"/>
              <a:t>Audio Re-Sampling</a:t>
            </a:r>
            <a:endParaRPr lang="en-US" sz="4400" b="1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19200"/>
            <a:ext cx="4572000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5562600" y="17526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Native Signal</a:t>
            </a:r>
            <a:endParaRPr lang="en-US" sz="2400" b="1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124200"/>
            <a:ext cx="4572000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5257800" y="36576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2x Frequency of Native Signal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57800" y="54864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1/2 Frequency of Native Signal</a:t>
            </a:r>
            <a:endParaRPr lang="en-US" sz="2400" b="1" dirty="0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5029200"/>
            <a:ext cx="4572000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Microphone Pre-Amplifier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742068" cy="496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0425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3-Axis Accelerometer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6300" y="1447800"/>
            <a:ext cx="7315200" cy="4615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4664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212</Words>
  <Application>Microsoft Office PowerPoint</Application>
  <PresentationFormat>On-screen Show (4:3)</PresentationFormat>
  <Paragraphs>47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-Design Review- Wave-Motion Arduino Shield</vt:lpstr>
      <vt:lpstr>Slide 2</vt:lpstr>
      <vt:lpstr>Slide 3</vt:lpstr>
      <vt:lpstr>Slide 4</vt:lpstr>
      <vt:lpstr>Slide 5</vt:lpstr>
      <vt:lpstr>Slide 6</vt:lpstr>
      <vt:lpstr>Slide 7</vt:lpstr>
      <vt:lpstr>Microphone Pre-Amplifier</vt:lpstr>
      <vt:lpstr>3-Axis Accelerometer</vt:lpstr>
      <vt:lpstr>Arduino Pin-Out, Switch and Push Buttons</vt:lpstr>
      <vt:lpstr>Level Shifters and Flash Memory</vt:lpstr>
      <vt:lpstr>Digital-to-Analog Converter</vt:lpstr>
      <vt:lpstr>Speaker Amplifier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-Design Review- Wave-Motion Arduino Shield</dc:title>
  <dc:creator>Jordan</dc:creator>
  <cp:lastModifiedBy>Jordan</cp:lastModifiedBy>
  <cp:revision>7</cp:revision>
  <dcterms:created xsi:type="dcterms:W3CDTF">2011-11-03T20:23:11Z</dcterms:created>
  <dcterms:modified xsi:type="dcterms:W3CDTF">2011-11-04T05:33:18Z</dcterms:modified>
</cp:coreProperties>
</file>