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60"/>
  </p:normalViewPr>
  <p:slideViewPr>
    <p:cSldViewPr>
      <p:cViewPr varScale="1">
        <p:scale>
          <a:sx n="87" d="100"/>
          <a:sy n="87" d="100"/>
        </p:scale>
        <p:origin x="-14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C762D-B104-4D5F-AA00-D358EA407252}" type="datetimeFigureOut">
              <a:rPr lang="en-US" smtClean="0"/>
              <a:pPr/>
              <a:t>11/4/2011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863-4870-4E09-A0CD-D0B9496EEF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b="1" i="1" dirty="0" smtClean="0"/>
              <a:t>-Design Review-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Wave-Motion Arduino Shield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514600"/>
            <a:ext cx="777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Presented By:  Jordan Visser &amp; Steven Diemer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EGR 326:  Embedded System Design </a:t>
            </a:r>
          </a:p>
          <a:p>
            <a:pPr algn="ctr"/>
            <a:r>
              <a:rPr lang="en-US" sz="3200" dirty="0" smtClean="0"/>
              <a:t>Instructor:  Andrew Sterian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Arduino </a:t>
            </a:r>
            <a:r>
              <a:rPr lang="en-US" sz="3600" dirty="0" smtClean="0"/>
              <a:t>Pin-Out, Switch and Push Buttons</a:t>
            </a:r>
            <a:endParaRPr lang="en-US" sz="36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99382"/>
            <a:ext cx="4538513" cy="309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524000"/>
            <a:ext cx="2743200" cy="497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934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Shifters and Flash Memory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311467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71800"/>
            <a:ext cx="4396596" cy="342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24000"/>
            <a:ext cx="3057525" cy="180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1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Digital-to-Analog Converter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632857"/>
            <a:ext cx="5419725" cy="447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70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Amplifier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0" y="1981200"/>
            <a:ext cx="8027430" cy="386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1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00982" y="315686"/>
            <a:ext cx="27420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PCB Layout</a:t>
            </a:r>
            <a:endParaRPr lang="en-US" sz="4400" b="1" i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42" y="1371600"/>
            <a:ext cx="5929312" cy="506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0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304800"/>
            <a:ext cx="52095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 smtClean="0"/>
              <a:t>Relevant Calculations</a:t>
            </a:r>
            <a:endParaRPr lang="en-US" sz="4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7160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Sampling Rate:   73.7 kHz (optimal)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730" y="2133600"/>
            <a:ext cx="723687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381000"/>
            <a:ext cx="80800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 smtClean="0"/>
              <a:t>Relevant Calculations (Continued)</a:t>
            </a:r>
            <a:endParaRPr lang="en-US" sz="4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Playback Rate:  87.0 kHz (optimal)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517713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Record Time:  125 seconds  </a:t>
            </a:r>
            <a:endParaRPr 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634038"/>
            <a:ext cx="5076602" cy="919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981200"/>
            <a:ext cx="6323266" cy="2976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76600" y="609600"/>
            <a:ext cx="251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dirty="0" smtClean="0"/>
              <a:t>- End -</a:t>
            </a:r>
            <a:endParaRPr lang="en-US" sz="6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2514600"/>
            <a:ext cx="609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 are now open for questions.</a:t>
            </a: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3962400"/>
            <a:ext cx="274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Thank You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71800" y="304800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/>
              <a:t>Project Scope</a:t>
            </a:r>
            <a:endParaRPr lang="en-US" sz="4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478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Project Summary</a:t>
            </a:r>
          </a:p>
          <a:p>
            <a:pPr lvl="1"/>
            <a:r>
              <a:rPr lang="en-US" sz="2800" dirty="0" smtClean="0"/>
              <a:t>Design and Market an Arduino Shield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6670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an Arduino?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52800"/>
            <a:ext cx="3463636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648200" y="26670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an Arduino Shield?</a:t>
            </a: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276600"/>
            <a:ext cx="4115112" cy="29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0" y="304800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/>
              <a:t>Project Motivation</a:t>
            </a:r>
            <a:endParaRPr lang="en-US" sz="4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2954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it that we are building?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28956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Wanted to build something that…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600" y="35052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 Is fun and also “hackable”/expandable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en-US" sz="2600" dirty="0" smtClean="0"/>
              <a:t> Provided an opportunity to become familiar in  many areas we have not previously been exposed to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22860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Why are we building it?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67200" y="5105400"/>
            <a:ext cx="762000" cy="49244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600" dirty="0" smtClean="0"/>
              <a:t>DAC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15000" y="5105400"/>
            <a:ext cx="2209800" cy="49244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600" dirty="0" smtClean="0"/>
              <a:t>Accelerometer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7800" y="5105400"/>
            <a:ext cx="2133600" cy="49244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600" dirty="0" smtClean="0"/>
              <a:t>Flash Memory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43200" y="5791200"/>
            <a:ext cx="3733800" cy="89255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2600" dirty="0" smtClean="0"/>
              <a:t>Speaker &amp; Microphone (Audio Capture/Playback)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30480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/>
              <a:t>Wave-Motion vs. Existing Products</a:t>
            </a:r>
            <a:endParaRPr lang="en-US" sz="4400" b="1" i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3657600" cy="2830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09600" y="4953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SpikenzieLabs Voice Shield</a:t>
            </a:r>
            <a:endParaRPr lang="en-US" sz="2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057400"/>
            <a:ext cx="3581400" cy="2686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410200" y="4876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Ladyada Wave Shield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0" y="30480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/>
              <a:t>Functional Requirements</a:t>
            </a:r>
            <a:endParaRPr lang="en-US" sz="4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447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700" dirty="0" smtClean="0"/>
              <a:t>120 seconds of audio storage at 10-bit 16KHz sampling </a:t>
            </a:r>
          </a:p>
          <a:p>
            <a:pPr marL="514350" indent="-514350"/>
            <a:r>
              <a:rPr lang="en-US" sz="2700" dirty="0"/>
              <a:t>	</a:t>
            </a:r>
            <a:r>
              <a:rPr lang="en-US" sz="2700" dirty="0" smtClean="0"/>
              <a:t>rate (minimum) 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359158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)  (+/- 8g</a:t>
            </a:r>
            <a:r>
              <a:rPr lang="en-US" sz="2800" dirty="0" smtClean="0"/>
              <a:t>) 3-Axis </a:t>
            </a:r>
            <a:r>
              <a:rPr lang="en-US" sz="2800" dirty="0" smtClean="0"/>
              <a:t>Accelerometer Controlled Playback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252478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2)  10-bit 16KHz recording/playback </a:t>
            </a:r>
            <a:r>
              <a:rPr lang="en-US" sz="2800" dirty="0" smtClean="0"/>
              <a:t>(with no re-sampling)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0" y="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/>
              <a:t>Wave-Motion Flow Chart</a:t>
            </a:r>
            <a:endParaRPr lang="en-US" sz="4400" b="1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867775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09800" y="381000"/>
            <a:ext cx="46311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 smtClean="0"/>
              <a:t>Audio Re-Sampling</a:t>
            </a:r>
            <a:endParaRPr lang="en-US" sz="4400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457200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562600" y="1752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Native Signal</a:t>
            </a:r>
            <a:endParaRPr lang="en-US" sz="2400" b="1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124200"/>
            <a:ext cx="457200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257800" y="36576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2x Frequency of Native Signal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54864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1/2 Frequency of Native Signal</a:t>
            </a:r>
            <a:endParaRPr lang="en-US" sz="2400" b="1" dirty="0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029200"/>
            <a:ext cx="457200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Microphone Pre-Amplifier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30212"/>
            <a:ext cx="6881812" cy="448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2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3-Axis Accelerometer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447800"/>
            <a:ext cx="7315200" cy="461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6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217</Words>
  <Application>Microsoft Office PowerPoint</Application>
  <PresentationFormat>On-screen Show (4:3)</PresentationFormat>
  <Paragraphs>48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-Design Review- Wave-Motion Arduino Shield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Microphone Pre-Amplifier</vt:lpstr>
      <vt:lpstr>3-Axis Accelerometer</vt:lpstr>
      <vt:lpstr>Arduino Pin-Out, Switch and Push Buttons</vt:lpstr>
      <vt:lpstr>Level Shifters and Flash Memory</vt:lpstr>
      <vt:lpstr>Digital-to-Analog Converter</vt:lpstr>
      <vt:lpstr>Speaker Amplifier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-Design Review- Wave-Motion Arduino Shield</dc:title>
  <dc:creator>Jordan</dc:creator>
  <cp:lastModifiedBy>Steven Diemer</cp:lastModifiedBy>
  <cp:revision>11</cp:revision>
  <dcterms:created xsi:type="dcterms:W3CDTF">2011-11-03T20:23:11Z</dcterms:created>
  <dcterms:modified xsi:type="dcterms:W3CDTF">2011-11-04T06:25:46Z</dcterms:modified>
</cp:coreProperties>
</file>