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embeddedFontLst>
    <p:embeddedFont>
      <p:font typeface="Corbel"/>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7369E95-11C5-4DA1-AC8A-CB650D826F12}">
  <a:tblStyle styleId="{47369E95-11C5-4DA1-AC8A-CB650D826F12}" styleName="Table_0">
    <a:wholeTbl>
      <a:tcTxStyle b="off" i="off">
        <a:font>
          <a:latin typeface="Corbel"/>
          <a:ea typeface="Corbel"/>
          <a:cs typeface="Corbe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7F1FB"/>
          </a:solidFill>
        </a:fill>
      </a:tcStyle>
    </a:wholeTbl>
    <a:band1H>
      <a:tcTxStyle/>
      <a:tcStyle>
        <a:fill>
          <a:solidFill>
            <a:srgbClr val="CCE2F8"/>
          </a:solidFill>
        </a:fill>
      </a:tcStyle>
    </a:band1H>
    <a:band2H>
      <a:tcTxStyle/>
    </a:band2H>
    <a:band1V>
      <a:tcTxStyle/>
      <a:tcStyle>
        <a:fill>
          <a:solidFill>
            <a:srgbClr val="CCE2F8"/>
          </a:solidFill>
        </a:fill>
      </a:tcStyle>
    </a:band1V>
    <a:band2V>
      <a:tcTxStyle/>
    </a:band2V>
    <a:lastCol>
      <a:tcTxStyle b="on" i="off">
        <a:font>
          <a:latin typeface="Corbel"/>
          <a:ea typeface="Corbel"/>
          <a:cs typeface="Corbel"/>
        </a:font>
        <a:schemeClr val="lt1"/>
      </a:tcTxStyle>
      <a:tcStyle>
        <a:fill>
          <a:solidFill>
            <a:schemeClr val="accent1"/>
          </a:solidFill>
        </a:fill>
      </a:tcStyle>
    </a:lastCol>
    <a:firstCol>
      <a:tcTxStyle b="on" i="off">
        <a:font>
          <a:latin typeface="Corbel"/>
          <a:ea typeface="Corbel"/>
          <a:cs typeface="Corbel"/>
        </a:font>
        <a:schemeClr val="lt1"/>
      </a:tcTxStyle>
      <a:tcStyle>
        <a:fill>
          <a:solidFill>
            <a:schemeClr val="accent1"/>
          </a:solidFill>
        </a:fill>
      </a:tcStyle>
    </a:firstCol>
    <a:lastRow>
      <a:tcTxStyle b="on" i="off">
        <a:font>
          <a:latin typeface="Corbel"/>
          <a:ea typeface="Corbel"/>
          <a:cs typeface="Corbe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seCell>
      <a:tcTxStyle/>
    </a:seCell>
    <a:swCell>
      <a:tcTxStyle/>
    </a:swCell>
    <a:firstRow>
      <a:tcTxStyle b="on" i="off">
        <a:font>
          <a:latin typeface="Corbel"/>
          <a:ea typeface="Corbel"/>
          <a:cs typeface="Corbe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Corbel-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rbel-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rbel-boldItalic.fntdata"/><Relationship Id="rId30" Type="http://schemas.openxmlformats.org/officeDocument/2006/relationships/font" Target="fonts/Corbel-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40" name="Shape 14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69" name="Shape 26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76" name="Shape 27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83" name="Shape 28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90" name="Shape 2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97" name="Shape 29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03" name="Shape 30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08" name="Shape 30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15" name="Shape 31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22" name="Shape 32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29" name="Shape 32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46" name="Shape 14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36" name="Shape 33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42" name="Shape 34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Shape 34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47" name="Shape 34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52" name="Shape 15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58" name="Shape 15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64" name="Shape 16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70" name="Shape 17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48" name="Shape 24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55" name="Shape 25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62" name="Shape 26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8" name="Shape 18"/>
        <p:cNvGrpSpPr/>
        <p:nvPr/>
      </p:nvGrpSpPr>
      <p:grpSpPr>
        <a:xfrm>
          <a:off x="0" y="0"/>
          <a:ext cx="0" cy="0"/>
          <a:chOff x="0" y="0"/>
          <a:chExt cx="0" cy="0"/>
        </a:xfrm>
      </p:grpSpPr>
      <p:sp>
        <p:nvSpPr>
          <p:cNvPr id="19" name="Shape 19"/>
          <p:cNvSpPr txBox="1"/>
          <p:nvPr>
            <p:ph type="title"/>
          </p:nvPr>
        </p:nvSpPr>
        <p:spPr>
          <a:xfrm>
            <a:off x="1484311" y="685800"/>
            <a:ext cx="10018713" cy="1752599"/>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orbel"/>
              <a:buNone/>
              <a:defRPr b="0" i="0" sz="40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20" name="Shape 20"/>
          <p:cNvSpPr txBox="1"/>
          <p:nvPr>
            <p:ph idx="1" type="body"/>
          </p:nvPr>
        </p:nvSpPr>
        <p:spPr>
          <a:xfrm>
            <a:off x="1484310" y="2666999"/>
            <a:ext cx="10018713" cy="3124201"/>
          </a:xfrm>
          <a:prstGeom prst="rect">
            <a:avLst/>
          </a:prstGeom>
          <a:noFill/>
          <a:ln>
            <a:noFill/>
          </a:ln>
        </p:spPr>
        <p:txBody>
          <a:bodyPr anchorCtr="0" anchor="ctr" bIns="91425" lIns="91425" rIns="91425" wrap="square" tIns="91425"/>
          <a:lstStyle>
            <a:lvl1pPr indent="-64770" lvl="0" marL="285750" marR="0" rtl="0" algn="l">
              <a:spcBef>
                <a:spcPts val="480"/>
              </a:spcBef>
              <a:spcAft>
                <a:spcPts val="600"/>
              </a:spcAft>
              <a:buClr>
                <a:srgbClr val="1186C3"/>
              </a:buClr>
              <a:buSzPct val="145000"/>
              <a:buFont typeface="Arial"/>
              <a:buChar char="•"/>
              <a:defRPr b="0" i="0" sz="2400" u="none" cap="none" strike="noStrike">
                <a:solidFill>
                  <a:schemeClr val="dk1"/>
                </a:solidFill>
                <a:latin typeface="Corbel"/>
                <a:ea typeface="Corbel"/>
                <a:cs typeface="Corbel"/>
                <a:sym typeface="Corbel"/>
              </a:defRPr>
            </a:lvl1pPr>
            <a:lvl2pPr indent="-101600" lvl="1" marL="742950" marR="0" rtl="0" algn="l">
              <a:spcBef>
                <a:spcPts val="400"/>
              </a:spcBef>
              <a:spcAft>
                <a:spcPts val="600"/>
              </a:spcAft>
              <a:buClr>
                <a:srgbClr val="1186C3"/>
              </a:buClr>
              <a:buSzPct val="145000"/>
              <a:buFont typeface="Arial"/>
              <a:buChar char="•"/>
              <a:defRPr b="0" i="0" sz="2000" u="none" cap="none" strike="noStrike">
                <a:solidFill>
                  <a:schemeClr val="dk1"/>
                </a:solidFill>
                <a:latin typeface="Corbel"/>
                <a:ea typeface="Corbel"/>
                <a:cs typeface="Corbel"/>
                <a:sym typeface="Corbel"/>
              </a:defRPr>
            </a:lvl2pPr>
            <a:lvl3pPr indent="-120014" lvl="2" marL="1200150" marR="0" rtl="0" algn="l">
              <a:spcBef>
                <a:spcPts val="360"/>
              </a:spcBef>
              <a:spcAft>
                <a:spcPts val="600"/>
              </a:spcAft>
              <a:buClr>
                <a:srgbClr val="1186C3"/>
              </a:buClr>
              <a:buSzPct val="145000"/>
              <a:buFont typeface="Arial"/>
              <a:buChar char="•"/>
              <a:defRPr b="0" i="0" sz="1800" u="none" cap="none" strike="noStrike">
                <a:solidFill>
                  <a:schemeClr val="dk1"/>
                </a:solidFill>
                <a:latin typeface="Corbel"/>
                <a:ea typeface="Corbel"/>
                <a:cs typeface="Corbel"/>
                <a:sym typeface="Corbel"/>
              </a:defRPr>
            </a:lvl3pPr>
            <a:lvl4pPr indent="-24130" lvl="3" marL="1543050" marR="0" rtl="0" algn="l">
              <a:spcBef>
                <a:spcPts val="320"/>
              </a:spcBef>
              <a:spcAft>
                <a:spcPts val="600"/>
              </a:spcAft>
              <a:buClr>
                <a:srgbClr val="1186C3"/>
              </a:buClr>
              <a:buSzPct val="145000"/>
              <a:buFont typeface="Arial"/>
              <a:buChar char="•"/>
              <a:defRPr b="0" i="0" sz="1600" u="none" cap="none" strike="noStrike">
                <a:solidFill>
                  <a:schemeClr val="dk1"/>
                </a:solidFill>
                <a:latin typeface="Corbel"/>
                <a:ea typeface="Corbel"/>
                <a:cs typeface="Corbel"/>
                <a:sym typeface="Corbel"/>
              </a:defRPr>
            </a:lvl4pPr>
            <a:lvl5pPr indent="-42545" lvl="4" marL="2000250" marR="0" rtl="0" algn="l">
              <a:spcBef>
                <a:spcPts val="280"/>
              </a:spcBef>
              <a:spcAft>
                <a:spcPts val="600"/>
              </a:spcAft>
              <a:buClr>
                <a:srgbClr val="1186C3"/>
              </a:buClr>
              <a:buSzPct val="145000"/>
              <a:buFont typeface="Arial"/>
              <a:buChar char="•"/>
              <a:defRPr b="0" i="0" sz="1400" u="none" cap="none" strike="noStrike">
                <a:solidFill>
                  <a:schemeClr val="dk1"/>
                </a:solidFill>
                <a:latin typeface="Corbel"/>
                <a:ea typeface="Corbel"/>
                <a:cs typeface="Corbel"/>
                <a:sym typeface="Corbel"/>
              </a:defRPr>
            </a:lvl5pPr>
            <a:lvl6pPr indent="-99695" lvl="5" marL="2514600" marR="0" rtl="0" algn="l">
              <a:spcBef>
                <a:spcPts val="280"/>
              </a:spcBef>
              <a:spcAft>
                <a:spcPts val="600"/>
              </a:spcAft>
              <a:buClr>
                <a:srgbClr val="1186C3"/>
              </a:buClr>
              <a:buSzPct val="145000"/>
              <a:buFont typeface="Arial"/>
              <a:buChar char="•"/>
              <a:defRPr b="0" i="0" sz="1400" u="none" cap="none" strike="noStrike">
                <a:solidFill>
                  <a:schemeClr val="dk1"/>
                </a:solidFill>
                <a:latin typeface="Corbel"/>
                <a:ea typeface="Corbel"/>
                <a:cs typeface="Corbel"/>
                <a:sym typeface="Corbel"/>
              </a:defRPr>
            </a:lvl6pPr>
            <a:lvl7pPr indent="-99695" lvl="6" marL="2971800" marR="0" rtl="0" algn="l">
              <a:spcBef>
                <a:spcPts val="280"/>
              </a:spcBef>
              <a:spcAft>
                <a:spcPts val="600"/>
              </a:spcAft>
              <a:buClr>
                <a:srgbClr val="1186C3"/>
              </a:buClr>
              <a:buSzPct val="145000"/>
              <a:buFont typeface="Arial"/>
              <a:buChar char="•"/>
              <a:defRPr b="0" i="0" sz="1400" u="none" cap="none" strike="noStrike">
                <a:solidFill>
                  <a:schemeClr val="dk1"/>
                </a:solidFill>
                <a:latin typeface="Corbel"/>
                <a:ea typeface="Corbel"/>
                <a:cs typeface="Corbel"/>
                <a:sym typeface="Corbel"/>
              </a:defRPr>
            </a:lvl7pPr>
            <a:lvl8pPr indent="-99695" lvl="7" marL="3429000" marR="0" rtl="0" algn="l">
              <a:spcBef>
                <a:spcPts val="280"/>
              </a:spcBef>
              <a:spcAft>
                <a:spcPts val="600"/>
              </a:spcAft>
              <a:buClr>
                <a:srgbClr val="1186C3"/>
              </a:buClr>
              <a:buSzPct val="145000"/>
              <a:buFont typeface="Arial"/>
              <a:buChar char="•"/>
              <a:defRPr b="0" i="0" sz="1400" u="none" cap="none" strike="noStrike">
                <a:solidFill>
                  <a:schemeClr val="dk1"/>
                </a:solidFill>
                <a:latin typeface="Corbel"/>
                <a:ea typeface="Corbel"/>
                <a:cs typeface="Corbel"/>
                <a:sym typeface="Corbel"/>
              </a:defRPr>
            </a:lvl8pPr>
            <a:lvl9pPr indent="-99695" lvl="8" marL="3886200" marR="0" rtl="0" algn="l">
              <a:spcBef>
                <a:spcPts val="280"/>
              </a:spcBef>
              <a:spcAft>
                <a:spcPts val="600"/>
              </a:spcAft>
              <a:buClr>
                <a:srgbClr val="1186C3"/>
              </a:buClr>
              <a:buSzPct val="145000"/>
              <a:buFont typeface="Arial"/>
              <a:buChar char="•"/>
              <a:defRPr b="0" i="0" sz="1400" u="none" cap="none" strike="noStrike">
                <a:solidFill>
                  <a:schemeClr val="dk1"/>
                </a:solidFill>
                <a:latin typeface="Corbel"/>
                <a:ea typeface="Corbel"/>
                <a:cs typeface="Corbel"/>
                <a:sym typeface="Corbel"/>
              </a:defRPr>
            </a:lvl9pPr>
          </a:lstStyle>
          <a:p/>
        </p:txBody>
      </p:sp>
      <p:sp>
        <p:nvSpPr>
          <p:cNvPr id="21" name="Shape 21"/>
          <p:cNvSpPr txBox="1"/>
          <p:nvPr>
            <p:ph idx="10" type="dt"/>
          </p:nvPr>
        </p:nvSpPr>
        <p:spPr>
          <a:xfrm>
            <a:off x="9732656" y="5883275"/>
            <a:ext cx="1143000" cy="365125"/>
          </a:xfrm>
          <a:prstGeom prst="rect">
            <a:avLst/>
          </a:prstGeom>
          <a:noFill/>
          <a:ln>
            <a:noFill/>
          </a:ln>
        </p:spPr>
        <p:txBody>
          <a:bodyPr anchorCtr="0" anchor="ctr" bIns="91425" lIns="91425" rIns="91425" wrap="square" tIns="91425"/>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22" name="Shape 22"/>
          <p:cNvSpPr txBox="1"/>
          <p:nvPr>
            <p:ph idx="11" type="ftr"/>
          </p:nvPr>
        </p:nvSpPr>
        <p:spPr>
          <a:xfrm>
            <a:off x="2572279" y="5883275"/>
            <a:ext cx="7084177" cy="365125"/>
          </a:xfrm>
          <a:prstGeom prst="rect">
            <a:avLst/>
          </a:prstGeom>
          <a:noFill/>
          <a:ln>
            <a:noFill/>
          </a:ln>
        </p:spPr>
        <p:txBody>
          <a:bodyPr anchorCtr="0" anchor="ctr" bIns="91425" lIns="91425" rIns="91425" wrap="square" tIns="91425"/>
          <a:lstStyle>
            <a:lvl1pPr indent="0" lvl="0" marL="0" marR="0" rtl="0" algn="l">
              <a:spcBef>
                <a:spcPts val="0"/>
              </a:spcBef>
              <a:buNone/>
              <a:defRPr b="0" i="0" sz="10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23" name="Shape 23"/>
          <p:cNvSpPr txBox="1"/>
          <p:nvPr>
            <p:ph idx="12" type="sldNum"/>
          </p:nvPr>
        </p:nvSpPr>
        <p:spPr>
          <a:xfrm>
            <a:off x="10951856" y="5867131"/>
            <a:ext cx="551167"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Corbel"/>
                <a:ea typeface="Corbel"/>
                <a:cs typeface="Corbel"/>
                <a:sym typeface="Corbe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noramic Picture with Caption">
    <p:spTree>
      <p:nvGrpSpPr>
        <p:cNvPr id="82" name="Shape 82"/>
        <p:cNvGrpSpPr/>
        <p:nvPr/>
      </p:nvGrpSpPr>
      <p:grpSpPr>
        <a:xfrm>
          <a:off x="0" y="0"/>
          <a:ext cx="0" cy="0"/>
          <a:chOff x="0" y="0"/>
          <a:chExt cx="0" cy="0"/>
        </a:xfrm>
      </p:grpSpPr>
      <p:sp>
        <p:nvSpPr>
          <p:cNvPr id="83" name="Shape 83"/>
          <p:cNvSpPr txBox="1"/>
          <p:nvPr>
            <p:ph type="title"/>
          </p:nvPr>
        </p:nvSpPr>
        <p:spPr>
          <a:xfrm>
            <a:off x="1484311" y="4732865"/>
            <a:ext cx="10018711" cy="566738"/>
          </a:xfrm>
          <a:prstGeom prst="rect">
            <a:avLst/>
          </a:prstGeom>
          <a:noFill/>
          <a:ln>
            <a:noFill/>
          </a:ln>
        </p:spPr>
        <p:txBody>
          <a:bodyPr anchorCtr="0" anchor="b" bIns="91425" lIns="91425" rIns="91425" wrap="square" tIns="91425"/>
          <a:lstStyle>
            <a:lvl1pPr indent="0" lvl="0" marL="0" marR="0" rtl="0" algn="ctr">
              <a:spcBef>
                <a:spcPts val="0"/>
              </a:spcBef>
              <a:buClr>
                <a:schemeClr val="dk1"/>
              </a:buClr>
              <a:buFont typeface="Corbel"/>
              <a:buNone/>
              <a:defRPr b="0" i="0" sz="24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84" name="Shape 84"/>
          <p:cNvSpPr/>
          <p:nvPr>
            <p:ph idx="2" type="pic"/>
          </p:nvPr>
        </p:nvSpPr>
        <p:spPr>
          <a:xfrm>
            <a:off x="2386012" y="932112"/>
            <a:ext cx="8225944" cy="3164976"/>
          </a:xfrm>
          <a:prstGeom prst="roundRect">
            <a:avLst>
              <a:gd fmla="val 4380" name="adj"/>
            </a:avLst>
          </a:prstGeom>
          <a:noFill/>
          <a:ln cap="flat" cmpd="sng" w="38100">
            <a:solidFill>
              <a:schemeClr val="lt2"/>
            </a:solidFill>
            <a:prstDash val="solid"/>
            <a:round/>
            <a:headEnd len="med" w="med" type="none"/>
            <a:tailEnd len="med" w="med" type="none"/>
          </a:ln>
        </p:spPr>
        <p:txBody>
          <a:bodyPr anchorCtr="0" anchor="t" bIns="91425" lIns="91425" rIns="91425" wrap="square" tIns="91425"/>
          <a:lstStyle>
            <a:lvl1pPr indent="0" lvl="0" marL="0" marR="0" rtl="0" algn="ctr">
              <a:spcBef>
                <a:spcPts val="320"/>
              </a:spcBef>
              <a:spcAft>
                <a:spcPts val="600"/>
              </a:spcAft>
              <a:buClr>
                <a:srgbClr val="1186C3"/>
              </a:buClr>
              <a:buFont typeface="Arial"/>
              <a:buNone/>
              <a:defRPr b="0" i="0" sz="1600" u="none" cap="none" strike="noStrike">
                <a:solidFill>
                  <a:schemeClr val="dk1"/>
                </a:solidFill>
                <a:latin typeface="Corbel"/>
                <a:ea typeface="Corbel"/>
                <a:cs typeface="Corbel"/>
                <a:sym typeface="Corbel"/>
              </a:defRPr>
            </a:lvl1pPr>
            <a:lvl2pPr indent="0" lvl="1" marL="457200" marR="0" rtl="0" algn="l">
              <a:spcBef>
                <a:spcPts val="320"/>
              </a:spcBef>
              <a:spcAft>
                <a:spcPts val="600"/>
              </a:spcAft>
              <a:buClr>
                <a:srgbClr val="1186C3"/>
              </a:buClr>
              <a:buFont typeface="Arial"/>
              <a:buNone/>
              <a:defRPr b="0" i="0" sz="1600" u="none" cap="none" strike="noStrike">
                <a:solidFill>
                  <a:schemeClr val="dk1"/>
                </a:solidFill>
                <a:latin typeface="Corbel"/>
                <a:ea typeface="Corbel"/>
                <a:cs typeface="Corbel"/>
                <a:sym typeface="Corbel"/>
              </a:defRPr>
            </a:lvl2pPr>
            <a:lvl3pPr indent="0" lvl="2" marL="914400" marR="0" rtl="0" algn="l">
              <a:spcBef>
                <a:spcPts val="320"/>
              </a:spcBef>
              <a:spcAft>
                <a:spcPts val="600"/>
              </a:spcAft>
              <a:buClr>
                <a:srgbClr val="1186C3"/>
              </a:buClr>
              <a:buFont typeface="Arial"/>
              <a:buNone/>
              <a:defRPr b="0" i="0" sz="1600" u="none" cap="none" strike="noStrike">
                <a:solidFill>
                  <a:schemeClr val="dk1"/>
                </a:solidFill>
                <a:latin typeface="Corbel"/>
                <a:ea typeface="Corbel"/>
                <a:cs typeface="Corbel"/>
                <a:sym typeface="Corbel"/>
              </a:defRPr>
            </a:lvl3pPr>
            <a:lvl4pPr indent="0" lvl="3" marL="1371600" marR="0" rtl="0" algn="l">
              <a:spcBef>
                <a:spcPts val="320"/>
              </a:spcBef>
              <a:spcAft>
                <a:spcPts val="600"/>
              </a:spcAft>
              <a:buClr>
                <a:srgbClr val="1186C3"/>
              </a:buClr>
              <a:buFont typeface="Arial"/>
              <a:buNone/>
              <a:defRPr b="0" i="0" sz="1600" u="none" cap="none" strike="noStrike">
                <a:solidFill>
                  <a:schemeClr val="dk1"/>
                </a:solidFill>
                <a:latin typeface="Corbel"/>
                <a:ea typeface="Corbel"/>
                <a:cs typeface="Corbel"/>
                <a:sym typeface="Corbel"/>
              </a:defRPr>
            </a:lvl4pPr>
            <a:lvl5pPr indent="0" lvl="4" marL="1828800" marR="0" rtl="0" algn="l">
              <a:spcBef>
                <a:spcPts val="320"/>
              </a:spcBef>
              <a:spcAft>
                <a:spcPts val="600"/>
              </a:spcAft>
              <a:buClr>
                <a:srgbClr val="1186C3"/>
              </a:buClr>
              <a:buFont typeface="Arial"/>
              <a:buNone/>
              <a:defRPr b="0" i="0" sz="1600" u="none" cap="none" strike="noStrike">
                <a:solidFill>
                  <a:schemeClr val="dk1"/>
                </a:solidFill>
                <a:latin typeface="Corbel"/>
                <a:ea typeface="Corbel"/>
                <a:cs typeface="Corbel"/>
                <a:sym typeface="Corbel"/>
              </a:defRPr>
            </a:lvl5pPr>
            <a:lvl6pPr indent="0" lvl="5" marL="2286000" marR="0" rtl="0" algn="l">
              <a:spcBef>
                <a:spcPts val="320"/>
              </a:spcBef>
              <a:spcAft>
                <a:spcPts val="600"/>
              </a:spcAft>
              <a:buClr>
                <a:srgbClr val="1186C3"/>
              </a:buClr>
              <a:buFont typeface="Arial"/>
              <a:buNone/>
              <a:defRPr b="0" i="0" sz="1600" u="none" cap="none" strike="noStrike">
                <a:solidFill>
                  <a:schemeClr val="dk1"/>
                </a:solidFill>
                <a:latin typeface="Corbel"/>
                <a:ea typeface="Corbel"/>
                <a:cs typeface="Corbel"/>
                <a:sym typeface="Corbel"/>
              </a:defRPr>
            </a:lvl6pPr>
            <a:lvl7pPr indent="0" lvl="6" marL="2743200" marR="0" rtl="0" algn="l">
              <a:spcBef>
                <a:spcPts val="320"/>
              </a:spcBef>
              <a:spcAft>
                <a:spcPts val="600"/>
              </a:spcAft>
              <a:buClr>
                <a:srgbClr val="1186C3"/>
              </a:buClr>
              <a:buFont typeface="Arial"/>
              <a:buNone/>
              <a:defRPr b="0" i="0" sz="1600" u="none" cap="none" strike="noStrike">
                <a:solidFill>
                  <a:schemeClr val="dk1"/>
                </a:solidFill>
                <a:latin typeface="Corbel"/>
                <a:ea typeface="Corbel"/>
                <a:cs typeface="Corbel"/>
                <a:sym typeface="Corbel"/>
              </a:defRPr>
            </a:lvl7pPr>
            <a:lvl8pPr indent="0" lvl="7" marL="3200400" marR="0" rtl="0" algn="l">
              <a:spcBef>
                <a:spcPts val="320"/>
              </a:spcBef>
              <a:spcAft>
                <a:spcPts val="600"/>
              </a:spcAft>
              <a:buClr>
                <a:srgbClr val="1186C3"/>
              </a:buClr>
              <a:buFont typeface="Arial"/>
              <a:buNone/>
              <a:defRPr b="0" i="0" sz="1600" u="none" cap="none" strike="noStrike">
                <a:solidFill>
                  <a:schemeClr val="dk1"/>
                </a:solidFill>
                <a:latin typeface="Corbel"/>
                <a:ea typeface="Corbel"/>
                <a:cs typeface="Corbel"/>
                <a:sym typeface="Corbel"/>
              </a:defRPr>
            </a:lvl8pPr>
            <a:lvl9pPr indent="0" lvl="8" marL="3657600" marR="0" rtl="0" algn="l">
              <a:spcBef>
                <a:spcPts val="320"/>
              </a:spcBef>
              <a:spcAft>
                <a:spcPts val="600"/>
              </a:spcAft>
              <a:buClr>
                <a:srgbClr val="1186C3"/>
              </a:buClr>
              <a:buFont typeface="Arial"/>
              <a:buNone/>
              <a:defRPr b="0" i="0" sz="1600" u="none" cap="none" strike="noStrike">
                <a:solidFill>
                  <a:schemeClr val="dk1"/>
                </a:solidFill>
                <a:latin typeface="Corbel"/>
                <a:ea typeface="Corbel"/>
                <a:cs typeface="Corbel"/>
                <a:sym typeface="Corbel"/>
              </a:defRPr>
            </a:lvl9pPr>
          </a:lstStyle>
          <a:p/>
        </p:txBody>
      </p:sp>
      <p:sp>
        <p:nvSpPr>
          <p:cNvPr id="85" name="Shape 85"/>
          <p:cNvSpPr txBox="1"/>
          <p:nvPr>
            <p:ph idx="1" type="body"/>
          </p:nvPr>
        </p:nvSpPr>
        <p:spPr>
          <a:xfrm>
            <a:off x="1484311" y="5299603"/>
            <a:ext cx="10018711" cy="493712"/>
          </a:xfrm>
          <a:prstGeom prst="rect">
            <a:avLst/>
          </a:prstGeom>
          <a:noFill/>
          <a:ln>
            <a:noFill/>
          </a:ln>
        </p:spPr>
        <p:txBody>
          <a:bodyPr anchorCtr="0" anchor="ctr" bIns="91425" lIns="91425" rIns="91425" wrap="square" tIns="91425"/>
          <a:lstStyle>
            <a:lvl1pPr indent="0" lvl="0" marL="0" marR="0" rtl="0" algn="ctr">
              <a:spcBef>
                <a:spcPts val="280"/>
              </a:spcBef>
              <a:spcAft>
                <a:spcPts val="600"/>
              </a:spcAft>
              <a:buClr>
                <a:srgbClr val="1186C3"/>
              </a:buClr>
              <a:buFont typeface="Arial"/>
              <a:buNone/>
              <a:defRPr b="0" i="0" sz="1400" u="none" cap="none" strike="noStrike">
                <a:solidFill>
                  <a:schemeClr val="dk1"/>
                </a:solidFill>
                <a:latin typeface="Corbel"/>
                <a:ea typeface="Corbel"/>
                <a:cs typeface="Corbel"/>
                <a:sym typeface="Corbel"/>
              </a:defRPr>
            </a:lvl1pPr>
            <a:lvl2pPr indent="0" lvl="1" marL="457200" marR="0" rtl="0" algn="l">
              <a:spcBef>
                <a:spcPts val="240"/>
              </a:spcBef>
              <a:spcAft>
                <a:spcPts val="600"/>
              </a:spcAft>
              <a:buClr>
                <a:srgbClr val="1186C3"/>
              </a:buClr>
              <a:buFont typeface="Arial"/>
              <a:buNone/>
              <a:defRPr b="0" i="0" sz="1200" u="none" cap="none" strike="noStrike">
                <a:solidFill>
                  <a:schemeClr val="dk1"/>
                </a:solidFill>
                <a:latin typeface="Corbel"/>
                <a:ea typeface="Corbel"/>
                <a:cs typeface="Corbel"/>
                <a:sym typeface="Corbel"/>
              </a:defRPr>
            </a:lvl2pPr>
            <a:lvl3pPr indent="0" lvl="2" marL="914400" marR="0" rtl="0" algn="l">
              <a:spcBef>
                <a:spcPts val="200"/>
              </a:spcBef>
              <a:spcAft>
                <a:spcPts val="600"/>
              </a:spcAft>
              <a:buClr>
                <a:srgbClr val="1186C3"/>
              </a:buClr>
              <a:buFont typeface="Arial"/>
              <a:buNone/>
              <a:defRPr b="0" i="0" sz="1000" u="none" cap="none" strike="noStrike">
                <a:solidFill>
                  <a:schemeClr val="dk1"/>
                </a:solidFill>
                <a:latin typeface="Corbel"/>
                <a:ea typeface="Corbel"/>
                <a:cs typeface="Corbel"/>
                <a:sym typeface="Corbel"/>
              </a:defRPr>
            </a:lvl3pPr>
            <a:lvl4pPr indent="0" lvl="3" marL="1371600" marR="0" rtl="0" algn="l">
              <a:spcBef>
                <a:spcPts val="180"/>
              </a:spcBef>
              <a:spcAft>
                <a:spcPts val="600"/>
              </a:spcAft>
              <a:buClr>
                <a:srgbClr val="1186C3"/>
              </a:buClr>
              <a:buFont typeface="Arial"/>
              <a:buNone/>
              <a:defRPr b="0" i="0" sz="900" u="none" cap="none" strike="noStrike">
                <a:solidFill>
                  <a:schemeClr val="dk1"/>
                </a:solidFill>
                <a:latin typeface="Corbel"/>
                <a:ea typeface="Corbel"/>
                <a:cs typeface="Corbel"/>
                <a:sym typeface="Corbel"/>
              </a:defRPr>
            </a:lvl4pPr>
            <a:lvl5pPr indent="0" lvl="4" marL="1828800" marR="0" rtl="0" algn="l">
              <a:spcBef>
                <a:spcPts val="180"/>
              </a:spcBef>
              <a:spcAft>
                <a:spcPts val="600"/>
              </a:spcAft>
              <a:buClr>
                <a:srgbClr val="1186C3"/>
              </a:buClr>
              <a:buFont typeface="Arial"/>
              <a:buNone/>
              <a:defRPr b="0" i="0" sz="900" u="none" cap="none" strike="noStrike">
                <a:solidFill>
                  <a:schemeClr val="dk1"/>
                </a:solidFill>
                <a:latin typeface="Corbel"/>
                <a:ea typeface="Corbel"/>
                <a:cs typeface="Corbel"/>
                <a:sym typeface="Corbel"/>
              </a:defRPr>
            </a:lvl5pPr>
            <a:lvl6pPr indent="0" lvl="5" marL="2286000" marR="0" rtl="0" algn="l">
              <a:spcBef>
                <a:spcPts val="180"/>
              </a:spcBef>
              <a:spcAft>
                <a:spcPts val="600"/>
              </a:spcAft>
              <a:buClr>
                <a:srgbClr val="1186C3"/>
              </a:buClr>
              <a:buFont typeface="Arial"/>
              <a:buNone/>
              <a:defRPr b="0" i="0" sz="900" u="none" cap="none" strike="noStrike">
                <a:solidFill>
                  <a:schemeClr val="dk1"/>
                </a:solidFill>
                <a:latin typeface="Corbel"/>
                <a:ea typeface="Corbel"/>
                <a:cs typeface="Corbel"/>
                <a:sym typeface="Corbel"/>
              </a:defRPr>
            </a:lvl6pPr>
            <a:lvl7pPr indent="0" lvl="6" marL="2743200" marR="0" rtl="0" algn="l">
              <a:spcBef>
                <a:spcPts val="180"/>
              </a:spcBef>
              <a:spcAft>
                <a:spcPts val="600"/>
              </a:spcAft>
              <a:buClr>
                <a:srgbClr val="1186C3"/>
              </a:buClr>
              <a:buFont typeface="Arial"/>
              <a:buNone/>
              <a:defRPr b="0" i="0" sz="900" u="none" cap="none" strike="noStrike">
                <a:solidFill>
                  <a:schemeClr val="dk1"/>
                </a:solidFill>
                <a:latin typeface="Corbel"/>
                <a:ea typeface="Corbel"/>
                <a:cs typeface="Corbel"/>
                <a:sym typeface="Corbel"/>
              </a:defRPr>
            </a:lvl7pPr>
            <a:lvl8pPr indent="0" lvl="7" marL="3200400" marR="0" rtl="0" algn="l">
              <a:spcBef>
                <a:spcPts val="180"/>
              </a:spcBef>
              <a:spcAft>
                <a:spcPts val="600"/>
              </a:spcAft>
              <a:buClr>
                <a:srgbClr val="1186C3"/>
              </a:buClr>
              <a:buFont typeface="Arial"/>
              <a:buNone/>
              <a:defRPr b="0" i="0" sz="900" u="none" cap="none" strike="noStrike">
                <a:solidFill>
                  <a:schemeClr val="dk1"/>
                </a:solidFill>
                <a:latin typeface="Corbel"/>
                <a:ea typeface="Corbel"/>
                <a:cs typeface="Corbel"/>
                <a:sym typeface="Corbel"/>
              </a:defRPr>
            </a:lvl8pPr>
            <a:lvl9pPr indent="0" lvl="8" marL="3657600" marR="0" rtl="0" algn="l">
              <a:spcBef>
                <a:spcPts val="180"/>
              </a:spcBef>
              <a:spcAft>
                <a:spcPts val="600"/>
              </a:spcAft>
              <a:buClr>
                <a:srgbClr val="1186C3"/>
              </a:buClr>
              <a:buFont typeface="Arial"/>
              <a:buNone/>
              <a:defRPr b="0" i="0" sz="900" u="none" cap="none" strike="noStrike">
                <a:solidFill>
                  <a:schemeClr val="dk1"/>
                </a:solidFill>
                <a:latin typeface="Corbel"/>
                <a:ea typeface="Corbel"/>
                <a:cs typeface="Corbel"/>
                <a:sym typeface="Corbel"/>
              </a:defRPr>
            </a:lvl9pPr>
          </a:lstStyle>
          <a:p/>
        </p:txBody>
      </p:sp>
      <p:sp>
        <p:nvSpPr>
          <p:cNvPr id="86" name="Shape 86"/>
          <p:cNvSpPr txBox="1"/>
          <p:nvPr>
            <p:ph idx="10" type="dt"/>
          </p:nvPr>
        </p:nvSpPr>
        <p:spPr>
          <a:xfrm>
            <a:off x="9732656" y="5883275"/>
            <a:ext cx="1143000" cy="365125"/>
          </a:xfrm>
          <a:prstGeom prst="rect">
            <a:avLst/>
          </a:prstGeom>
          <a:noFill/>
          <a:ln>
            <a:noFill/>
          </a:ln>
        </p:spPr>
        <p:txBody>
          <a:bodyPr anchorCtr="0" anchor="ctr" bIns="91425" lIns="91425" rIns="91425" wrap="square" tIns="91425"/>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87" name="Shape 87"/>
          <p:cNvSpPr txBox="1"/>
          <p:nvPr>
            <p:ph idx="11" type="ftr"/>
          </p:nvPr>
        </p:nvSpPr>
        <p:spPr>
          <a:xfrm>
            <a:off x="2572279" y="5883275"/>
            <a:ext cx="7084177" cy="365125"/>
          </a:xfrm>
          <a:prstGeom prst="rect">
            <a:avLst/>
          </a:prstGeom>
          <a:noFill/>
          <a:ln>
            <a:noFill/>
          </a:ln>
        </p:spPr>
        <p:txBody>
          <a:bodyPr anchorCtr="0" anchor="ctr" bIns="91425" lIns="91425" rIns="91425" wrap="square" tIns="91425"/>
          <a:lstStyle>
            <a:lvl1pPr indent="0" lvl="0" marL="0" marR="0" rtl="0" algn="l">
              <a:spcBef>
                <a:spcPts val="0"/>
              </a:spcBef>
              <a:buNone/>
              <a:defRPr b="0" i="0" sz="10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88" name="Shape 88"/>
          <p:cNvSpPr txBox="1"/>
          <p:nvPr>
            <p:ph idx="12" type="sldNum"/>
          </p:nvPr>
        </p:nvSpPr>
        <p:spPr>
          <a:xfrm>
            <a:off x="10951856" y="5883275"/>
            <a:ext cx="551167"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Corbel"/>
                <a:ea typeface="Corbel"/>
                <a:cs typeface="Corbel"/>
                <a:sym typeface="Corbe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aption">
    <p:spTree>
      <p:nvGrpSpPr>
        <p:cNvPr id="89" name="Shape 89"/>
        <p:cNvGrpSpPr/>
        <p:nvPr/>
      </p:nvGrpSpPr>
      <p:grpSpPr>
        <a:xfrm>
          <a:off x="0" y="0"/>
          <a:ext cx="0" cy="0"/>
          <a:chOff x="0" y="0"/>
          <a:chExt cx="0" cy="0"/>
        </a:xfrm>
      </p:grpSpPr>
      <p:sp>
        <p:nvSpPr>
          <p:cNvPr id="90" name="Shape 90"/>
          <p:cNvSpPr txBox="1"/>
          <p:nvPr>
            <p:ph type="title"/>
          </p:nvPr>
        </p:nvSpPr>
        <p:spPr>
          <a:xfrm>
            <a:off x="1484312" y="685800"/>
            <a:ext cx="10018711" cy="3048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orbel"/>
              <a:buNone/>
              <a:defRPr b="0" i="0" sz="32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91" name="Shape 91"/>
          <p:cNvSpPr txBox="1"/>
          <p:nvPr>
            <p:ph idx="1" type="body"/>
          </p:nvPr>
        </p:nvSpPr>
        <p:spPr>
          <a:xfrm>
            <a:off x="1484312" y="4343400"/>
            <a:ext cx="10018713" cy="1447800"/>
          </a:xfrm>
          <a:prstGeom prst="rect">
            <a:avLst/>
          </a:prstGeom>
          <a:noFill/>
          <a:ln>
            <a:noFill/>
          </a:ln>
        </p:spPr>
        <p:txBody>
          <a:bodyPr anchorCtr="0" anchor="ctr" bIns="91425" lIns="91425" rIns="91425" wrap="square" tIns="91425"/>
          <a:lstStyle>
            <a:lvl1pPr indent="0" lvl="0" marL="0" marR="0" rtl="0" algn="ctr">
              <a:spcBef>
                <a:spcPts val="400"/>
              </a:spcBef>
              <a:spcAft>
                <a:spcPts val="600"/>
              </a:spcAft>
              <a:buClr>
                <a:srgbClr val="1186C3"/>
              </a:buClr>
              <a:buFont typeface="Arial"/>
              <a:buNone/>
              <a:defRPr b="0" i="0" sz="2000" u="none" cap="none" strike="noStrike">
                <a:solidFill>
                  <a:schemeClr val="dk1"/>
                </a:solidFill>
                <a:latin typeface="Corbel"/>
                <a:ea typeface="Corbel"/>
                <a:cs typeface="Corbel"/>
                <a:sym typeface="Corbel"/>
              </a:defRPr>
            </a:lvl1pPr>
            <a:lvl2pPr indent="0" lvl="1" marL="457200" marR="0" rtl="0" algn="l">
              <a:spcBef>
                <a:spcPts val="360"/>
              </a:spcBef>
              <a:spcAft>
                <a:spcPts val="600"/>
              </a:spcAft>
              <a:buClr>
                <a:srgbClr val="1186C3"/>
              </a:buClr>
              <a:buFont typeface="Arial"/>
              <a:buNone/>
              <a:defRPr b="0" i="0" sz="1800" u="none" cap="none" strike="noStrike">
                <a:solidFill>
                  <a:srgbClr val="888888"/>
                </a:solidFill>
                <a:latin typeface="Corbel"/>
                <a:ea typeface="Corbel"/>
                <a:cs typeface="Corbel"/>
                <a:sym typeface="Corbel"/>
              </a:defRPr>
            </a:lvl2pPr>
            <a:lvl3pPr indent="0" lvl="2" marL="914400" marR="0" rtl="0" algn="l">
              <a:spcBef>
                <a:spcPts val="320"/>
              </a:spcBef>
              <a:spcAft>
                <a:spcPts val="600"/>
              </a:spcAft>
              <a:buClr>
                <a:srgbClr val="1186C3"/>
              </a:buClr>
              <a:buFont typeface="Arial"/>
              <a:buNone/>
              <a:defRPr b="0" i="0" sz="1600" u="none" cap="none" strike="noStrike">
                <a:solidFill>
                  <a:srgbClr val="888888"/>
                </a:solidFill>
                <a:latin typeface="Corbel"/>
                <a:ea typeface="Corbel"/>
                <a:cs typeface="Corbel"/>
                <a:sym typeface="Corbel"/>
              </a:defRPr>
            </a:lvl3pPr>
            <a:lvl4pPr indent="0" lvl="3" marL="1371600" marR="0" rtl="0" algn="l">
              <a:spcBef>
                <a:spcPts val="280"/>
              </a:spcBef>
              <a:spcAft>
                <a:spcPts val="600"/>
              </a:spcAft>
              <a:buClr>
                <a:srgbClr val="1186C3"/>
              </a:buClr>
              <a:buFont typeface="Arial"/>
              <a:buNone/>
              <a:defRPr b="0" i="0" sz="1400" u="none" cap="none" strike="noStrike">
                <a:solidFill>
                  <a:srgbClr val="888888"/>
                </a:solidFill>
                <a:latin typeface="Corbel"/>
                <a:ea typeface="Corbel"/>
                <a:cs typeface="Corbel"/>
                <a:sym typeface="Corbel"/>
              </a:defRPr>
            </a:lvl4pPr>
            <a:lvl5pPr indent="0" lvl="4" marL="1828800" marR="0" rtl="0" algn="l">
              <a:spcBef>
                <a:spcPts val="280"/>
              </a:spcBef>
              <a:spcAft>
                <a:spcPts val="600"/>
              </a:spcAft>
              <a:buClr>
                <a:srgbClr val="1186C3"/>
              </a:buClr>
              <a:buFont typeface="Arial"/>
              <a:buNone/>
              <a:defRPr b="0" i="0" sz="1400" u="none" cap="none" strike="noStrike">
                <a:solidFill>
                  <a:srgbClr val="888888"/>
                </a:solidFill>
                <a:latin typeface="Corbel"/>
                <a:ea typeface="Corbel"/>
                <a:cs typeface="Corbel"/>
                <a:sym typeface="Corbel"/>
              </a:defRPr>
            </a:lvl5pPr>
            <a:lvl6pPr indent="0" lvl="5" marL="2286000" marR="0" rtl="0" algn="l">
              <a:spcBef>
                <a:spcPts val="280"/>
              </a:spcBef>
              <a:spcAft>
                <a:spcPts val="600"/>
              </a:spcAft>
              <a:buClr>
                <a:srgbClr val="1186C3"/>
              </a:buClr>
              <a:buFont typeface="Arial"/>
              <a:buNone/>
              <a:defRPr b="0" i="0" sz="1400" u="none" cap="none" strike="noStrike">
                <a:solidFill>
                  <a:srgbClr val="888888"/>
                </a:solidFill>
                <a:latin typeface="Corbel"/>
                <a:ea typeface="Corbel"/>
                <a:cs typeface="Corbel"/>
                <a:sym typeface="Corbel"/>
              </a:defRPr>
            </a:lvl6pPr>
            <a:lvl7pPr indent="0" lvl="6" marL="2743200" marR="0" rtl="0" algn="l">
              <a:spcBef>
                <a:spcPts val="280"/>
              </a:spcBef>
              <a:spcAft>
                <a:spcPts val="600"/>
              </a:spcAft>
              <a:buClr>
                <a:srgbClr val="1186C3"/>
              </a:buClr>
              <a:buFont typeface="Arial"/>
              <a:buNone/>
              <a:defRPr b="0" i="0" sz="1400" u="none" cap="none" strike="noStrike">
                <a:solidFill>
                  <a:srgbClr val="888888"/>
                </a:solidFill>
                <a:latin typeface="Corbel"/>
                <a:ea typeface="Corbel"/>
                <a:cs typeface="Corbel"/>
                <a:sym typeface="Corbel"/>
              </a:defRPr>
            </a:lvl7pPr>
            <a:lvl8pPr indent="0" lvl="7" marL="3200400" marR="0" rtl="0" algn="l">
              <a:spcBef>
                <a:spcPts val="280"/>
              </a:spcBef>
              <a:spcAft>
                <a:spcPts val="600"/>
              </a:spcAft>
              <a:buClr>
                <a:srgbClr val="1186C3"/>
              </a:buClr>
              <a:buFont typeface="Arial"/>
              <a:buNone/>
              <a:defRPr b="0" i="0" sz="1400" u="none" cap="none" strike="noStrike">
                <a:solidFill>
                  <a:srgbClr val="888888"/>
                </a:solidFill>
                <a:latin typeface="Corbel"/>
                <a:ea typeface="Corbel"/>
                <a:cs typeface="Corbel"/>
                <a:sym typeface="Corbel"/>
              </a:defRPr>
            </a:lvl8pPr>
            <a:lvl9pPr indent="0" lvl="8" marL="3657600" marR="0" rtl="0" algn="l">
              <a:spcBef>
                <a:spcPts val="280"/>
              </a:spcBef>
              <a:spcAft>
                <a:spcPts val="600"/>
              </a:spcAft>
              <a:buClr>
                <a:srgbClr val="1186C3"/>
              </a:buClr>
              <a:buFont typeface="Arial"/>
              <a:buNone/>
              <a:defRPr b="0" i="0" sz="1400" u="none" cap="none" strike="noStrike">
                <a:solidFill>
                  <a:srgbClr val="888888"/>
                </a:solidFill>
                <a:latin typeface="Corbel"/>
                <a:ea typeface="Corbel"/>
                <a:cs typeface="Corbel"/>
                <a:sym typeface="Corbel"/>
              </a:defRPr>
            </a:lvl9pPr>
          </a:lstStyle>
          <a:p/>
        </p:txBody>
      </p:sp>
      <p:sp>
        <p:nvSpPr>
          <p:cNvPr id="92" name="Shape 92"/>
          <p:cNvSpPr txBox="1"/>
          <p:nvPr>
            <p:ph idx="10" type="dt"/>
          </p:nvPr>
        </p:nvSpPr>
        <p:spPr>
          <a:xfrm>
            <a:off x="9732656" y="5883275"/>
            <a:ext cx="1143000" cy="365125"/>
          </a:xfrm>
          <a:prstGeom prst="rect">
            <a:avLst/>
          </a:prstGeom>
          <a:noFill/>
          <a:ln>
            <a:noFill/>
          </a:ln>
        </p:spPr>
        <p:txBody>
          <a:bodyPr anchorCtr="0" anchor="ctr" bIns="91425" lIns="91425" rIns="91425" wrap="square" tIns="91425"/>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93" name="Shape 93"/>
          <p:cNvSpPr txBox="1"/>
          <p:nvPr>
            <p:ph idx="11" type="ftr"/>
          </p:nvPr>
        </p:nvSpPr>
        <p:spPr>
          <a:xfrm>
            <a:off x="2572279" y="5883275"/>
            <a:ext cx="7084177" cy="365125"/>
          </a:xfrm>
          <a:prstGeom prst="rect">
            <a:avLst/>
          </a:prstGeom>
          <a:noFill/>
          <a:ln>
            <a:noFill/>
          </a:ln>
        </p:spPr>
        <p:txBody>
          <a:bodyPr anchorCtr="0" anchor="ctr" bIns="91425" lIns="91425" rIns="91425" wrap="square" tIns="91425"/>
          <a:lstStyle>
            <a:lvl1pPr indent="0" lvl="0" marL="0" marR="0" rtl="0" algn="l">
              <a:spcBef>
                <a:spcPts val="0"/>
              </a:spcBef>
              <a:buNone/>
              <a:defRPr b="0" i="0" sz="10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94" name="Shape 94"/>
          <p:cNvSpPr txBox="1"/>
          <p:nvPr>
            <p:ph idx="12" type="sldNum"/>
          </p:nvPr>
        </p:nvSpPr>
        <p:spPr>
          <a:xfrm>
            <a:off x="10951856" y="5883275"/>
            <a:ext cx="551167"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Corbel"/>
                <a:ea typeface="Corbel"/>
                <a:cs typeface="Corbel"/>
                <a:sym typeface="Corbe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with Caption">
    <p:spTree>
      <p:nvGrpSpPr>
        <p:cNvPr id="95" name="Shape 95"/>
        <p:cNvGrpSpPr/>
        <p:nvPr/>
      </p:nvGrpSpPr>
      <p:grpSpPr>
        <a:xfrm>
          <a:off x="0" y="0"/>
          <a:ext cx="0" cy="0"/>
          <a:chOff x="0" y="0"/>
          <a:chExt cx="0" cy="0"/>
        </a:xfrm>
      </p:grpSpPr>
      <p:sp>
        <p:nvSpPr>
          <p:cNvPr id="96" name="Shape 96"/>
          <p:cNvSpPr txBox="1"/>
          <p:nvPr/>
        </p:nvSpPr>
        <p:spPr>
          <a:xfrm>
            <a:off x="1598612" y="863023"/>
            <a:ext cx="609600" cy="584776"/>
          </a:xfrm>
          <a:prstGeom prst="rect">
            <a:avLst/>
          </a:prstGeom>
          <a:noFill/>
          <a:ln>
            <a:noFill/>
          </a:ln>
        </p:spPr>
        <p:txBody>
          <a:bodyPr anchorCtr="0" anchor="ctr" bIns="45700" lIns="91425" rIns="91425" wrap="square" tIns="45700">
            <a:noAutofit/>
          </a:bodyPr>
          <a:lstStyle/>
          <a:p>
            <a:pPr indent="0" lvl="0" marL="0" marR="0" rtl="0" algn="l">
              <a:spcBef>
                <a:spcPts val="0"/>
              </a:spcBef>
              <a:buClr>
                <a:schemeClr val="dk1"/>
              </a:buClr>
              <a:buSzPct val="25000"/>
              <a:buFont typeface="Corbel"/>
              <a:buNone/>
            </a:pPr>
            <a:r>
              <a:rPr b="0" i="0" lang="en-US" sz="8000" u="none" cap="none" strike="noStrike">
                <a:solidFill>
                  <a:schemeClr val="dk1"/>
                </a:solidFill>
                <a:latin typeface="Corbel"/>
                <a:ea typeface="Corbel"/>
                <a:cs typeface="Corbel"/>
                <a:sym typeface="Corbel"/>
              </a:rPr>
              <a:t>“</a:t>
            </a:r>
          </a:p>
        </p:txBody>
      </p:sp>
      <p:sp>
        <p:nvSpPr>
          <p:cNvPr id="97" name="Shape 97"/>
          <p:cNvSpPr txBox="1"/>
          <p:nvPr/>
        </p:nvSpPr>
        <p:spPr>
          <a:xfrm>
            <a:off x="10893425" y="2819399"/>
            <a:ext cx="609600" cy="584776"/>
          </a:xfrm>
          <a:prstGeom prst="rect">
            <a:avLst/>
          </a:prstGeom>
          <a:noFill/>
          <a:ln>
            <a:noFill/>
          </a:ln>
        </p:spPr>
        <p:txBody>
          <a:bodyPr anchorCtr="0" anchor="ctr" bIns="45700" lIns="91425" rIns="91425" wrap="square" tIns="45700">
            <a:noAutofit/>
          </a:bodyPr>
          <a:lstStyle/>
          <a:p>
            <a:pPr indent="0" lvl="0" marL="0" marR="0" rtl="0" algn="r">
              <a:spcBef>
                <a:spcPts val="0"/>
              </a:spcBef>
              <a:buClr>
                <a:schemeClr val="dk1"/>
              </a:buClr>
              <a:buSzPct val="25000"/>
              <a:buFont typeface="Corbel"/>
              <a:buNone/>
            </a:pPr>
            <a:r>
              <a:rPr b="0" i="0" lang="en-US" sz="8000" u="none" cap="none" strike="noStrike">
                <a:solidFill>
                  <a:schemeClr val="dk1"/>
                </a:solidFill>
                <a:latin typeface="Corbel"/>
                <a:ea typeface="Corbel"/>
                <a:cs typeface="Corbel"/>
                <a:sym typeface="Corbel"/>
              </a:rPr>
              <a:t>”</a:t>
            </a:r>
          </a:p>
        </p:txBody>
      </p:sp>
      <p:sp>
        <p:nvSpPr>
          <p:cNvPr id="98" name="Shape 98"/>
          <p:cNvSpPr txBox="1"/>
          <p:nvPr>
            <p:ph type="title"/>
          </p:nvPr>
        </p:nvSpPr>
        <p:spPr>
          <a:xfrm>
            <a:off x="2208212" y="685800"/>
            <a:ext cx="8990012" cy="2743199"/>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orbel"/>
              <a:buNone/>
              <a:defRPr b="0" i="0" sz="32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99" name="Shape 99"/>
          <p:cNvSpPr txBox="1"/>
          <p:nvPr>
            <p:ph idx="1" type="body"/>
          </p:nvPr>
        </p:nvSpPr>
        <p:spPr>
          <a:xfrm>
            <a:off x="2436811" y="3428999"/>
            <a:ext cx="8532815" cy="381000"/>
          </a:xfrm>
          <a:prstGeom prst="rect">
            <a:avLst/>
          </a:prstGeom>
          <a:noFill/>
          <a:ln>
            <a:noFill/>
          </a:ln>
        </p:spPr>
        <p:txBody>
          <a:bodyPr anchorCtr="0" anchor="ctr" bIns="91425" lIns="91425" rIns="91425" wrap="square" tIns="91425"/>
          <a:lstStyle>
            <a:lvl1pPr indent="0" lvl="0" marL="0" marR="0" rtl="0" algn="l">
              <a:spcBef>
                <a:spcPts val="360"/>
              </a:spcBef>
              <a:spcAft>
                <a:spcPts val="600"/>
              </a:spcAft>
              <a:buClr>
                <a:srgbClr val="1186C3"/>
              </a:buClr>
              <a:buFont typeface="Arial"/>
              <a:buNone/>
              <a:defRPr b="0" i="0" sz="1800" u="none" cap="none" strike="noStrike">
                <a:solidFill>
                  <a:schemeClr val="dk1"/>
                </a:solidFill>
                <a:latin typeface="Corbel"/>
                <a:ea typeface="Corbel"/>
                <a:cs typeface="Corbel"/>
                <a:sym typeface="Corbel"/>
              </a:defRPr>
            </a:lvl1pPr>
            <a:lvl2pPr indent="0" lvl="1" marL="457200" marR="0" rtl="0" algn="l">
              <a:spcBef>
                <a:spcPts val="400"/>
              </a:spcBef>
              <a:spcAft>
                <a:spcPts val="600"/>
              </a:spcAft>
              <a:buClr>
                <a:srgbClr val="1186C3"/>
              </a:buClr>
              <a:buFont typeface="Arial"/>
              <a:buNone/>
              <a:defRPr b="0" i="0" sz="2000" u="none" cap="none" strike="noStrike">
                <a:solidFill>
                  <a:schemeClr val="dk1"/>
                </a:solidFill>
                <a:latin typeface="Corbel"/>
                <a:ea typeface="Corbel"/>
                <a:cs typeface="Corbel"/>
                <a:sym typeface="Corbel"/>
              </a:defRPr>
            </a:lvl2pPr>
            <a:lvl3pPr indent="0" lvl="2" marL="914400" marR="0" rtl="0" algn="l">
              <a:spcBef>
                <a:spcPts val="360"/>
              </a:spcBef>
              <a:spcAft>
                <a:spcPts val="600"/>
              </a:spcAft>
              <a:buClr>
                <a:srgbClr val="1186C3"/>
              </a:buClr>
              <a:buFont typeface="Arial"/>
              <a:buNone/>
              <a:defRPr b="0" i="0" sz="1800" u="none" cap="none" strike="noStrike">
                <a:solidFill>
                  <a:schemeClr val="dk1"/>
                </a:solidFill>
                <a:latin typeface="Corbel"/>
                <a:ea typeface="Corbel"/>
                <a:cs typeface="Corbel"/>
                <a:sym typeface="Corbel"/>
              </a:defRPr>
            </a:lvl3pPr>
            <a:lvl4pPr indent="0" lvl="3" marL="1371600" marR="0" rtl="0" algn="l">
              <a:spcBef>
                <a:spcPts val="320"/>
              </a:spcBef>
              <a:spcAft>
                <a:spcPts val="600"/>
              </a:spcAft>
              <a:buClr>
                <a:srgbClr val="1186C3"/>
              </a:buClr>
              <a:buFont typeface="Arial"/>
              <a:buNone/>
              <a:defRPr b="0" i="0" sz="1600" u="none" cap="none" strike="noStrike">
                <a:solidFill>
                  <a:schemeClr val="dk1"/>
                </a:solidFill>
                <a:latin typeface="Corbel"/>
                <a:ea typeface="Corbel"/>
                <a:cs typeface="Corbel"/>
                <a:sym typeface="Corbel"/>
              </a:defRPr>
            </a:lvl4pPr>
            <a:lvl5pPr indent="0" lvl="4" marL="1828800" marR="0" rtl="0" algn="l">
              <a:spcBef>
                <a:spcPts val="280"/>
              </a:spcBef>
              <a:spcAft>
                <a:spcPts val="600"/>
              </a:spcAft>
              <a:buClr>
                <a:srgbClr val="1186C3"/>
              </a:buClr>
              <a:buFont typeface="Arial"/>
              <a:buNone/>
              <a:defRPr b="0" i="0" sz="1400" u="none" cap="none" strike="noStrike">
                <a:solidFill>
                  <a:schemeClr val="dk1"/>
                </a:solidFill>
                <a:latin typeface="Corbel"/>
                <a:ea typeface="Corbel"/>
                <a:cs typeface="Corbel"/>
                <a:sym typeface="Corbel"/>
              </a:defRPr>
            </a:lvl5pPr>
            <a:lvl6pPr indent="-99695" lvl="5" marL="2514600" marR="0" rtl="0" algn="l">
              <a:spcBef>
                <a:spcPts val="280"/>
              </a:spcBef>
              <a:spcAft>
                <a:spcPts val="600"/>
              </a:spcAft>
              <a:buClr>
                <a:srgbClr val="1186C3"/>
              </a:buClr>
              <a:buSzPct val="145000"/>
              <a:buFont typeface="Arial"/>
              <a:buChar char="•"/>
              <a:defRPr b="0" i="0" sz="1400" u="none" cap="none" strike="noStrike">
                <a:solidFill>
                  <a:schemeClr val="dk1"/>
                </a:solidFill>
                <a:latin typeface="Corbel"/>
                <a:ea typeface="Corbel"/>
                <a:cs typeface="Corbel"/>
                <a:sym typeface="Corbel"/>
              </a:defRPr>
            </a:lvl6pPr>
            <a:lvl7pPr indent="-99695" lvl="6" marL="2971800" marR="0" rtl="0" algn="l">
              <a:spcBef>
                <a:spcPts val="280"/>
              </a:spcBef>
              <a:spcAft>
                <a:spcPts val="600"/>
              </a:spcAft>
              <a:buClr>
                <a:srgbClr val="1186C3"/>
              </a:buClr>
              <a:buSzPct val="145000"/>
              <a:buFont typeface="Arial"/>
              <a:buChar char="•"/>
              <a:defRPr b="0" i="0" sz="1400" u="none" cap="none" strike="noStrike">
                <a:solidFill>
                  <a:schemeClr val="dk1"/>
                </a:solidFill>
                <a:latin typeface="Corbel"/>
                <a:ea typeface="Corbel"/>
                <a:cs typeface="Corbel"/>
                <a:sym typeface="Corbel"/>
              </a:defRPr>
            </a:lvl7pPr>
            <a:lvl8pPr indent="-99695" lvl="7" marL="3429000" marR="0" rtl="0" algn="l">
              <a:spcBef>
                <a:spcPts val="280"/>
              </a:spcBef>
              <a:spcAft>
                <a:spcPts val="600"/>
              </a:spcAft>
              <a:buClr>
                <a:srgbClr val="1186C3"/>
              </a:buClr>
              <a:buSzPct val="145000"/>
              <a:buFont typeface="Arial"/>
              <a:buChar char="•"/>
              <a:defRPr b="0" i="0" sz="1400" u="none" cap="none" strike="noStrike">
                <a:solidFill>
                  <a:schemeClr val="dk1"/>
                </a:solidFill>
                <a:latin typeface="Corbel"/>
                <a:ea typeface="Corbel"/>
                <a:cs typeface="Corbel"/>
                <a:sym typeface="Corbel"/>
              </a:defRPr>
            </a:lvl8pPr>
            <a:lvl9pPr indent="-99695" lvl="8" marL="3886200" marR="0" rtl="0" algn="l">
              <a:spcBef>
                <a:spcPts val="280"/>
              </a:spcBef>
              <a:spcAft>
                <a:spcPts val="600"/>
              </a:spcAft>
              <a:buClr>
                <a:srgbClr val="1186C3"/>
              </a:buClr>
              <a:buSzPct val="145000"/>
              <a:buFont typeface="Arial"/>
              <a:buChar char="•"/>
              <a:defRPr b="0" i="0" sz="1400" u="none" cap="none" strike="noStrike">
                <a:solidFill>
                  <a:schemeClr val="dk1"/>
                </a:solidFill>
                <a:latin typeface="Corbel"/>
                <a:ea typeface="Corbel"/>
                <a:cs typeface="Corbel"/>
                <a:sym typeface="Corbel"/>
              </a:defRPr>
            </a:lvl9pPr>
          </a:lstStyle>
          <a:p/>
        </p:txBody>
      </p:sp>
      <p:sp>
        <p:nvSpPr>
          <p:cNvPr id="100" name="Shape 100"/>
          <p:cNvSpPr txBox="1"/>
          <p:nvPr>
            <p:ph idx="2" type="body"/>
          </p:nvPr>
        </p:nvSpPr>
        <p:spPr>
          <a:xfrm>
            <a:off x="1484311" y="4343400"/>
            <a:ext cx="10018711" cy="1447800"/>
          </a:xfrm>
          <a:prstGeom prst="rect">
            <a:avLst/>
          </a:prstGeom>
          <a:noFill/>
          <a:ln>
            <a:noFill/>
          </a:ln>
        </p:spPr>
        <p:txBody>
          <a:bodyPr anchorCtr="0" anchor="ctr" bIns="91425" lIns="91425" rIns="91425" wrap="square" tIns="91425"/>
          <a:lstStyle>
            <a:lvl1pPr indent="0" lvl="0" marL="0" marR="0" rtl="0" algn="ctr">
              <a:spcBef>
                <a:spcPts val="400"/>
              </a:spcBef>
              <a:spcAft>
                <a:spcPts val="600"/>
              </a:spcAft>
              <a:buClr>
                <a:srgbClr val="1186C3"/>
              </a:buClr>
              <a:buFont typeface="Arial"/>
              <a:buNone/>
              <a:defRPr b="0" i="0" sz="2000" u="none" cap="none" strike="noStrike">
                <a:solidFill>
                  <a:schemeClr val="dk1"/>
                </a:solidFill>
                <a:latin typeface="Corbel"/>
                <a:ea typeface="Corbel"/>
                <a:cs typeface="Corbel"/>
                <a:sym typeface="Corbel"/>
              </a:defRPr>
            </a:lvl1pPr>
            <a:lvl2pPr indent="0" lvl="1" marL="457200" marR="0" rtl="0" algn="l">
              <a:spcBef>
                <a:spcPts val="360"/>
              </a:spcBef>
              <a:spcAft>
                <a:spcPts val="600"/>
              </a:spcAft>
              <a:buClr>
                <a:srgbClr val="1186C3"/>
              </a:buClr>
              <a:buFont typeface="Arial"/>
              <a:buNone/>
              <a:defRPr b="0" i="0" sz="1800" u="none" cap="none" strike="noStrike">
                <a:solidFill>
                  <a:srgbClr val="888888"/>
                </a:solidFill>
                <a:latin typeface="Corbel"/>
                <a:ea typeface="Corbel"/>
                <a:cs typeface="Corbel"/>
                <a:sym typeface="Corbel"/>
              </a:defRPr>
            </a:lvl2pPr>
            <a:lvl3pPr indent="0" lvl="2" marL="914400" marR="0" rtl="0" algn="l">
              <a:spcBef>
                <a:spcPts val="320"/>
              </a:spcBef>
              <a:spcAft>
                <a:spcPts val="600"/>
              </a:spcAft>
              <a:buClr>
                <a:srgbClr val="1186C3"/>
              </a:buClr>
              <a:buFont typeface="Arial"/>
              <a:buNone/>
              <a:defRPr b="0" i="0" sz="1600" u="none" cap="none" strike="noStrike">
                <a:solidFill>
                  <a:srgbClr val="888888"/>
                </a:solidFill>
                <a:latin typeface="Corbel"/>
                <a:ea typeface="Corbel"/>
                <a:cs typeface="Corbel"/>
                <a:sym typeface="Corbel"/>
              </a:defRPr>
            </a:lvl3pPr>
            <a:lvl4pPr indent="0" lvl="3" marL="1371600" marR="0" rtl="0" algn="l">
              <a:spcBef>
                <a:spcPts val="280"/>
              </a:spcBef>
              <a:spcAft>
                <a:spcPts val="600"/>
              </a:spcAft>
              <a:buClr>
                <a:srgbClr val="1186C3"/>
              </a:buClr>
              <a:buFont typeface="Arial"/>
              <a:buNone/>
              <a:defRPr b="0" i="0" sz="1400" u="none" cap="none" strike="noStrike">
                <a:solidFill>
                  <a:srgbClr val="888888"/>
                </a:solidFill>
                <a:latin typeface="Corbel"/>
                <a:ea typeface="Corbel"/>
                <a:cs typeface="Corbel"/>
                <a:sym typeface="Corbel"/>
              </a:defRPr>
            </a:lvl4pPr>
            <a:lvl5pPr indent="0" lvl="4" marL="1828800" marR="0" rtl="0" algn="l">
              <a:spcBef>
                <a:spcPts val="280"/>
              </a:spcBef>
              <a:spcAft>
                <a:spcPts val="600"/>
              </a:spcAft>
              <a:buClr>
                <a:srgbClr val="1186C3"/>
              </a:buClr>
              <a:buFont typeface="Arial"/>
              <a:buNone/>
              <a:defRPr b="0" i="0" sz="1400" u="none" cap="none" strike="noStrike">
                <a:solidFill>
                  <a:srgbClr val="888888"/>
                </a:solidFill>
                <a:latin typeface="Corbel"/>
                <a:ea typeface="Corbel"/>
                <a:cs typeface="Corbel"/>
                <a:sym typeface="Corbel"/>
              </a:defRPr>
            </a:lvl5pPr>
            <a:lvl6pPr indent="0" lvl="5" marL="2286000" marR="0" rtl="0" algn="l">
              <a:spcBef>
                <a:spcPts val="280"/>
              </a:spcBef>
              <a:spcAft>
                <a:spcPts val="600"/>
              </a:spcAft>
              <a:buClr>
                <a:srgbClr val="1186C3"/>
              </a:buClr>
              <a:buFont typeface="Arial"/>
              <a:buNone/>
              <a:defRPr b="0" i="0" sz="1400" u="none" cap="none" strike="noStrike">
                <a:solidFill>
                  <a:srgbClr val="888888"/>
                </a:solidFill>
                <a:latin typeface="Corbel"/>
                <a:ea typeface="Corbel"/>
                <a:cs typeface="Corbel"/>
                <a:sym typeface="Corbel"/>
              </a:defRPr>
            </a:lvl6pPr>
            <a:lvl7pPr indent="0" lvl="6" marL="2743200" marR="0" rtl="0" algn="l">
              <a:spcBef>
                <a:spcPts val="280"/>
              </a:spcBef>
              <a:spcAft>
                <a:spcPts val="600"/>
              </a:spcAft>
              <a:buClr>
                <a:srgbClr val="1186C3"/>
              </a:buClr>
              <a:buFont typeface="Arial"/>
              <a:buNone/>
              <a:defRPr b="0" i="0" sz="1400" u="none" cap="none" strike="noStrike">
                <a:solidFill>
                  <a:srgbClr val="888888"/>
                </a:solidFill>
                <a:latin typeface="Corbel"/>
                <a:ea typeface="Corbel"/>
                <a:cs typeface="Corbel"/>
                <a:sym typeface="Corbel"/>
              </a:defRPr>
            </a:lvl7pPr>
            <a:lvl8pPr indent="0" lvl="7" marL="3200400" marR="0" rtl="0" algn="l">
              <a:spcBef>
                <a:spcPts val="280"/>
              </a:spcBef>
              <a:spcAft>
                <a:spcPts val="600"/>
              </a:spcAft>
              <a:buClr>
                <a:srgbClr val="1186C3"/>
              </a:buClr>
              <a:buFont typeface="Arial"/>
              <a:buNone/>
              <a:defRPr b="0" i="0" sz="1400" u="none" cap="none" strike="noStrike">
                <a:solidFill>
                  <a:srgbClr val="888888"/>
                </a:solidFill>
                <a:latin typeface="Corbel"/>
                <a:ea typeface="Corbel"/>
                <a:cs typeface="Corbel"/>
                <a:sym typeface="Corbel"/>
              </a:defRPr>
            </a:lvl8pPr>
            <a:lvl9pPr indent="0" lvl="8" marL="3657600" marR="0" rtl="0" algn="l">
              <a:spcBef>
                <a:spcPts val="280"/>
              </a:spcBef>
              <a:spcAft>
                <a:spcPts val="600"/>
              </a:spcAft>
              <a:buClr>
                <a:srgbClr val="1186C3"/>
              </a:buClr>
              <a:buFont typeface="Arial"/>
              <a:buNone/>
              <a:defRPr b="0" i="0" sz="1400" u="none" cap="none" strike="noStrike">
                <a:solidFill>
                  <a:srgbClr val="888888"/>
                </a:solidFill>
                <a:latin typeface="Corbel"/>
                <a:ea typeface="Corbel"/>
                <a:cs typeface="Corbel"/>
                <a:sym typeface="Corbel"/>
              </a:defRPr>
            </a:lvl9pPr>
          </a:lstStyle>
          <a:p/>
        </p:txBody>
      </p:sp>
      <p:sp>
        <p:nvSpPr>
          <p:cNvPr id="101" name="Shape 101"/>
          <p:cNvSpPr txBox="1"/>
          <p:nvPr>
            <p:ph idx="10" type="dt"/>
          </p:nvPr>
        </p:nvSpPr>
        <p:spPr>
          <a:xfrm>
            <a:off x="9732656" y="5883275"/>
            <a:ext cx="1143000" cy="365125"/>
          </a:xfrm>
          <a:prstGeom prst="rect">
            <a:avLst/>
          </a:prstGeom>
          <a:noFill/>
          <a:ln>
            <a:noFill/>
          </a:ln>
        </p:spPr>
        <p:txBody>
          <a:bodyPr anchorCtr="0" anchor="ctr" bIns="91425" lIns="91425" rIns="91425" wrap="square" tIns="91425"/>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02" name="Shape 102"/>
          <p:cNvSpPr txBox="1"/>
          <p:nvPr>
            <p:ph idx="11" type="ftr"/>
          </p:nvPr>
        </p:nvSpPr>
        <p:spPr>
          <a:xfrm>
            <a:off x="2572279" y="5883275"/>
            <a:ext cx="7084177" cy="365125"/>
          </a:xfrm>
          <a:prstGeom prst="rect">
            <a:avLst/>
          </a:prstGeom>
          <a:noFill/>
          <a:ln>
            <a:noFill/>
          </a:ln>
        </p:spPr>
        <p:txBody>
          <a:bodyPr anchorCtr="0" anchor="ctr" bIns="91425" lIns="91425" rIns="91425" wrap="square" tIns="91425"/>
          <a:lstStyle>
            <a:lvl1pPr indent="0" lvl="0" marL="0" marR="0" rtl="0" algn="l">
              <a:spcBef>
                <a:spcPts val="0"/>
              </a:spcBef>
              <a:buNone/>
              <a:defRPr b="0" i="0" sz="10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03" name="Shape 103"/>
          <p:cNvSpPr txBox="1"/>
          <p:nvPr>
            <p:ph idx="12" type="sldNum"/>
          </p:nvPr>
        </p:nvSpPr>
        <p:spPr>
          <a:xfrm>
            <a:off x="10951856" y="5883275"/>
            <a:ext cx="551167"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Corbel"/>
                <a:ea typeface="Corbel"/>
                <a:cs typeface="Corbel"/>
                <a:sym typeface="Corbe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Name Card">
    <p:spTree>
      <p:nvGrpSpPr>
        <p:cNvPr id="104" name="Shape 104"/>
        <p:cNvGrpSpPr/>
        <p:nvPr/>
      </p:nvGrpSpPr>
      <p:grpSpPr>
        <a:xfrm>
          <a:off x="0" y="0"/>
          <a:ext cx="0" cy="0"/>
          <a:chOff x="0" y="0"/>
          <a:chExt cx="0" cy="0"/>
        </a:xfrm>
      </p:grpSpPr>
      <p:sp>
        <p:nvSpPr>
          <p:cNvPr id="105" name="Shape 105"/>
          <p:cNvSpPr txBox="1"/>
          <p:nvPr>
            <p:ph type="title"/>
          </p:nvPr>
        </p:nvSpPr>
        <p:spPr>
          <a:xfrm>
            <a:off x="1484313" y="3308581"/>
            <a:ext cx="10018709" cy="1468800"/>
          </a:xfrm>
          <a:prstGeom prst="rect">
            <a:avLst/>
          </a:prstGeom>
          <a:noFill/>
          <a:ln>
            <a:noFill/>
          </a:ln>
        </p:spPr>
        <p:txBody>
          <a:bodyPr anchorCtr="0" anchor="b" bIns="91425" lIns="91425" rIns="91425" wrap="square" tIns="91425"/>
          <a:lstStyle>
            <a:lvl1pPr indent="0" lvl="0" marL="0" marR="0" rtl="0" algn="r">
              <a:spcBef>
                <a:spcPts val="0"/>
              </a:spcBef>
              <a:buClr>
                <a:schemeClr val="dk1"/>
              </a:buClr>
              <a:buFont typeface="Corbel"/>
              <a:buNone/>
              <a:defRPr b="0" i="0" sz="32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06" name="Shape 106"/>
          <p:cNvSpPr txBox="1"/>
          <p:nvPr>
            <p:ph idx="1" type="body"/>
          </p:nvPr>
        </p:nvSpPr>
        <p:spPr>
          <a:xfrm>
            <a:off x="1484312" y="4777381"/>
            <a:ext cx="10018710" cy="860400"/>
          </a:xfrm>
          <a:prstGeom prst="rect">
            <a:avLst/>
          </a:prstGeom>
          <a:noFill/>
          <a:ln>
            <a:noFill/>
          </a:ln>
        </p:spPr>
        <p:txBody>
          <a:bodyPr anchorCtr="0" anchor="t" bIns="91425" lIns="91425" rIns="91425" wrap="square" tIns="91425"/>
          <a:lstStyle>
            <a:lvl1pPr indent="0" lvl="0" marL="0" marR="0" rtl="0" algn="r">
              <a:spcBef>
                <a:spcPts val="400"/>
              </a:spcBef>
              <a:spcAft>
                <a:spcPts val="600"/>
              </a:spcAft>
              <a:buClr>
                <a:srgbClr val="1186C3"/>
              </a:buClr>
              <a:buFont typeface="Arial"/>
              <a:buNone/>
              <a:defRPr b="0" i="0" sz="2000" u="none" cap="none" strike="noStrike">
                <a:solidFill>
                  <a:schemeClr val="dk1"/>
                </a:solidFill>
                <a:latin typeface="Corbel"/>
                <a:ea typeface="Corbel"/>
                <a:cs typeface="Corbel"/>
                <a:sym typeface="Corbel"/>
              </a:defRPr>
            </a:lvl1pPr>
            <a:lvl2pPr indent="0" lvl="1" marL="457200" marR="0" rtl="0" algn="l">
              <a:spcBef>
                <a:spcPts val="360"/>
              </a:spcBef>
              <a:spcAft>
                <a:spcPts val="600"/>
              </a:spcAft>
              <a:buClr>
                <a:srgbClr val="1186C3"/>
              </a:buClr>
              <a:buFont typeface="Arial"/>
              <a:buNone/>
              <a:defRPr b="0" i="0" sz="1800" u="none" cap="none" strike="noStrike">
                <a:solidFill>
                  <a:srgbClr val="888888"/>
                </a:solidFill>
                <a:latin typeface="Corbel"/>
                <a:ea typeface="Corbel"/>
                <a:cs typeface="Corbel"/>
                <a:sym typeface="Corbel"/>
              </a:defRPr>
            </a:lvl2pPr>
            <a:lvl3pPr indent="0" lvl="2" marL="914400" marR="0" rtl="0" algn="l">
              <a:spcBef>
                <a:spcPts val="320"/>
              </a:spcBef>
              <a:spcAft>
                <a:spcPts val="600"/>
              </a:spcAft>
              <a:buClr>
                <a:srgbClr val="1186C3"/>
              </a:buClr>
              <a:buFont typeface="Arial"/>
              <a:buNone/>
              <a:defRPr b="0" i="0" sz="1600" u="none" cap="none" strike="noStrike">
                <a:solidFill>
                  <a:srgbClr val="888888"/>
                </a:solidFill>
                <a:latin typeface="Corbel"/>
                <a:ea typeface="Corbel"/>
                <a:cs typeface="Corbel"/>
                <a:sym typeface="Corbel"/>
              </a:defRPr>
            </a:lvl3pPr>
            <a:lvl4pPr indent="0" lvl="3" marL="1371600" marR="0" rtl="0" algn="l">
              <a:spcBef>
                <a:spcPts val="280"/>
              </a:spcBef>
              <a:spcAft>
                <a:spcPts val="600"/>
              </a:spcAft>
              <a:buClr>
                <a:srgbClr val="1186C3"/>
              </a:buClr>
              <a:buFont typeface="Arial"/>
              <a:buNone/>
              <a:defRPr b="0" i="0" sz="1400" u="none" cap="none" strike="noStrike">
                <a:solidFill>
                  <a:srgbClr val="888888"/>
                </a:solidFill>
                <a:latin typeface="Corbel"/>
                <a:ea typeface="Corbel"/>
                <a:cs typeface="Corbel"/>
                <a:sym typeface="Corbel"/>
              </a:defRPr>
            </a:lvl4pPr>
            <a:lvl5pPr indent="0" lvl="4" marL="1828800" marR="0" rtl="0" algn="l">
              <a:spcBef>
                <a:spcPts val="280"/>
              </a:spcBef>
              <a:spcAft>
                <a:spcPts val="600"/>
              </a:spcAft>
              <a:buClr>
                <a:srgbClr val="1186C3"/>
              </a:buClr>
              <a:buFont typeface="Arial"/>
              <a:buNone/>
              <a:defRPr b="0" i="0" sz="1400" u="none" cap="none" strike="noStrike">
                <a:solidFill>
                  <a:srgbClr val="888888"/>
                </a:solidFill>
                <a:latin typeface="Corbel"/>
                <a:ea typeface="Corbel"/>
                <a:cs typeface="Corbel"/>
                <a:sym typeface="Corbel"/>
              </a:defRPr>
            </a:lvl5pPr>
            <a:lvl6pPr indent="0" lvl="5" marL="2286000" marR="0" rtl="0" algn="l">
              <a:spcBef>
                <a:spcPts val="280"/>
              </a:spcBef>
              <a:spcAft>
                <a:spcPts val="600"/>
              </a:spcAft>
              <a:buClr>
                <a:srgbClr val="1186C3"/>
              </a:buClr>
              <a:buFont typeface="Arial"/>
              <a:buNone/>
              <a:defRPr b="0" i="0" sz="1400" u="none" cap="none" strike="noStrike">
                <a:solidFill>
                  <a:srgbClr val="888888"/>
                </a:solidFill>
                <a:latin typeface="Corbel"/>
                <a:ea typeface="Corbel"/>
                <a:cs typeface="Corbel"/>
                <a:sym typeface="Corbel"/>
              </a:defRPr>
            </a:lvl6pPr>
            <a:lvl7pPr indent="0" lvl="6" marL="2743200" marR="0" rtl="0" algn="l">
              <a:spcBef>
                <a:spcPts val="280"/>
              </a:spcBef>
              <a:spcAft>
                <a:spcPts val="600"/>
              </a:spcAft>
              <a:buClr>
                <a:srgbClr val="1186C3"/>
              </a:buClr>
              <a:buFont typeface="Arial"/>
              <a:buNone/>
              <a:defRPr b="0" i="0" sz="1400" u="none" cap="none" strike="noStrike">
                <a:solidFill>
                  <a:srgbClr val="888888"/>
                </a:solidFill>
                <a:latin typeface="Corbel"/>
                <a:ea typeface="Corbel"/>
                <a:cs typeface="Corbel"/>
                <a:sym typeface="Corbel"/>
              </a:defRPr>
            </a:lvl7pPr>
            <a:lvl8pPr indent="0" lvl="7" marL="3200400" marR="0" rtl="0" algn="l">
              <a:spcBef>
                <a:spcPts val="280"/>
              </a:spcBef>
              <a:spcAft>
                <a:spcPts val="600"/>
              </a:spcAft>
              <a:buClr>
                <a:srgbClr val="1186C3"/>
              </a:buClr>
              <a:buFont typeface="Arial"/>
              <a:buNone/>
              <a:defRPr b="0" i="0" sz="1400" u="none" cap="none" strike="noStrike">
                <a:solidFill>
                  <a:srgbClr val="888888"/>
                </a:solidFill>
                <a:latin typeface="Corbel"/>
                <a:ea typeface="Corbel"/>
                <a:cs typeface="Corbel"/>
                <a:sym typeface="Corbel"/>
              </a:defRPr>
            </a:lvl8pPr>
            <a:lvl9pPr indent="0" lvl="8" marL="3657600" marR="0" rtl="0" algn="l">
              <a:spcBef>
                <a:spcPts val="280"/>
              </a:spcBef>
              <a:spcAft>
                <a:spcPts val="600"/>
              </a:spcAft>
              <a:buClr>
                <a:srgbClr val="1186C3"/>
              </a:buClr>
              <a:buFont typeface="Arial"/>
              <a:buNone/>
              <a:defRPr b="0" i="0" sz="1400" u="none" cap="none" strike="noStrike">
                <a:solidFill>
                  <a:srgbClr val="888888"/>
                </a:solidFill>
                <a:latin typeface="Corbel"/>
                <a:ea typeface="Corbel"/>
                <a:cs typeface="Corbel"/>
                <a:sym typeface="Corbel"/>
              </a:defRPr>
            </a:lvl9pPr>
          </a:lstStyle>
          <a:p/>
        </p:txBody>
      </p:sp>
      <p:sp>
        <p:nvSpPr>
          <p:cNvPr id="107" name="Shape 107"/>
          <p:cNvSpPr txBox="1"/>
          <p:nvPr>
            <p:ph idx="10" type="dt"/>
          </p:nvPr>
        </p:nvSpPr>
        <p:spPr>
          <a:xfrm>
            <a:off x="9732656" y="5883275"/>
            <a:ext cx="1143000" cy="365125"/>
          </a:xfrm>
          <a:prstGeom prst="rect">
            <a:avLst/>
          </a:prstGeom>
          <a:noFill/>
          <a:ln>
            <a:noFill/>
          </a:ln>
        </p:spPr>
        <p:txBody>
          <a:bodyPr anchorCtr="0" anchor="ctr" bIns="91425" lIns="91425" rIns="91425" wrap="square" tIns="91425"/>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08" name="Shape 108"/>
          <p:cNvSpPr txBox="1"/>
          <p:nvPr>
            <p:ph idx="11" type="ftr"/>
          </p:nvPr>
        </p:nvSpPr>
        <p:spPr>
          <a:xfrm>
            <a:off x="2572279" y="5883275"/>
            <a:ext cx="7084177" cy="365125"/>
          </a:xfrm>
          <a:prstGeom prst="rect">
            <a:avLst/>
          </a:prstGeom>
          <a:noFill/>
          <a:ln>
            <a:noFill/>
          </a:ln>
        </p:spPr>
        <p:txBody>
          <a:bodyPr anchorCtr="0" anchor="ctr" bIns="91425" lIns="91425" rIns="91425" wrap="square" tIns="91425"/>
          <a:lstStyle>
            <a:lvl1pPr indent="0" lvl="0" marL="0" marR="0" rtl="0" algn="l">
              <a:spcBef>
                <a:spcPts val="0"/>
              </a:spcBef>
              <a:buNone/>
              <a:defRPr b="0" i="0" sz="10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09" name="Shape 109"/>
          <p:cNvSpPr txBox="1"/>
          <p:nvPr>
            <p:ph idx="12" type="sldNum"/>
          </p:nvPr>
        </p:nvSpPr>
        <p:spPr>
          <a:xfrm>
            <a:off x="10951856" y="5883275"/>
            <a:ext cx="551167"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Corbel"/>
                <a:ea typeface="Corbel"/>
                <a:cs typeface="Corbel"/>
                <a:sym typeface="Corbe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Name Card">
    <p:spTree>
      <p:nvGrpSpPr>
        <p:cNvPr id="110" name="Shape 110"/>
        <p:cNvGrpSpPr/>
        <p:nvPr/>
      </p:nvGrpSpPr>
      <p:grpSpPr>
        <a:xfrm>
          <a:off x="0" y="0"/>
          <a:ext cx="0" cy="0"/>
          <a:chOff x="0" y="0"/>
          <a:chExt cx="0" cy="0"/>
        </a:xfrm>
      </p:grpSpPr>
      <p:sp>
        <p:nvSpPr>
          <p:cNvPr id="111" name="Shape 111"/>
          <p:cNvSpPr txBox="1"/>
          <p:nvPr/>
        </p:nvSpPr>
        <p:spPr>
          <a:xfrm>
            <a:off x="1598612" y="863023"/>
            <a:ext cx="609600" cy="584776"/>
          </a:xfrm>
          <a:prstGeom prst="rect">
            <a:avLst/>
          </a:prstGeom>
          <a:noFill/>
          <a:ln>
            <a:noFill/>
          </a:ln>
        </p:spPr>
        <p:txBody>
          <a:bodyPr anchorCtr="0" anchor="ctr" bIns="45700" lIns="91425" rIns="91425" wrap="square" tIns="45700">
            <a:noAutofit/>
          </a:bodyPr>
          <a:lstStyle/>
          <a:p>
            <a:pPr indent="0" lvl="0" marL="0" marR="0" rtl="0" algn="l">
              <a:spcBef>
                <a:spcPts val="0"/>
              </a:spcBef>
              <a:buClr>
                <a:schemeClr val="dk1"/>
              </a:buClr>
              <a:buSzPct val="25000"/>
              <a:buFont typeface="Corbel"/>
              <a:buNone/>
            </a:pPr>
            <a:r>
              <a:rPr b="0" i="0" lang="en-US" sz="8000" u="none" cap="none" strike="noStrike">
                <a:solidFill>
                  <a:schemeClr val="dk1"/>
                </a:solidFill>
                <a:latin typeface="Corbel"/>
                <a:ea typeface="Corbel"/>
                <a:cs typeface="Corbel"/>
                <a:sym typeface="Corbel"/>
              </a:rPr>
              <a:t>“</a:t>
            </a:r>
          </a:p>
        </p:txBody>
      </p:sp>
      <p:sp>
        <p:nvSpPr>
          <p:cNvPr id="112" name="Shape 112"/>
          <p:cNvSpPr txBox="1"/>
          <p:nvPr/>
        </p:nvSpPr>
        <p:spPr>
          <a:xfrm>
            <a:off x="10893425" y="2819399"/>
            <a:ext cx="609600" cy="584776"/>
          </a:xfrm>
          <a:prstGeom prst="rect">
            <a:avLst/>
          </a:prstGeom>
          <a:noFill/>
          <a:ln>
            <a:noFill/>
          </a:ln>
        </p:spPr>
        <p:txBody>
          <a:bodyPr anchorCtr="0" anchor="ctr" bIns="45700" lIns="91425" rIns="91425" wrap="square" tIns="45700">
            <a:noAutofit/>
          </a:bodyPr>
          <a:lstStyle/>
          <a:p>
            <a:pPr indent="0" lvl="0" marL="0" marR="0" rtl="0" algn="r">
              <a:spcBef>
                <a:spcPts val="0"/>
              </a:spcBef>
              <a:buClr>
                <a:schemeClr val="dk1"/>
              </a:buClr>
              <a:buSzPct val="25000"/>
              <a:buFont typeface="Corbel"/>
              <a:buNone/>
            </a:pPr>
            <a:r>
              <a:rPr b="0" i="0" lang="en-US" sz="8000" u="none" cap="none" strike="noStrike">
                <a:solidFill>
                  <a:schemeClr val="dk1"/>
                </a:solidFill>
                <a:latin typeface="Corbel"/>
                <a:ea typeface="Corbel"/>
                <a:cs typeface="Corbel"/>
                <a:sym typeface="Corbel"/>
              </a:rPr>
              <a:t>”</a:t>
            </a:r>
          </a:p>
        </p:txBody>
      </p:sp>
      <p:sp>
        <p:nvSpPr>
          <p:cNvPr id="113" name="Shape 113"/>
          <p:cNvSpPr txBox="1"/>
          <p:nvPr>
            <p:ph type="title"/>
          </p:nvPr>
        </p:nvSpPr>
        <p:spPr>
          <a:xfrm>
            <a:off x="2208212" y="685800"/>
            <a:ext cx="8990012" cy="2743199"/>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orbel"/>
              <a:buNone/>
              <a:defRPr b="0" i="0" sz="32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14" name="Shape 114"/>
          <p:cNvSpPr txBox="1"/>
          <p:nvPr>
            <p:ph idx="1" type="body"/>
          </p:nvPr>
        </p:nvSpPr>
        <p:spPr>
          <a:xfrm>
            <a:off x="1484313" y="3886200"/>
            <a:ext cx="10018710" cy="889000"/>
          </a:xfrm>
          <a:prstGeom prst="rect">
            <a:avLst/>
          </a:prstGeom>
          <a:noFill/>
          <a:ln>
            <a:noFill/>
          </a:ln>
        </p:spPr>
        <p:txBody>
          <a:bodyPr anchorCtr="0" anchor="b" bIns="91425" lIns="91425" rIns="91425" wrap="square" tIns="91425"/>
          <a:lstStyle>
            <a:lvl1pPr indent="-285750" lvl="0" marL="285750" marR="0" rtl="0" algn="r">
              <a:spcBef>
                <a:spcPts val="480"/>
              </a:spcBef>
              <a:spcAft>
                <a:spcPts val="600"/>
              </a:spcAft>
              <a:buClr>
                <a:srgbClr val="1186C3"/>
              </a:buClr>
              <a:buFont typeface="Arial"/>
              <a:buNone/>
              <a:defRPr b="0" i="0" sz="2400" u="none" cap="none" strike="noStrike">
                <a:solidFill>
                  <a:schemeClr val="dk1"/>
                </a:solidFill>
                <a:latin typeface="Corbel"/>
                <a:ea typeface="Corbel"/>
                <a:cs typeface="Corbel"/>
                <a:sym typeface="Corbel"/>
              </a:defRPr>
            </a:lvl1pPr>
            <a:lvl2pPr indent="-101600" lvl="1" marL="742950" marR="0" rtl="0" algn="l">
              <a:spcBef>
                <a:spcPts val="400"/>
              </a:spcBef>
              <a:spcAft>
                <a:spcPts val="600"/>
              </a:spcAft>
              <a:buClr>
                <a:srgbClr val="1186C3"/>
              </a:buClr>
              <a:buSzPct val="145000"/>
              <a:buFont typeface="Arial"/>
              <a:buChar char="•"/>
              <a:defRPr b="0" i="0" sz="2000" u="none" cap="none" strike="noStrike">
                <a:solidFill>
                  <a:schemeClr val="dk1"/>
                </a:solidFill>
                <a:latin typeface="Corbel"/>
                <a:ea typeface="Corbel"/>
                <a:cs typeface="Corbel"/>
                <a:sym typeface="Corbel"/>
              </a:defRPr>
            </a:lvl2pPr>
            <a:lvl3pPr indent="-120014" lvl="2" marL="1200150" marR="0" rtl="0" algn="l">
              <a:spcBef>
                <a:spcPts val="360"/>
              </a:spcBef>
              <a:spcAft>
                <a:spcPts val="600"/>
              </a:spcAft>
              <a:buClr>
                <a:srgbClr val="1186C3"/>
              </a:buClr>
              <a:buSzPct val="145000"/>
              <a:buFont typeface="Arial"/>
              <a:buChar char="•"/>
              <a:defRPr b="0" i="0" sz="1800" u="none" cap="none" strike="noStrike">
                <a:solidFill>
                  <a:schemeClr val="dk1"/>
                </a:solidFill>
                <a:latin typeface="Corbel"/>
                <a:ea typeface="Corbel"/>
                <a:cs typeface="Corbel"/>
                <a:sym typeface="Corbel"/>
              </a:defRPr>
            </a:lvl3pPr>
            <a:lvl4pPr indent="-24130" lvl="3" marL="1543050" marR="0" rtl="0" algn="l">
              <a:spcBef>
                <a:spcPts val="320"/>
              </a:spcBef>
              <a:spcAft>
                <a:spcPts val="600"/>
              </a:spcAft>
              <a:buClr>
                <a:srgbClr val="1186C3"/>
              </a:buClr>
              <a:buSzPct val="145000"/>
              <a:buFont typeface="Arial"/>
              <a:buChar char="•"/>
              <a:defRPr b="0" i="0" sz="1600" u="none" cap="none" strike="noStrike">
                <a:solidFill>
                  <a:schemeClr val="dk1"/>
                </a:solidFill>
                <a:latin typeface="Corbel"/>
                <a:ea typeface="Corbel"/>
                <a:cs typeface="Corbel"/>
                <a:sym typeface="Corbel"/>
              </a:defRPr>
            </a:lvl4pPr>
            <a:lvl5pPr indent="-42545" lvl="4" marL="2000250" marR="0" rtl="0" algn="l">
              <a:spcBef>
                <a:spcPts val="280"/>
              </a:spcBef>
              <a:spcAft>
                <a:spcPts val="600"/>
              </a:spcAft>
              <a:buClr>
                <a:srgbClr val="1186C3"/>
              </a:buClr>
              <a:buSzPct val="145000"/>
              <a:buFont typeface="Arial"/>
              <a:buChar char="•"/>
              <a:defRPr b="0" i="0" sz="1400" u="none" cap="none" strike="noStrike">
                <a:solidFill>
                  <a:schemeClr val="dk1"/>
                </a:solidFill>
                <a:latin typeface="Corbel"/>
                <a:ea typeface="Corbel"/>
                <a:cs typeface="Corbel"/>
                <a:sym typeface="Corbel"/>
              </a:defRPr>
            </a:lvl5pPr>
            <a:lvl6pPr indent="-99695" lvl="5" marL="2514600" marR="0" rtl="0" algn="l">
              <a:spcBef>
                <a:spcPts val="280"/>
              </a:spcBef>
              <a:spcAft>
                <a:spcPts val="600"/>
              </a:spcAft>
              <a:buClr>
                <a:srgbClr val="1186C3"/>
              </a:buClr>
              <a:buSzPct val="145000"/>
              <a:buFont typeface="Arial"/>
              <a:buChar char="•"/>
              <a:defRPr b="0" i="0" sz="1400" u="none" cap="none" strike="noStrike">
                <a:solidFill>
                  <a:schemeClr val="dk1"/>
                </a:solidFill>
                <a:latin typeface="Corbel"/>
                <a:ea typeface="Corbel"/>
                <a:cs typeface="Corbel"/>
                <a:sym typeface="Corbel"/>
              </a:defRPr>
            </a:lvl6pPr>
            <a:lvl7pPr indent="-99695" lvl="6" marL="2971800" marR="0" rtl="0" algn="l">
              <a:spcBef>
                <a:spcPts val="280"/>
              </a:spcBef>
              <a:spcAft>
                <a:spcPts val="600"/>
              </a:spcAft>
              <a:buClr>
                <a:srgbClr val="1186C3"/>
              </a:buClr>
              <a:buSzPct val="145000"/>
              <a:buFont typeface="Arial"/>
              <a:buChar char="•"/>
              <a:defRPr b="0" i="0" sz="1400" u="none" cap="none" strike="noStrike">
                <a:solidFill>
                  <a:schemeClr val="dk1"/>
                </a:solidFill>
                <a:latin typeface="Corbel"/>
                <a:ea typeface="Corbel"/>
                <a:cs typeface="Corbel"/>
                <a:sym typeface="Corbel"/>
              </a:defRPr>
            </a:lvl7pPr>
            <a:lvl8pPr indent="-99695" lvl="7" marL="3429000" marR="0" rtl="0" algn="l">
              <a:spcBef>
                <a:spcPts val="280"/>
              </a:spcBef>
              <a:spcAft>
                <a:spcPts val="600"/>
              </a:spcAft>
              <a:buClr>
                <a:srgbClr val="1186C3"/>
              </a:buClr>
              <a:buSzPct val="145000"/>
              <a:buFont typeface="Arial"/>
              <a:buChar char="•"/>
              <a:defRPr b="0" i="0" sz="1400" u="none" cap="none" strike="noStrike">
                <a:solidFill>
                  <a:schemeClr val="dk1"/>
                </a:solidFill>
                <a:latin typeface="Corbel"/>
                <a:ea typeface="Corbel"/>
                <a:cs typeface="Corbel"/>
                <a:sym typeface="Corbel"/>
              </a:defRPr>
            </a:lvl8pPr>
            <a:lvl9pPr indent="-99695" lvl="8" marL="3886200" marR="0" rtl="0" algn="l">
              <a:spcBef>
                <a:spcPts val="280"/>
              </a:spcBef>
              <a:spcAft>
                <a:spcPts val="600"/>
              </a:spcAft>
              <a:buClr>
                <a:srgbClr val="1186C3"/>
              </a:buClr>
              <a:buSzPct val="145000"/>
              <a:buFont typeface="Arial"/>
              <a:buChar char="•"/>
              <a:defRPr b="0" i="0" sz="1400" u="none" cap="none" strike="noStrike">
                <a:solidFill>
                  <a:schemeClr val="dk1"/>
                </a:solidFill>
                <a:latin typeface="Corbel"/>
                <a:ea typeface="Corbel"/>
                <a:cs typeface="Corbel"/>
                <a:sym typeface="Corbel"/>
              </a:defRPr>
            </a:lvl9pPr>
          </a:lstStyle>
          <a:p/>
        </p:txBody>
      </p:sp>
      <p:sp>
        <p:nvSpPr>
          <p:cNvPr id="115" name="Shape 115"/>
          <p:cNvSpPr txBox="1"/>
          <p:nvPr>
            <p:ph idx="2" type="body"/>
          </p:nvPr>
        </p:nvSpPr>
        <p:spPr>
          <a:xfrm>
            <a:off x="1484312" y="4775200"/>
            <a:ext cx="10018710" cy="1016000"/>
          </a:xfrm>
          <a:prstGeom prst="rect">
            <a:avLst/>
          </a:prstGeom>
          <a:noFill/>
          <a:ln>
            <a:noFill/>
          </a:ln>
        </p:spPr>
        <p:txBody>
          <a:bodyPr anchorCtr="0" anchor="t" bIns="91425" lIns="91425" rIns="91425" wrap="square" tIns="91425"/>
          <a:lstStyle>
            <a:lvl1pPr indent="0" lvl="0" marL="0" marR="0" rtl="0" algn="r">
              <a:spcBef>
                <a:spcPts val="360"/>
              </a:spcBef>
              <a:spcAft>
                <a:spcPts val="600"/>
              </a:spcAft>
              <a:buClr>
                <a:srgbClr val="1186C3"/>
              </a:buClr>
              <a:buFont typeface="Arial"/>
              <a:buNone/>
              <a:defRPr b="0" i="0" sz="1800" u="none" cap="none" strike="noStrike">
                <a:solidFill>
                  <a:schemeClr val="dk1"/>
                </a:solidFill>
                <a:latin typeface="Corbel"/>
                <a:ea typeface="Corbel"/>
                <a:cs typeface="Corbel"/>
                <a:sym typeface="Corbel"/>
              </a:defRPr>
            </a:lvl1pPr>
            <a:lvl2pPr indent="0" lvl="1" marL="457200" marR="0" rtl="0" algn="l">
              <a:spcBef>
                <a:spcPts val="360"/>
              </a:spcBef>
              <a:spcAft>
                <a:spcPts val="600"/>
              </a:spcAft>
              <a:buClr>
                <a:srgbClr val="1186C3"/>
              </a:buClr>
              <a:buFont typeface="Arial"/>
              <a:buNone/>
              <a:defRPr b="0" i="0" sz="1800" u="none" cap="none" strike="noStrike">
                <a:solidFill>
                  <a:srgbClr val="888888"/>
                </a:solidFill>
                <a:latin typeface="Corbel"/>
                <a:ea typeface="Corbel"/>
                <a:cs typeface="Corbel"/>
                <a:sym typeface="Corbel"/>
              </a:defRPr>
            </a:lvl2pPr>
            <a:lvl3pPr indent="0" lvl="2" marL="914400" marR="0" rtl="0" algn="l">
              <a:spcBef>
                <a:spcPts val="320"/>
              </a:spcBef>
              <a:spcAft>
                <a:spcPts val="600"/>
              </a:spcAft>
              <a:buClr>
                <a:srgbClr val="1186C3"/>
              </a:buClr>
              <a:buFont typeface="Arial"/>
              <a:buNone/>
              <a:defRPr b="0" i="0" sz="1600" u="none" cap="none" strike="noStrike">
                <a:solidFill>
                  <a:srgbClr val="888888"/>
                </a:solidFill>
                <a:latin typeface="Corbel"/>
                <a:ea typeface="Corbel"/>
                <a:cs typeface="Corbel"/>
                <a:sym typeface="Corbel"/>
              </a:defRPr>
            </a:lvl3pPr>
            <a:lvl4pPr indent="0" lvl="3" marL="1371600" marR="0" rtl="0" algn="l">
              <a:spcBef>
                <a:spcPts val="280"/>
              </a:spcBef>
              <a:spcAft>
                <a:spcPts val="600"/>
              </a:spcAft>
              <a:buClr>
                <a:srgbClr val="1186C3"/>
              </a:buClr>
              <a:buFont typeface="Arial"/>
              <a:buNone/>
              <a:defRPr b="0" i="0" sz="1400" u="none" cap="none" strike="noStrike">
                <a:solidFill>
                  <a:srgbClr val="888888"/>
                </a:solidFill>
                <a:latin typeface="Corbel"/>
                <a:ea typeface="Corbel"/>
                <a:cs typeface="Corbel"/>
                <a:sym typeface="Corbel"/>
              </a:defRPr>
            </a:lvl4pPr>
            <a:lvl5pPr indent="0" lvl="4" marL="1828800" marR="0" rtl="0" algn="l">
              <a:spcBef>
                <a:spcPts val="280"/>
              </a:spcBef>
              <a:spcAft>
                <a:spcPts val="600"/>
              </a:spcAft>
              <a:buClr>
                <a:srgbClr val="1186C3"/>
              </a:buClr>
              <a:buFont typeface="Arial"/>
              <a:buNone/>
              <a:defRPr b="0" i="0" sz="1400" u="none" cap="none" strike="noStrike">
                <a:solidFill>
                  <a:srgbClr val="888888"/>
                </a:solidFill>
                <a:latin typeface="Corbel"/>
                <a:ea typeface="Corbel"/>
                <a:cs typeface="Corbel"/>
                <a:sym typeface="Corbel"/>
              </a:defRPr>
            </a:lvl5pPr>
            <a:lvl6pPr indent="0" lvl="5" marL="2286000" marR="0" rtl="0" algn="l">
              <a:spcBef>
                <a:spcPts val="280"/>
              </a:spcBef>
              <a:spcAft>
                <a:spcPts val="600"/>
              </a:spcAft>
              <a:buClr>
                <a:srgbClr val="1186C3"/>
              </a:buClr>
              <a:buFont typeface="Arial"/>
              <a:buNone/>
              <a:defRPr b="0" i="0" sz="1400" u="none" cap="none" strike="noStrike">
                <a:solidFill>
                  <a:srgbClr val="888888"/>
                </a:solidFill>
                <a:latin typeface="Corbel"/>
                <a:ea typeface="Corbel"/>
                <a:cs typeface="Corbel"/>
                <a:sym typeface="Corbel"/>
              </a:defRPr>
            </a:lvl6pPr>
            <a:lvl7pPr indent="0" lvl="6" marL="2743200" marR="0" rtl="0" algn="l">
              <a:spcBef>
                <a:spcPts val="280"/>
              </a:spcBef>
              <a:spcAft>
                <a:spcPts val="600"/>
              </a:spcAft>
              <a:buClr>
                <a:srgbClr val="1186C3"/>
              </a:buClr>
              <a:buFont typeface="Arial"/>
              <a:buNone/>
              <a:defRPr b="0" i="0" sz="1400" u="none" cap="none" strike="noStrike">
                <a:solidFill>
                  <a:srgbClr val="888888"/>
                </a:solidFill>
                <a:latin typeface="Corbel"/>
                <a:ea typeface="Corbel"/>
                <a:cs typeface="Corbel"/>
                <a:sym typeface="Corbel"/>
              </a:defRPr>
            </a:lvl7pPr>
            <a:lvl8pPr indent="0" lvl="7" marL="3200400" marR="0" rtl="0" algn="l">
              <a:spcBef>
                <a:spcPts val="280"/>
              </a:spcBef>
              <a:spcAft>
                <a:spcPts val="600"/>
              </a:spcAft>
              <a:buClr>
                <a:srgbClr val="1186C3"/>
              </a:buClr>
              <a:buFont typeface="Arial"/>
              <a:buNone/>
              <a:defRPr b="0" i="0" sz="1400" u="none" cap="none" strike="noStrike">
                <a:solidFill>
                  <a:srgbClr val="888888"/>
                </a:solidFill>
                <a:latin typeface="Corbel"/>
                <a:ea typeface="Corbel"/>
                <a:cs typeface="Corbel"/>
                <a:sym typeface="Corbel"/>
              </a:defRPr>
            </a:lvl8pPr>
            <a:lvl9pPr indent="0" lvl="8" marL="3657600" marR="0" rtl="0" algn="l">
              <a:spcBef>
                <a:spcPts val="280"/>
              </a:spcBef>
              <a:spcAft>
                <a:spcPts val="600"/>
              </a:spcAft>
              <a:buClr>
                <a:srgbClr val="1186C3"/>
              </a:buClr>
              <a:buFont typeface="Arial"/>
              <a:buNone/>
              <a:defRPr b="0" i="0" sz="1400" u="none" cap="none" strike="noStrike">
                <a:solidFill>
                  <a:srgbClr val="888888"/>
                </a:solidFill>
                <a:latin typeface="Corbel"/>
                <a:ea typeface="Corbel"/>
                <a:cs typeface="Corbel"/>
                <a:sym typeface="Corbel"/>
              </a:defRPr>
            </a:lvl9pPr>
          </a:lstStyle>
          <a:p/>
        </p:txBody>
      </p:sp>
      <p:sp>
        <p:nvSpPr>
          <p:cNvPr id="116" name="Shape 116"/>
          <p:cNvSpPr txBox="1"/>
          <p:nvPr>
            <p:ph idx="10" type="dt"/>
          </p:nvPr>
        </p:nvSpPr>
        <p:spPr>
          <a:xfrm>
            <a:off x="9732656" y="5883275"/>
            <a:ext cx="1143000" cy="365125"/>
          </a:xfrm>
          <a:prstGeom prst="rect">
            <a:avLst/>
          </a:prstGeom>
          <a:noFill/>
          <a:ln>
            <a:noFill/>
          </a:ln>
        </p:spPr>
        <p:txBody>
          <a:bodyPr anchorCtr="0" anchor="ctr" bIns="91425" lIns="91425" rIns="91425" wrap="square" tIns="91425"/>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17" name="Shape 117"/>
          <p:cNvSpPr txBox="1"/>
          <p:nvPr>
            <p:ph idx="11" type="ftr"/>
          </p:nvPr>
        </p:nvSpPr>
        <p:spPr>
          <a:xfrm>
            <a:off x="2572279" y="5883275"/>
            <a:ext cx="7084177" cy="365125"/>
          </a:xfrm>
          <a:prstGeom prst="rect">
            <a:avLst/>
          </a:prstGeom>
          <a:noFill/>
          <a:ln>
            <a:noFill/>
          </a:ln>
        </p:spPr>
        <p:txBody>
          <a:bodyPr anchorCtr="0" anchor="ctr" bIns="91425" lIns="91425" rIns="91425" wrap="square" tIns="91425"/>
          <a:lstStyle>
            <a:lvl1pPr indent="0" lvl="0" marL="0" marR="0" rtl="0" algn="l">
              <a:spcBef>
                <a:spcPts val="0"/>
              </a:spcBef>
              <a:buNone/>
              <a:defRPr b="0" i="0" sz="10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18" name="Shape 118"/>
          <p:cNvSpPr txBox="1"/>
          <p:nvPr>
            <p:ph idx="12" type="sldNum"/>
          </p:nvPr>
        </p:nvSpPr>
        <p:spPr>
          <a:xfrm>
            <a:off x="10951856" y="5883275"/>
            <a:ext cx="551167"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Corbel"/>
                <a:ea typeface="Corbel"/>
                <a:cs typeface="Corbel"/>
                <a:sym typeface="Corbe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ue or False">
    <p:spTree>
      <p:nvGrpSpPr>
        <p:cNvPr id="119" name="Shape 119"/>
        <p:cNvGrpSpPr/>
        <p:nvPr/>
      </p:nvGrpSpPr>
      <p:grpSpPr>
        <a:xfrm>
          <a:off x="0" y="0"/>
          <a:ext cx="0" cy="0"/>
          <a:chOff x="0" y="0"/>
          <a:chExt cx="0" cy="0"/>
        </a:xfrm>
      </p:grpSpPr>
      <p:sp>
        <p:nvSpPr>
          <p:cNvPr id="120" name="Shape 120"/>
          <p:cNvSpPr txBox="1"/>
          <p:nvPr>
            <p:ph type="title"/>
          </p:nvPr>
        </p:nvSpPr>
        <p:spPr>
          <a:xfrm>
            <a:off x="1484313" y="685800"/>
            <a:ext cx="10018712" cy="2727325"/>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orbel"/>
              <a:buNone/>
              <a:defRPr b="0" i="0" sz="40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21" name="Shape 121"/>
          <p:cNvSpPr txBox="1"/>
          <p:nvPr>
            <p:ph idx="1" type="body"/>
          </p:nvPr>
        </p:nvSpPr>
        <p:spPr>
          <a:xfrm>
            <a:off x="1484312" y="3505200"/>
            <a:ext cx="10018713" cy="838200"/>
          </a:xfrm>
          <a:prstGeom prst="rect">
            <a:avLst/>
          </a:prstGeom>
          <a:noFill/>
          <a:ln>
            <a:noFill/>
          </a:ln>
        </p:spPr>
        <p:txBody>
          <a:bodyPr anchorCtr="0" anchor="b" bIns="91425" lIns="91425" rIns="91425" wrap="square" tIns="91425"/>
          <a:lstStyle>
            <a:lvl1pPr indent="-285750" lvl="0" marL="285750" marR="0" rtl="0" algn="l">
              <a:spcBef>
                <a:spcPts val="560"/>
              </a:spcBef>
              <a:spcAft>
                <a:spcPts val="600"/>
              </a:spcAft>
              <a:buClr>
                <a:srgbClr val="1186C3"/>
              </a:buClr>
              <a:buFont typeface="Arial"/>
              <a:buNone/>
              <a:defRPr b="0" i="0" sz="2800" u="none" cap="none" strike="noStrike">
                <a:solidFill>
                  <a:schemeClr val="dk1"/>
                </a:solidFill>
                <a:latin typeface="Corbel"/>
                <a:ea typeface="Corbel"/>
                <a:cs typeface="Corbel"/>
                <a:sym typeface="Corbel"/>
              </a:defRPr>
            </a:lvl1pPr>
            <a:lvl2pPr indent="-101600" lvl="1" marL="742950" marR="0" rtl="0" algn="l">
              <a:spcBef>
                <a:spcPts val="400"/>
              </a:spcBef>
              <a:spcAft>
                <a:spcPts val="600"/>
              </a:spcAft>
              <a:buClr>
                <a:srgbClr val="1186C3"/>
              </a:buClr>
              <a:buSzPct val="145000"/>
              <a:buFont typeface="Arial"/>
              <a:buChar char="•"/>
              <a:defRPr b="0" i="0" sz="2000" u="none" cap="none" strike="noStrike">
                <a:solidFill>
                  <a:schemeClr val="dk1"/>
                </a:solidFill>
                <a:latin typeface="Corbel"/>
                <a:ea typeface="Corbel"/>
                <a:cs typeface="Corbel"/>
                <a:sym typeface="Corbel"/>
              </a:defRPr>
            </a:lvl2pPr>
            <a:lvl3pPr indent="-120014" lvl="2" marL="1200150" marR="0" rtl="0" algn="l">
              <a:spcBef>
                <a:spcPts val="360"/>
              </a:spcBef>
              <a:spcAft>
                <a:spcPts val="600"/>
              </a:spcAft>
              <a:buClr>
                <a:srgbClr val="1186C3"/>
              </a:buClr>
              <a:buSzPct val="145000"/>
              <a:buFont typeface="Arial"/>
              <a:buChar char="•"/>
              <a:defRPr b="0" i="0" sz="1800" u="none" cap="none" strike="noStrike">
                <a:solidFill>
                  <a:schemeClr val="dk1"/>
                </a:solidFill>
                <a:latin typeface="Corbel"/>
                <a:ea typeface="Corbel"/>
                <a:cs typeface="Corbel"/>
                <a:sym typeface="Corbel"/>
              </a:defRPr>
            </a:lvl3pPr>
            <a:lvl4pPr indent="-24130" lvl="3" marL="1543050" marR="0" rtl="0" algn="l">
              <a:spcBef>
                <a:spcPts val="320"/>
              </a:spcBef>
              <a:spcAft>
                <a:spcPts val="600"/>
              </a:spcAft>
              <a:buClr>
                <a:srgbClr val="1186C3"/>
              </a:buClr>
              <a:buSzPct val="145000"/>
              <a:buFont typeface="Arial"/>
              <a:buChar char="•"/>
              <a:defRPr b="0" i="0" sz="1600" u="none" cap="none" strike="noStrike">
                <a:solidFill>
                  <a:schemeClr val="dk1"/>
                </a:solidFill>
                <a:latin typeface="Corbel"/>
                <a:ea typeface="Corbel"/>
                <a:cs typeface="Corbel"/>
                <a:sym typeface="Corbel"/>
              </a:defRPr>
            </a:lvl4pPr>
            <a:lvl5pPr indent="-42545" lvl="4" marL="2000250" marR="0" rtl="0" algn="l">
              <a:spcBef>
                <a:spcPts val="280"/>
              </a:spcBef>
              <a:spcAft>
                <a:spcPts val="600"/>
              </a:spcAft>
              <a:buClr>
                <a:srgbClr val="1186C3"/>
              </a:buClr>
              <a:buSzPct val="145000"/>
              <a:buFont typeface="Arial"/>
              <a:buChar char="•"/>
              <a:defRPr b="0" i="0" sz="1400" u="none" cap="none" strike="noStrike">
                <a:solidFill>
                  <a:schemeClr val="dk1"/>
                </a:solidFill>
                <a:latin typeface="Corbel"/>
                <a:ea typeface="Corbel"/>
                <a:cs typeface="Corbel"/>
                <a:sym typeface="Corbel"/>
              </a:defRPr>
            </a:lvl5pPr>
            <a:lvl6pPr indent="-99695" lvl="5" marL="2514600" marR="0" rtl="0" algn="l">
              <a:spcBef>
                <a:spcPts val="280"/>
              </a:spcBef>
              <a:spcAft>
                <a:spcPts val="600"/>
              </a:spcAft>
              <a:buClr>
                <a:srgbClr val="1186C3"/>
              </a:buClr>
              <a:buSzPct val="145000"/>
              <a:buFont typeface="Arial"/>
              <a:buChar char="•"/>
              <a:defRPr b="0" i="0" sz="1400" u="none" cap="none" strike="noStrike">
                <a:solidFill>
                  <a:schemeClr val="dk1"/>
                </a:solidFill>
                <a:latin typeface="Corbel"/>
                <a:ea typeface="Corbel"/>
                <a:cs typeface="Corbel"/>
                <a:sym typeface="Corbel"/>
              </a:defRPr>
            </a:lvl6pPr>
            <a:lvl7pPr indent="-99695" lvl="6" marL="2971800" marR="0" rtl="0" algn="l">
              <a:spcBef>
                <a:spcPts val="280"/>
              </a:spcBef>
              <a:spcAft>
                <a:spcPts val="600"/>
              </a:spcAft>
              <a:buClr>
                <a:srgbClr val="1186C3"/>
              </a:buClr>
              <a:buSzPct val="145000"/>
              <a:buFont typeface="Arial"/>
              <a:buChar char="•"/>
              <a:defRPr b="0" i="0" sz="1400" u="none" cap="none" strike="noStrike">
                <a:solidFill>
                  <a:schemeClr val="dk1"/>
                </a:solidFill>
                <a:latin typeface="Corbel"/>
                <a:ea typeface="Corbel"/>
                <a:cs typeface="Corbel"/>
                <a:sym typeface="Corbel"/>
              </a:defRPr>
            </a:lvl7pPr>
            <a:lvl8pPr indent="-99695" lvl="7" marL="3429000" marR="0" rtl="0" algn="l">
              <a:spcBef>
                <a:spcPts val="280"/>
              </a:spcBef>
              <a:spcAft>
                <a:spcPts val="600"/>
              </a:spcAft>
              <a:buClr>
                <a:srgbClr val="1186C3"/>
              </a:buClr>
              <a:buSzPct val="145000"/>
              <a:buFont typeface="Arial"/>
              <a:buChar char="•"/>
              <a:defRPr b="0" i="0" sz="1400" u="none" cap="none" strike="noStrike">
                <a:solidFill>
                  <a:schemeClr val="dk1"/>
                </a:solidFill>
                <a:latin typeface="Corbel"/>
                <a:ea typeface="Corbel"/>
                <a:cs typeface="Corbel"/>
                <a:sym typeface="Corbel"/>
              </a:defRPr>
            </a:lvl8pPr>
            <a:lvl9pPr indent="-99695" lvl="8" marL="3886200" marR="0" rtl="0" algn="l">
              <a:spcBef>
                <a:spcPts val="280"/>
              </a:spcBef>
              <a:spcAft>
                <a:spcPts val="600"/>
              </a:spcAft>
              <a:buClr>
                <a:srgbClr val="1186C3"/>
              </a:buClr>
              <a:buSzPct val="145000"/>
              <a:buFont typeface="Arial"/>
              <a:buChar char="•"/>
              <a:defRPr b="0" i="0" sz="1400" u="none" cap="none" strike="noStrike">
                <a:solidFill>
                  <a:schemeClr val="dk1"/>
                </a:solidFill>
                <a:latin typeface="Corbel"/>
                <a:ea typeface="Corbel"/>
                <a:cs typeface="Corbel"/>
                <a:sym typeface="Corbel"/>
              </a:defRPr>
            </a:lvl9pPr>
          </a:lstStyle>
          <a:p/>
        </p:txBody>
      </p:sp>
      <p:sp>
        <p:nvSpPr>
          <p:cNvPr id="122" name="Shape 122"/>
          <p:cNvSpPr txBox="1"/>
          <p:nvPr>
            <p:ph idx="2" type="body"/>
          </p:nvPr>
        </p:nvSpPr>
        <p:spPr>
          <a:xfrm>
            <a:off x="1484311" y="4343400"/>
            <a:ext cx="10018713" cy="1447800"/>
          </a:xfrm>
          <a:prstGeom prst="rect">
            <a:avLst/>
          </a:prstGeom>
          <a:noFill/>
          <a:ln>
            <a:noFill/>
          </a:ln>
        </p:spPr>
        <p:txBody>
          <a:bodyPr anchorCtr="0" anchor="t" bIns="91425" lIns="91425" rIns="91425" wrap="square" tIns="91425"/>
          <a:lstStyle>
            <a:lvl1pPr indent="0" lvl="0" marL="0" marR="0" rtl="0" algn="l">
              <a:spcBef>
                <a:spcPts val="360"/>
              </a:spcBef>
              <a:spcAft>
                <a:spcPts val="600"/>
              </a:spcAft>
              <a:buClr>
                <a:srgbClr val="1186C3"/>
              </a:buClr>
              <a:buFont typeface="Arial"/>
              <a:buNone/>
              <a:defRPr b="0" i="0" sz="1800" u="none" cap="none" strike="noStrike">
                <a:solidFill>
                  <a:schemeClr val="dk1"/>
                </a:solidFill>
                <a:latin typeface="Corbel"/>
                <a:ea typeface="Corbel"/>
                <a:cs typeface="Corbel"/>
                <a:sym typeface="Corbel"/>
              </a:defRPr>
            </a:lvl1pPr>
            <a:lvl2pPr indent="0" lvl="1" marL="457200" marR="0" rtl="0" algn="l">
              <a:spcBef>
                <a:spcPts val="360"/>
              </a:spcBef>
              <a:spcAft>
                <a:spcPts val="600"/>
              </a:spcAft>
              <a:buClr>
                <a:srgbClr val="1186C3"/>
              </a:buClr>
              <a:buFont typeface="Arial"/>
              <a:buNone/>
              <a:defRPr b="0" i="0" sz="1800" u="none" cap="none" strike="noStrike">
                <a:solidFill>
                  <a:srgbClr val="888888"/>
                </a:solidFill>
                <a:latin typeface="Corbel"/>
                <a:ea typeface="Corbel"/>
                <a:cs typeface="Corbel"/>
                <a:sym typeface="Corbel"/>
              </a:defRPr>
            </a:lvl2pPr>
            <a:lvl3pPr indent="0" lvl="2" marL="914400" marR="0" rtl="0" algn="l">
              <a:spcBef>
                <a:spcPts val="320"/>
              </a:spcBef>
              <a:spcAft>
                <a:spcPts val="600"/>
              </a:spcAft>
              <a:buClr>
                <a:srgbClr val="1186C3"/>
              </a:buClr>
              <a:buFont typeface="Arial"/>
              <a:buNone/>
              <a:defRPr b="0" i="0" sz="1600" u="none" cap="none" strike="noStrike">
                <a:solidFill>
                  <a:srgbClr val="888888"/>
                </a:solidFill>
                <a:latin typeface="Corbel"/>
                <a:ea typeface="Corbel"/>
                <a:cs typeface="Corbel"/>
                <a:sym typeface="Corbel"/>
              </a:defRPr>
            </a:lvl3pPr>
            <a:lvl4pPr indent="0" lvl="3" marL="1371600" marR="0" rtl="0" algn="l">
              <a:spcBef>
                <a:spcPts val="280"/>
              </a:spcBef>
              <a:spcAft>
                <a:spcPts val="600"/>
              </a:spcAft>
              <a:buClr>
                <a:srgbClr val="1186C3"/>
              </a:buClr>
              <a:buFont typeface="Arial"/>
              <a:buNone/>
              <a:defRPr b="0" i="0" sz="1400" u="none" cap="none" strike="noStrike">
                <a:solidFill>
                  <a:srgbClr val="888888"/>
                </a:solidFill>
                <a:latin typeface="Corbel"/>
                <a:ea typeface="Corbel"/>
                <a:cs typeface="Corbel"/>
                <a:sym typeface="Corbel"/>
              </a:defRPr>
            </a:lvl4pPr>
            <a:lvl5pPr indent="0" lvl="4" marL="1828800" marR="0" rtl="0" algn="l">
              <a:spcBef>
                <a:spcPts val="280"/>
              </a:spcBef>
              <a:spcAft>
                <a:spcPts val="600"/>
              </a:spcAft>
              <a:buClr>
                <a:srgbClr val="1186C3"/>
              </a:buClr>
              <a:buFont typeface="Arial"/>
              <a:buNone/>
              <a:defRPr b="0" i="0" sz="1400" u="none" cap="none" strike="noStrike">
                <a:solidFill>
                  <a:srgbClr val="888888"/>
                </a:solidFill>
                <a:latin typeface="Corbel"/>
                <a:ea typeface="Corbel"/>
                <a:cs typeface="Corbel"/>
                <a:sym typeface="Corbel"/>
              </a:defRPr>
            </a:lvl5pPr>
            <a:lvl6pPr indent="0" lvl="5" marL="2286000" marR="0" rtl="0" algn="l">
              <a:spcBef>
                <a:spcPts val="280"/>
              </a:spcBef>
              <a:spcAft>
                <a:spcPts val="600"/>
              </a:spcAft>
              <a:buClr>
                <a:srgbClr val="1186C3"/>
              </a:buClr>
              <a:buFont typeface="Arial"/>
              <a:buNone/>
              <a:defRPr b="0" i="0" sz="1400" u="none" cap="none" strike="noStrike">
                <a:solidFill>
                  <a:srgbClr val="888888"/>
                </a:solidFill>
                <a:latin typeface="Corbel"/>
                <a:ea typeface="Corbel"/>
                <a:cs typeface="Corbel"/>
                <a:sym typeface="Corbel"/>
              </a:defRPr>
            </a:lvl6pPr>
            <a:lvl7pPr indent="0" lvl="6" marL="2743200" marR="0" rtl="0" algn="l">
              <a:spcBef>
                <a:spcPts val="280"/>
              </a:spcBef>
              <a:spcAft>
                <a:spcPts val="600"/>
              </a:spcAft>
              <a:buClr>
                <a:srgbClr val="1186C3"/>
              </a:buClr>
              <a:buFont typeface="Arial"/>
              <a:buNone/>
              <a:defRPr b="0" i="0" sz="1400" u="none" cap="none" strike="noStrike">
                <a:solidFill>
                  <a:srgbClr val="888888"/>
                </a:solidFill>
                <a:latin typeface="Corbel"/>
                <a:ea typeface="Corbel"/>
                <a:cs typeface="Corbel"/>
                <a:sym typeface="Corbel"/>
              </a:defRPr>
            </a:lvl7pPr>
            <a:lvl8pPr indent="0" lvl="7" marL="3200400" marR="0" rtl="0" algn="l">
              <a:spcBef>
                <a:spcPts val="280"/>
              </a:spcBef>
              <a:spcAft>
                <a:spcPts val="600"/>
              </a:spcAft>
              <a:buClr>
                <a:srgbClr val="1186C3"/>
              </a:buClr>
              <a:buFont typeface="Arial"/>
              <a:buNone/>
              <a:defRPr b="0" i="0" sz="1400" u="none" cap="none" strike="noStrike">
                <a:solidFill>
                  <a:srgbClr val="888888"/>
                </a:solidFill>
                <a:latin typeface="Corbel"/>
                <a:ea typeface="Corbel"/>
                <a:cs typeface="Corbel"/>
                <a:sym typeface="Corbel"/>
              </a:defRPr>
            </a:lvl8pPr>
            <a:lvl9pPr indent="0" lvl="8" marL="3657600" marR="0" rtl="0" algn="l">
              <a:spcBef>
                <a:spcPts val="280"/>
              </a:spcBef>
              <a:spcAft>
                <a:spcPts val="600"/>
              </a:spcAft>
              <a:buClr>
                <a:srgbClr val="1186C3"/>
              </a:buClr>
              <a:buFont typeface="Arial"/>
              <a:buNone/>
              <a:defRPr b="0" i="0" sz="1400" u="none" cap="none" strike="noStrike">
                <a:solidFill>
                  <a:srgbClr val="888888"/>
                </a:solidFill>
                <a:latin typeface="Corbel"/>
                <a:ea typeface="Corbel"/>
                <a:cs typeface="Corbel"/>
                <a:sym typeface="Corbel"/>
              </a:defRPr>
            </a:lvl9pPr>
          </a:lstStyle>
          <a:p/>
        </p:txBody>
      </p:sp>
      <p:sp>
        <p:nvSpPr>
          <p:cNvPr id="123" name="Shape 123"/>
          <p:cNvSpPr txBox="1"/>
          <p:nvPr>
            <p:ph idx="10" type="dt"/>
          </p:nvPr>
        </p:nvSpPr>
        <p:spPr>
          <a:xfrm>
            <a:off x="9732656" y="5883275"/>
            <a:ext cx="1143000" cy="365125"/>
          </a:xfrm>
          <a:prstGeom prst="rect">
            <a:avLst/>
          </a:prstGeom>
          <a:noFill/>
          <a:ln>
            <a:noFill/>
          </a:ln>
        </p:spPr>
        <p:txBody>
          <a:bodyPr anchorCtr="0" anchor="ctr" bIns="91425" lIns="91425" rIns="91425" wrap="square" tIns="91425"/>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24" name="Shape 124"/>
          <p:cNvSpPr txBox="1"/>
          <p:nvPr>
            <p:ph idx="11" type="ftr"/>
          </p:nvPr>
        </p:nvSpPr>
        <p:spPr>
          <a:xfrm>
            <a:off x="2572279" y="5883275"/>
            <a:ext cx="7084177" cy="365125"/>
          </a:xfrm>
          <a:prstGeom prst="rect">
            <a:avLst/>
          </a:prstGeom>
          <a:noFill/>
          <a:ln>
            <a:noFill/>
          </a:ln>
        </p:spPr>
        <p:txBody>
          <a:bodyPr anchorCtr="0" anchor="ctr" bIns="91425" lIns="91425" rIns="91425" wrap="square" tIns="91425"/>
          <a:lstStyle>
            <a:lvl1pPr indent="0" lvl="0" marL="0" marR="0" rtl="0" algn="l">
              <a:spcBef>
                <a:spcPts val="0"/>
              </a:spcBef>
              <a:buNone/>
              <a:defRPr b="0" i="0" sz="10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25" name="Shape 125"/>
          <p:cNvSpPr txBox="1"/>
          <p:nvPr>
            <p:ph idx="12" type="sldNum"/>
          </p:nvPr>
        </p:nvSpPr>
        <p:spPr>
          <a:xfrm>
            <a:off x="10951856" y="5883275"/>
            <a:ext cx="551167"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Corbel"/>
                <a:ea typeface="Corbel"/>
                <a:cs typeface="Corbel"/>
                <a:sym typeface="Corbe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26" name="Shape 126"/>
        <p:cNvGrpSpPr/>
        <p:nvPr/>
      </p:nvGrpSpPr>
      <p:grpSpPr>
        <a:xfrm>
          <a:off x="0" y="0"/>
          <a:ext cx="0" cy="0"/>
          <a:chOff x="0" y="0"/>
          <a:chExt cx="0" cy="0"/>
        </a:xfrm>
      </p:grpSpPr>
      <p:sp>
        <p:nvSpPr>
          <p:cNvPr id="127" name="Shape 127"/>
          <p:cNvSpPr txBox="1"/>
          <p:nvPr>
            <p:ph type="title"/>
          </p:nvPr>
        </p:nvSpPr>
        <p:spPr>
          <a:xfrm>
            <a:off x="1484311" y="685800"/>
            <a:ext cx="10018713" cy="1752599"/>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orbel"/>
              <a:buNone/>
              <a:defRPr b="0" i="0" sz="40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28" name="Shape 128"/>
          <p:cNvSpPr txBox="1"/>
          <p:nvPr>
            <p:ph idx="1" type="body"/>
          </p:nvPr>
        </p:nvSpPr>
        <p:spPr>
          <a:xfrm rot="5400000">
            <a:off x="4931566" y="-780257"/>
            <a:ext cx="3124201" cy="10018713"/>
          </a:xfrm>
          <a:prstGeom prst="rect">
            <a:avLst/>
          </a:prstGeom>
          <a:noFill/>
          <a:ln>
            <a:noFill/>
          </a:ln>
        </p:spPr>
        <p:txBody>
          <a:bodyPr anchorCtr="0" anchor="t" bIns="91425" lIns="91425" rIns="91425" wrap="square" tIns="91425"/>
          <a:lstStyle>
            <a:lvl1pPr indent="-64770" lvl="0" marL="285750" marR="0" rtl="0" algn="l">
              <a:spcBef>
                <a:spcPts val="480"/>
              </a:spcBef>
              <a:spcAft>
                <a:spcPts val="600"/>
              </a:spcAft>
              <a:buClr>
                <a:srgbClr val="1186C3"/>
              </a:buClr>
              <a:buSzPct val="145000"/>
              <a:buFont typeface="Arial"/>
              <a:buChar char="•"/>
              <a:defRPr b="0" i="0" sz="2400" u="none" cap="none" strike="noStrike">
                <a:solidFill>
                  <a:schemeClr val="dk1"/>
                </a:solidFill>
                <a:latin typeface="Corbel"/>
                <a:ea typeface="Corbel"/>
                <a:cs typeface="Corbel"/>
                <a:sym typeface="Corbel"/>
              </a:defRPr>
            </a:lvl1pPr>
            <a:lvl2pPr indent="-101600" lvl="1" marL="742950" marR="0" rtl="0" algn="l">
              <a:spcBef>
                <a:spcPts val="400"/>
              </a:spcBef>
              <a:spcAft>
                <a:spcPts val="600"/>
              </a:spcAft>
              <a:buClr>
                <a:srgbClr val="1186C3"/>
              </a:buClr>
              <a:buSzPct val="145000"/>
              <a:buFont typeface="Arial"/>
              <a:buChar char="•"/>
              <a:defRPr b="0" i="0" sz="2000" u="none" cap="none" strike="noStrike">
                <a:solidFill>
                  <a:schemeClr val="dk1"/>
                </a:solidFill>
                <a:latin typeface="Corbel"/>
                <a:ea typeface="Corbel"/>
                <a:cs typeface="Corbel"/>
                <a:sym typeface="Corbel"/>
              </a:defRPr>
            </a:lvl2pPr>
            <a:lvl3pPr indent="-120014" lvl="2" marL="1200150" marR="0" rtl="0" algn="l">
              <a:spcBef>
                <a:spcPts val="360"/>
              </a:spcBef>
              <a:spcAft>
                <a:spcPts val="600"/>
              </a:spcAft>
              <a:buClr>
                <a:srgbClr val="1186C3"/>
              </a:buClr>
              <a:buSzPct val="145000"/>
              <a:buFont typeface="Arial"/>
              <a:buChar char="•"/>
              <a:defRPr b="0" i="0" sz="1800" u="none" cap="none" strike="noStrike">
                <a:solidFill>
                  <a:schemeClr val="dk1"/>
                </a:solidFill>
                <a:latin typeface="Corbel"/>
                <a:ea typeface="Corbel"/>
                <a:cs typeface="Corbel"/>
                <a:sym typeface="Corbel"/>
              </a:defRPr>
            </a:lvl3pPr>
            <a:lvl4pPr indent="-24130" lvl="3" marL="1543050" marR="0" rtl="0" algn="l">
              <a:spcBef>
                <a:spcPts val="320"/>
              </a:spcBef>
              <a:spcAft>
                <a:spcPts val="600"/>
              </a:spcAft>
              <a:buClr>
                <a:srgbClr val="1186C3"/>
              </a:buClr>
              <a:buSzPct val="145000"/>
              <a:buFont typeface="Arial"/>
              <a:buChar char="•"/>
              <a:defRPr b="0" i="0" sz="1600" u="none" cap="none" strike="noStrike">
                <a:solidFill>
                  <a:schemeClr val="dk1"/>
                </a:solidFill>
                <a:latin typeface="Corbel"/>
                <a:ea typeface="Corbel"/>
                <a:cs typeface="Corbel"/>
                <a:sym typeface="Corbel"/>
              </a:defRPr>
            </a:lvl4pPr>
            <a:lvl5pPr indent="-42545" lvl="4" marL="2000250" marR="0" rtl="0" algn="l">
              <a:spcBef>
                <a:spcPts val="280"/>
              </a:spcBef>
              <a:spcAft>
                <a:spcPts val="600"/>
              </a:spcAft>
              <a:buClr>
                <a:srgbClr val="1186C3"/>
              </a:buClr>
              <a:buSzPct val="145000"/>
              <a:buFont typeface="Arial"/>
              <a:buChar char="•"/>
              <a:defRPr b="0" i="0" sz="1400" u="none" cap="none" strike="noStrike">
                <a:solidFill>
                  <a:schemeClr val="dk1"/>
                </a:solidFill>
                <a:latin typeface="Corbel"/>
                <a:ea typeface="Corbel"/>
                <a:cs typeface="Corbel"/>
                <a:sym typeface="Corbel"/>
              </a:defRPr>
            </a:lvl5pPr>
            <a:lvl6pPr indent="-99695" lvl="5" marL="2514600" marR="0" rtl="0" algn="l">
              <a:spcBef>
                <a:spcPts val="280"/>
              </a:spcBef>
              <a:spcAft>
                <a:spcPts val="600"/>
              </a:spcAft>
              <a:buClr>
                <a:srgbClr val="1186C3"/>
              </a:buClr>
              <a:buSzPct val="145000"/>
              <a:buFont typeface="Arial"/>
              <a:buChar char="•"/>
              <a:defRPr b="0" i="0" sz="1400" u="none" cap="none" strike="noStrike">
                <a:solidFill>
                  <a:schemeClr val="dk1"/>
                </a:solidFill>
                <a:latin typeface="Corbel"/>
                <a:ea typeface="Corbel"/>
                <a:cs typeface="Corbel"/>
                <a:sym typeface="Corbel"/>
              </a:defRPr>
            </a:lvl6pPr>
            <a:lvl7pPr indent="-99695" lvl="6" marL="2971800" marR="0" rtl="0" algn="l">
              <a:spcBef>
                <a:spcPts val="280"/>
              </a:spcBef>
              <a:spcAft>
                <a:spcPts val="600"/>
              </a:spcAft>
              <a:buClr>
                <a:srgbClr val="1186C3"/>
              </a:buClr>
              <a:buSzPct val="145000"/>
              <a:buFont typeface="Arial"/>
              <a:buChar char="•"/>
              <a:defRPr b="0" i="0" sz="1400" u="none" cap="none" strike="noStrike">
                <a:solidFill>
                  <a:schemeClr val="dk1"/>
                </a:solidFill>
                <a:latin typeface="Corbel"/>
                <a:ea typeface="Corbel"/>
                <a:cs typeface="Corbel"/>
                <a:sym typeface="Corbel"/>
              </a:defRPr>
            </a:lvl7pPr>
            <a:lvl8pPr indent="-99695" lvl="7" marL="3429000" marR="0" rtl="0" algn="l">
              <a:spcBef>
                <a:spcPts val="280"/>
              </a:spcBef>
              <a:spcAft>
                <a:spcPts val="600"/>
              </a:spcAft>
              <a:buClr>
                <a:srgbClr val="1186C3"/>
              </a:buClr>
              <a:buSzPct val="145000"/>
              <a:buFont typeface="Arial"/>
              <a:buChar char="•"/>
              <a:defRPr b="0" i="0" sz="1400" u="none" cap="none" strike="noStrike">
                <a:solidFill>
                  <a:schemeClr val="dk1"/>
                </a:solidFill>
                <a:latin typeface="Corbel"/>
                <a:ea typeface="Corbel"/>
                <a:cs typeface="Corbel"/>
                <a:sym typeface="Corbel"/>
              </a:defRPr>
            </a:lvl8pPr>
            <a:lvl9pPr indent="-99695" lvl="8" marL="3886200" marR="0" rtl="0" algn="l">
              <a:spcBef>
                <a:spcPts val="280"/>
              </a:spcBef>
              <a:spcAft>
                <a:spcPts val="600"/>
              </a:spcAft>
              <a:buClr>
                <a:srgbClr val="1186C3"/>
              </a:buClr>
              <a:buSzPct val="145000"/>
              <a:buFont typeface="Arial"/>
              <a:buChar char="•"/>
              <a:defRPr b="0" i="0" sz="1400" u="none" cap="none" strike="noStrike">
                <a:solidFill>
                  <a:schemeClr val="dk1"/>
                </a:solidFill>
                <a:latin typeface="Corbel"/>
                <a:ea typeface="Corbel"/>
                <a:cs typeface="Corbel"/>
                <a:sym typeface="Corbel"/>
              </a:defRPr>
            </a:lvl9pPr>
          </a:lstStyle>
          <a:p/>
        </p:txBody>
      </p:sp>
      <p:sp>
        <p:nvSpPr>
          <p:cNvPr id="129" name="Shape 129"/>
          <p:cNvSpPr txBox="1"/>
          <p:nvPr>
            <p:ph idx="10" type="dt"/>
          </p:nvPr>
        </p:nvSpPr>
        <p:spPr>
          <a:xfrm>
            <a:off x="9732656" y="5883275"/>
            <a:ext cx="1143000" cy="365125"/>
          </a:xfrm>
          <a:prstGeom prst="rect">
            <a:avLst/>
          </a:prstGeom>
          <a:noFill/>
          <a:ln>
            <a:noFill/>
          </a:ln>
        </p:spPr>
        <p:txBody>
          <a:bodyPr anchorCtr="0" anchor="ctr" bIns="91425" lIns="91425" rIns="91425" wrap="square" tIns="91425"/>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30" name="Shape 130"/>
          <p:cNvSpPr txBox="1"/>
          <p:nvPr>
            <p:ph idx="11" type="ftr"/>
          </p:nvPr>
        </p:nvSpPr>
        <p:spPr>
          <a:xfrm>
            <a:off x="2572279" y="5883275"/>
            <a:ext cx="7084177" cy="365125"/>
          </a:xfrm>
          <a:prstGeom prst="rect">
            <a:avLst/>
          </a:prstGeom>
          <a:noFill/>
          <a:ln>
            <a:noFill/>
          </a:ln>
        </p:spPr>
        <p:txBody>
          <a:bodyPr anchorCtr="0" anchor="ctr" bIns="91425" lIns="91425" rIns="91425" wrap="square" tIns="91425"/>
          <a:lstStyle>
            <a:lvl1pPr indent="0" lvl="0" marL="0" marR="0" rtl="0" algn="l">
              <a:spcBef>
                <a:spcPts val="0"/>
              </a:spcBef>
              <a:buNone/>
              <a:defRPr b="0" i="0" sz="10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31" name="Shape 131"/>
          <p:cNvSpPr txBox="1"/>
          <p:nvPr>
            <p:ph idx="12" type="sldNum"/>
          </p:nvPr>
        </p:nvSpPr>
        <p:spPr>
          <a:xfrm>
            <a:off x="10951856" y="5883275"/>
            <a:ext cx="551167"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Corbel"/>
                <a:ea typeface="Corbel"/>
                <a:cs typeface="Corbel"/>
                <a:sym typeface="Corbel"/>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32" name="Shape 132"/>
        <p:cNvGrpSpPr/>
        <p:nvPr/>
      </p:nvGrpSpPr>
      <p:grpSpPr>
        <a:xfrm>
          <a:off x="0" y="0"/>
          <a:ext cx="0" cy="0"/>
          <a:chOff x="0" y="0"/>
          <a:chExt cx="0" cy="0"/>
        </a:xfrm>
      </p:grpSpPr>
      <p:sp>
        <p:nvSpPr>
          <p:cNvPr id="133" name="Shape 133"/>
          <p:cNvSpPr txBox="1"/>
          <p:nvPr>
            <p:ph type="title"/>
          </p:nvPr>
        </p:nvSpPr>
        <p:spPr>
          <a:xfrm rot="5400000">
            <a:off x="8065140" y="2353315"/>
            <a:ext cx="5105400" cy="1770369"/>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orbel"/>
              <a:buNone/>
              <a:defRPr b="0" i="0" sz="40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34" name="Shape 134"/>
          <p:cNvSpPr txBox="1"/>
          <p:nvPr>
            <p:ph idx="1" type="body"/>
          </p:nvPr>
        </p:nvSpPr>
        <p:spPr>
          <a:xfrm rot="5400000">
            <a:off x="2941483" y="-771371"/>
            <a:ext cx="5105400" cy="8019742"/>
          </a:xfrm>
          <a:prstGeom prst="rect">
            <a:avLst/>
          </a:prstGeom>
          <a:noFill/>
          <a:ln>
            <a:noFill/>
          </a:ln>
        </p:spPr>
        <p:txBody>
          <a:bodyPr anchorCtr="0" anchor="t" bIns="91425" lIns="91425" rIns="91425" wrap="square" tIns="91425"/>
          <a:lstStyle>
            <a:lvl1pPr indent="-64770" lvl="0" marL="285750" marR="0" rtl="0" algn="l">
              <a:spcBef>
                <a:spcPts val="480"/>
              </a:spcBef>
              <a:spcAft>
                <a:spcPts val="600"/>
              </a:spcAft>
              <a:buClr>
                <a:srgbClr val="1186C3"/>
              </a:buClr>
              <a:buSzPct val="145000"/>
              <a:buFont typeface="Arial"/>
              <a:buChar char="•"/>
              <a:defRPr b="0" i="0" sz="2400" u="none" cap="none" strike="noStrike">
                <a:solidFill>
                  <a:schemeClr val="dk1"/>
                </a:solidFill>
                <a:latin typeface="Corbel"/>
                <a:ea typeface="Corbel"/>
                <a:cs typeface="Corbel"/>
                <a:sym typeface="Corbel"/>
              </a:defRPr>
            </a:lvl1pPr>
            <a:lvl2pPr indent="-101600" lvl="1" marL="742950" marR="0" rtl="0" algn="l">
              <a:spcBef>
                <a:spcPts val="400"/>
              </a:spcBef>
              <a:spcAft>
                <a:spcPts val="600"/>
              </a:spcAft>
              <a:buClr>
                <a:srgbClr val="1186C3"/>
              </a:buClr>
              <a:buSzPct val="145000"/>
              <a:buFont typeface="Arial"/>
              <a:buChar char="•"/>
              <a:defRPr b="0" i="0" sz="2000" u="none" cap="none" strike="noStrike">
                <a:solidFill>
                  <a:schemeClr val="dk1"/>
                </a:solidFill>
                <a:latin typeface="Corbel"/>
                <a:ea typeface="Corbel"/>
                <a:cs typeface="Corbel"/>
                <a:sym typeface="Corbel"/>
              </a:defRPr>
            </a:lvl2pPr>
            <a:lvl3pPr indent="-120014" lvl="2" marL="1200150" marR="0" rtl="0" algn="l">
              <a:spcBef>
                <a:spcPts val="360"/>
              </a:spcBef>
              <a:spcAft>
                <a:spcPts val="600"/>
              </a:spcAft>
              <a:buClr>
                <a:srgbClr val="1186C3"/>
              </a:buClr>
              <a:buSzPct val="145000"/>
              <a:buFont typeface="Arial"/>
              <a:buChar char="•"/>
              <a:defRPr b="0" i="0" sz="1800" u="none" cap="none" strike="noStrike">
                <a:solidFill>
                  <a:schemeClr val="dk1"/>
                </a:solidFill>
                <a:latin typeface="Corbel"/>
                <a:ea typeface="Corbel"/>
                <a:cs typeface="Corbel"/>
                <a:sym typeface="Corbel"/>
              </a:defRPr>
            </a:lvl3pPr>
            <a:lvl4pPr indent="-24130" lvl="3" marL="1543050" marR="0" rtl="0" algn="l">
              <a:spcBef>
                <a:spcPts val="320"/>
              </a:spcBef>
              <a:spcAft>
                <a:spcPts val="600"/>
              </a:spcAft>
              <a:buClr>
                <a:srgbClr val="1186C3"/>
              </a:buClr>
              <a:buSzPct val="145000"/>
              <a:buFont typeface="Arial"/>
              <a:buChar char="•"/>
              <a:defRPr b="0" i="0" sz="1600" u="none" cap="none" strike="noStrike">
                <a:solidFill>
                  <a:schemeClr val="dk1"/>
                </a:solidFill>
                <a:latin typeface="Corbel"/>
                <a:ea typeface="Corbel"/>
                <a:cs typeface="Corbel"/>
                <a:sym typeface="Corbel"/>
              </a:defRPr>
            </a:lvl4pPr>
            <a:lvl5pPr indent="-42545" lvl="4" marL="2000250" marR="0" rtl="0" algn="l">
              <a:spcBef>
                <a:spcPts val="280"/>
              </a:spcBef>
              <a:spcAft>
                <a:spcPts val="600"/>
              </a:spcAft>
              <a:buClr>
                <a:srgbClr val="1186C3"/>
              </a:buClr>
              <a:buSzPct val="145000"/>
              <a:buFont typeface="Arial"/>
              <a:buChar char="•"/>
              <a:defRPr b="0" i="0" sz="1400" u="none" cap="none" strike="noStrike">
                <a:solidFill>
                  <a:schemeClr val="dk1"/>
                </a:solidFill>
                <a:latin typeface="Corbel"/>
                <a:ea typeface="Corbel"/>
                <a:cs typeface="Corbel"/>
                <a:sym typeface="Corbel"/>
              </a:defRPr>
            </a:lvl5pPr>
            <a:lvl6pPr indent="-99695" lvl="5" marL="2514600" marR="0" rtl="0" algn="l">
              <a:spcBef>
                <a:spcPts val="280"/>
              </a:spcBef>
              <a:spcAft>
                <a:spcPts val="600"/>
              </a:spcAft>
              <a:buClr>
                <a:srgbClr val="1186C3"/>
              </a:buClr>
              <a:buSzPct val="145000"/>
              <a:buFont typeface="Arial"/>
              <a:buChar char="•"/>
              <a:defRPr b="0" i="0" sz="1400" u="none" cap="none" strike="noStrike">
                <a:solidFill>
                  <a:schemeClr val="dk1"/>
                </a:solidFill>
                <a:latin typeface="Corbel"/>
                <a:ea typeface="Corbel"/>
                <a:cs typeface="Corbel"/>
                <a:sym typeface="Corbel"/>
              </a:defRPr>
            </a:lvl6pPr>
            <a:lvl7pPr indent="-99695" lvl="6" marL="2971800" marR="0" rtl="0" algn="l">
              <a:spcBef>
                <a:spcPts val="280"/>
              </a:spcBef>
              <a:spcAft>
                <a:spcPts val="600"/>
              </a:spcAft>
              <a:buClr>
                <a:srgbClr val="1186C3"/>
              </a:buClr>
              <a:buSzPct val="145000"/>
              <a:buFont typeface="Arial"/>
              <a:buChar char="•"/>
              <a:defRPr b="0" i="0" sz="1400" u="none" cap="none" strike="noStrike">
                <a:solidFill>
                  <a:schemeClr val="dk1"/>
                </a:solidFill>
                <a:latin typeface="Corbel"/>
                <a:ea typeface="Corbel"/>
                <a:cs typeface="Corbel"/>
                <a:sym typeface="Corbel"/>
              </a:defRPr>
            </a:lvl7pPr>
            <a:lvl8pPr indent="-99695" lvl="7" marL="3429000" marR="0" rtl="0" algn="l">
              <a:spcBef>
                <a:spcPts val="280"/>
              </a:spcBef>
              <a:spcAft>
                <a:spcPts val="600"/>
              </a:spcAft>
              <a:buClr>
                <a:srgbClr val="1186C3"/>
              </a:buClr>
              <a:buSzPct val="145000"/>
              <a:buFont typeface="Arial"/>
              <a:buChar char="•"/>
              <a:defRPr b="0" i="0" sz="1400" u="none" cap="none" strike="noStrike">
                <a:solidFill>
                  <a:schemeClr val="dk1"/>
                </a:solidFill>
                <a:latin typeface="Corbel"/>
                <a:ea typeface="Corbel"/>
                <a:cs typeface="Corbel"/>
                <a:sym typeface="Corbel"/>
              </a:defRPr>
            </a:lvl8pPr>
            <a:lvl9pPr indent="-99695" lvl="8" marL="3886200" marR="0" rtl="0" algn="l">
              <a:spcBef>
                <a:spcPts val="280"/>
              </a:spcBef>
              <a:spcAft>
                <a:spcPts val="600"/>
              </a:spcAft>
              <a:buClr>
                <a:srgbClr val="1186C3"/>
              </a:buClr>
              <a:buSzPct val="145000"/>
              <a:buFont typeface="Arial"/>
              <a:buChar char="•"/>
              <a:defRPr b="0" i="0" sz="1400" u="none" cap="none" strike="noStrike">
                <a:solidFill>
                  <a:schemeClr val="dk1"/>
                </a:solidFill>
                <a:latin typeface="Corbel"/>
                <a:ea typeface="Corbel"/>
                <a:cs typeface="Corbel"/>
                <a:sym typeface="Corbel"/>
              </a:defRPr>
            </a:lvl9pPr>
          </a:lstStyle>
          <a:p/>
        </p:txBody>
      </p:sp>
      <p:sp>
        <p:nvSpPr>
          <p:cNvPr id="135" name="Shape 135"/>
          <p:cNvSpPr txBox="1"/>
          <p:nvPr>
            <p:ph idx="10" type="dt"/>
          </p:nvPr>
        </p:nvSpPr>
        <p:spPr>
          <a:xfrm>
            <a:off x="9732656" y="5883275"/>
            <a:ext cx="1143000" cy="365125"/>
          </a:xfrm>
          <a:prstGeom prst="rect">
            <a:avLst/>
          </a:prstGeom>
          <a:noFill/>
          <a:ln>
            <a:noFill/>
          </a:ln>
        </p:spPr>
        <p:txBody>
          <a:bodyPr anchorCtr="0" anchor="ctr" bIns="91425" lIns="91425" rIns="91425" wrap="square" tIns="91425"/>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36" name="Shape 136"/>
          <p:cNvSpPr txBox="1"/>
          <p:nvPr>
            <p:ph idx="11" type="ftr"/>
          </p:nvPr>
        </p:nvSpPr>
        <p:spPr>
          <a:xfrm>
            <a:off x="2572279" y="5883275"/>
            <a:ext cx="7084177" cy="365125"/>
          </a:xfrm>
          <a:prstGeom prst="rect">
            <a:avLst/>
          </a:prstGeom>
          <a:noFill/>
          <a:ln>
            <a:noFill/>
          </a:ln>
        </p:spPr>
        <p:txBody>
          <a:bodyPr anchorCtr="0" anchor="ctr" bIns="91425" lIns="91425" rIns="91425" wrap="square" tIns="91425"/>
          <a:lstStyle>
            <a:lvl1pPr indent="0" lvl="0" marL="0" marR="0" rtl="0" algn="l">
              <a:spcBef>
                <a:spcPts val="0"/>
              </a:spcBef>
              <a:buNone/>
              <a:defRPr b="0" i="0" sz="10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37" name="Shape 137"/>
          <p:cNvSpPr txBox="1"/>
          <p:nvPr>
            <p:ph idx="12" type="sldNum"/>
          </p:nvPr>
        </p:nvSpPr>
        <p:spPr>
          <a:xfrm>
            <a:off x="10951856" y="5883275"/>
            <a:ext cx="551167"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Corbel"/>
                <a:ea typeface="Corbel"/>
                <a:cs typeface="Corbel"/>
                <a:sym typeface="Corbe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
  <p:cSld name="Title Slide">
    <p:spTree>
      <p:nvGrpSpPr>
        <p:cNvPr id="24" name="Shape 24"/>
        <p:cNvGrpSpPr/>
        <p:nvPr/>
      </p:nvGrpSpPr>
      <p:grpSpPr>
        <a:xfrm>
          <a:off x="0" y="0"/>
          <a:ext cx="0" cy="0"/>
          <a:chOff x="0" y="0"/>
          <a:chExt cx="0" cy="0"/>
        </a:xfrm>
      </p:grpSpPr>
      <p:grpSp>
        <p:nvGrpSpPr>
          <p:cNvPr id="25" name="Shape 25"/>
          <p:cNvGrpSpPr/>
          <p:nvPr/>
        </p:nvGrpSpPr>
        <p:grpSpPr>
          <a:xfrm>
            <a:off x="546100" y="-4763"/>
            <a:ext cx="5014912" cy="6862763"/>
            <a:chOff x="2928938" y="-4763"/>
            <a:chExt cx="5014912" cy="6862763"/>
          </a:xfrm>
        </p:grpSpPr>
        <p:sp>
          <p:nvSpPr>
            <p:cNvPr id="26" name="Shape 26"/>
            <p:cNvSpPr/>
            <p:nvPr/>
          </p:nvSpPr>
          <p:spPr>
            <a:xfrm>
              <a:off x="3367088" y="-4763"/>
              <a:ext cx="1063625" cy="2782888"/>
            </a:xfrm>
            <a:custGeom>
              <a:pathLst>
                <a:path extrusionOk="0" h="120000" w="120000">
                  <a:moveTo>
                    <a:pt x="0" y="116098"/>
                  </a:moveTo>
                  <a:lnTo>
                    <a:pt x="40298" y="120000"/>
                  </a:lnTo>
                  <a:lnTo>
                    <a:pt x="120000" y="0"/>
                  </a:lnTo>
                  <a:lnTo>
                    <a:pt x="77014" y="0"/>
                  </a:lnTo>
                  <a:lnTo>
                    <a:pt x="0" y="116098"/>
                  </a:lnTo>
                  <a:close/>
                </a:path>
              </a:pathLst>
            </a:custGeom>
            <a:solidFill>
              <a:schemeClr val="accent1"/>
            </a:solidFill>
            <a:ln>
              <a:noFill/>
            </a:ln>
          </p:spPr>
        </p:sp>
        <p:sp>
          <p:nvSpPr>
            <p:cNvPr id="27" name="Shape 27"/>
            <p:cNvSpPr/>
            <p:nvPr/>
          </p:nvSpPr>
          <p:spPr>
            <a:xfrm>
              <a:off x="2928938" y="-4763"/>
              <a:ext cx="1035050" cy="2673350"/>
            </a:xfrm>
            <a:custGeom>
              <a:pathLst>
                <a:path extrusionOk="0" h="120000" w="120000">
                  <a:moveTo>
                    <a:pt x="41411" y="120000"/>
                  </a:moveTo>
                  <a:lnTo>
                    <a:pt x="120000" y="0"/>
                  </a:lnTo>
                  <a:lnTo>
                    <a:pt x="75644" y="0"/>
                  </a:lnTo>
                  <a:lnTo>
                    <a:pt x="0" y="115938"/>
                  </a:lnTo>
                  <a:lnTo>
                    <a:pt x="40306" y="119786"/>
                  </a:lnTo>
                  <a:lnTo>
                    <a:pt x="41411" y="120000"/>
                  </a:lnTo>
                  <a:close/>
                </a:path>
              </a:pathLst>
            </a:custGeom>
            <a:solidFill>
              <a:srgbClr val="595959"/>
            </a:solidFill>
            <a:ln>
              <a:noFill/>
            </a:ln>
          </p:spPr>
        </p:sp>
        <p:sp>
          <p:nvSpPr>
            <p:cNvPr id="28" name="Shape 28"/>
            <p:cNvSpPr/>
            <p:nvPr/>
          </p:nvSpPr>
          <p:spPr>
            <a:xfrm>
              <a:off x="2928938" y="2582862"/>
              <a:ext cx="2693987" cy="4275138"/>
            </a:xfrm>
            <a:custGeom>
              <a:pathLst>
                <a:path extrusionOk="0" h="120000" w="120000">
                  <a:moveTo>
                    <a:pt x="0" y="0"/>
                  </a:moveTo>
                  <a:lnTo>
                    <a:pt x="114696" y="120000"/>
                  </a:lnTo>
                  <a:lnTo>
                    <a:pt x="119999" y="120000"/>
                  </a:lnTo>
                  <a:lnTo>
                    <a:pt x="0" y="0"/>
                  </a:lnTo>
                  <a:close/>
                </a:path>
              </a:pathLst>
            </a:custGeom>
            <a:solidFill>
              <a:srgbClr val="262626"/>
            </a:solidFill>
            <a:ln>
              <a:noFill/>
            </a:ln>
          </p:spPr>
        </p:sp>
        <p:sp>
          <p:nvSpPr>
            <p:cNvPr id="29" name="Shape 29"/>
            <p:cNvSpPr/>
            <p:nvPr/>
          </p:nvSpPr>
          <p:spPr>
            <a:xfrm>
              <a:off x="3371850" y="2692400"/>
              <a:ext cx="3332162" cy="4165600"/>
            </a:xfrm>
            <a:custGeom>
              <a:pathLst>
                <a:path extrusionOk="0" h="120000" w="120000">
                  <a:moveTo>
                    <a:pt x="120000" y="120000"/>
                  </a:moveTo>
                  <a:lnTo>
                    <a:pt x="0" y="0"/>
                  </a:lnTo>
                  <a:lnTo>
                    <a:pt x="115540" y="120000"/>
                  </a:lnTo>
                  <a:lnTo>
                    <a:pt x="120000" y="120000"/>
                  </a:lnTo>
                  <a:close/>
                </a:path>
              </a:pathLst>
            </a:custGeom>
            <a:solidFill>
              <a:srgbClr val="0B5982"/>
            </a:solidFill>
            <a:ln>
              <a:noFill/>
            </a:ln>
          </p:spPr>
        </p:sp>
        <p:sp>
          <p:nvSpPr>
            <p:cNvPr id="30" name="Shape 30"/>
            <p:cNvSpPr/>
            <p:nvPr/>
          </p:nvSpPr>
          <p:spPr>
            <a:xfrm>
              <a:off x="3367088" y="2687637"/>
              <a:ext cx="4576762" cy="4170363"/>
            </a:xfrm>
            <a:custGeom>
              <a:pathLst>
                <a:path extrusionOk="0" h="120000" w="120000">
                  <a:moveTo>
                    <a:pt x="0" y="0"/>
                  </a:moveTo>
                  <a:lnTo>
                    <a:pt x="124" y="137"/>
                  </a:lnTo>
                  <a:lnTo>
                    <a:pt x="87492" y="120000"/>
                  </a:lnTo>
                  <a:lnTo>
                    <a:pt x="120000" y="120000"/>
                  </a:lnTo>
                  <a:lnTo>
                    <a:pt x="9365" y="2603"/>
                  </a:lnTo>
                  <a:lnTo>
                    <a:pt x="0" y="0"/>
                  </a:lnTo>
                  <a:close/>
                </a:path>
              </a:pathLst>
            </a:custGeom>
            <a:solidFill>
              <a:srgbClr val="1186C3"/>
            </a:solidFill>
            <a:ln>
              <a:noFill/>
            </a:ln>
          </p:spPr>
        </p:sp>
        <p:sp>
          <p:nvSpPr>
            <p:cNvPr id="31" name="Shape 31"/>
            <p:cNvSpPr/>
            <p:nvPr/>
          </p:nvSpPr>
          <p:spPr>
            <a:xfrm>
              <a:off x="2928938" y="2578100"/>
              <a:ext cx="3584575" cy="4279900"/>
            </a:xfrm>
            <a:custGeom>
              <a:pathLst>
                <a:path extrusionOk="0" h="120000" w="120000">
                  <a:moveTo>
                    <a:pt x="120000" y="120000"/>
                  </a:moveTo>
                  <a:lnTo>
                    <a:pt x="14030" y="4940"/>
                  </a:lnTo>
                  <a:lnTo>
                    <a:pt x="12116" y="2670"/>
                  </a:lnTo>
                  <a:lnTo>
                    <a:pt x="11957" y="2537"/>
                  </a:lnTo>
                  <a:lnTo>
                    <a:pt x="0" y="0"/>
                  </a:lnTo>
                  <a:lnTo>
                    <a:pt x="0" y="133"/>
                  </a:lnTo>
                  <a:lnTo>
                    <a:pt x="90186" y="120000"/>
                  </a:lnTo>
                  <a:lnTo>
                    <a:pt x="120000" y="120000"/>
                  </a:lnTo>
                  <a:close/>
                </a:path>
              </a:pathLst>
            </a:custGeom>
            <a:solidFill>
              <a:srgbClr val="3F3F3F"/>
            </a:solidFill>
            <a:ln>
              <a:noFill/>
            </a:ln>
          </p:spPr>
        </p:sp>
      </p:grpSp>
      <p:sp>
        <p:nvSpPr>
          <p:cNvPr id="32" name="Shape 32"/>
          <p:cNvSpPr txBox="1"/>
          <p:nvPr>
            <p:ph type="ctrTitle"/>
          </p:nvPr>
        </p:nvSpPr>
        <p:spPr>
          <a:xfrm>
            <a:off x="2928401" y="1380068"/>
            <a:ext cx="8574622" cy="2616199"/>
          </a:xfrm>
          <a:prstGeom prst="rect">
            <a:avLst/>
          </a:prstGeom>
          <a:noFill/>
          <a:ln>
            <a:noFill/>
          </a:ln>
        </p:spPr>
        <p:txBody>
          <a:bodyPr anchorCtr="0" anchor="b" bIns="91425" lIns="91425" rIns="91425" wrap="square" tIns="91425"/>
          <a:lstStyle>
            <a:lvl1pPr indent="0" lvl="0" marL="0" marR="0" rtl="0" algn="r">
              <a:spcBef>
                <a:spcPts val="0"/>
              </a:spcBef>
              <a:buClr>
                <a:schemeClr val="dk1"/>
              </a:buClr>
              <a:buFont typeface="Corbel"/>
              <a:buNone/>
              <a:defRPr b="0" i="0" sz="60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33" name="Shape 33"/>
          <p:cNvSpPr txBox="1"/>
          <p:nvPr>
            <p:ph idx="1" type="subTitle"/>
          </p:nvPr>
        </p:nvSpPr>
        <p:spPr>
          <a:xfrm>
            <a:off x="4515377" y="3996267"/>
            <a:ext cx="6987645" cy="1388534"/>
          </a:xfrm>
          <a:prstGeom prst="rect">
            <a:avLst/>
          </a:prstGeom>
          <a:noFill/>
          <a:ln>
            <a:noFill/>
          </a:ln>
        </p:spPr>
        <p:txBody>
          <a:bodyPr anchorCtr="0" anchor="t" bIns="91425" lIns="91425" rIns="91425" wrap="square" tIns="91425"/>
          <a:lstStyle>
            <a:lvl1pPr indent="0" lvl="0" marL="0" marR="0" rtl="0" algn="r">
              <a:spcBef>
                <a:spcPts val="420"/>
              </a:spcBef>
              <a:spcAft>
                <a:spcPts val="600"/>
              </a:spcAft>
              <a:buClr>
                <a:srgbClr val="1186C3"/>
              </a:buClr>
              <a:buFont typeface="Arial"/>
              <a:buNone/>
              <a:defRPr b="0" i="0" sz="2100" u="none" cap="none" strike="noStrike">
                <a:solidFill>
                  <a:schemeClr val="dk1"/>
                </a:solidFill>
                <a:latin typeface="Corbel"/>
                <a:ea typeface="Corbel"/>
                <a:cs typeface="Corbel"/>
                <a:sym typeface="Corbel"/>
              </a:defRPr>
            </a:lvl1pPr>
            <a:lvl2pPr indent="0" lvl="1" marL="457200" marR="0" rtl="0" algn="ctr">
              <a:spcBef>
                <a:spcPts val="400"/>
              </a:spcBef>
              <a:spcAft>
                <a:spcPts val="600"/>
              </a:spcAft>
              <a:buClr>
                <a:srgbClr val="1186C3"/>
              </a:buClr>
              <a:buFont typeface="Arial"/>
              <a:buNone/>
              <a:defRPr b="0" i="0" sz="2000" u="none" cap="none" strike="noStrike">
                <a:solidFill>
                  <a:srgbClr val="888888"/>
                </a:solidFill>
                <a:latin typeface="Corbel"/>
                <a:ea typeface="Corbel"/>
                <a:cs typeface="Corbel"/>
                <a:sym typeface="Corbel"/>
              </a:defRPr>
            </a:lvl2pPr>
            <a:lvl3pPr indent="0" lvl="2" marL="914400" marR="0" rtl="0" algn="ctr">
              <a:spcBef>
                <a:spcPts val="360"/>
              </a:spcBef>
              <a:spcAft>
                <a:spcPts val="600"/>
              </a:spcAft>
              <a:buClr>
                <a:srgbClr val="1186C3"/>
              </a:buClr>
              <a:buFont typeface="Arial"/>
              <a:buNone/>
              <a:defRPr b="0" i="0" sz="1800" u="none" cap="none" strike="noStrike">
                <a:solidFill>
                  <a:srgbClr val="888888"/>
                </a:solidFill>
                <a:latin typeface="Corbel"/>
                <a:ea typeface="Corbel"/>
                <a:cs typeface="Corbel"/>
                <a:sym typeface="Corbel"/>
              </a:defRPr>
            </a:lvl3pPr>
            <a:lvl4pPr indent="0" lvl="3" marL="1371600" marR="0" rtl="0" algn="ctr">
              <a:spcBef>
                <a:spcPts val="320"/>
              </a:spcBef>
              <a:spcAft>
                <a:spcPts val="600"/>
              </a:spcAft>
              <a:buClr>
                <a:srgbClr val="1186C3"/>
              </a:buClr>
              <a:buFont typeface="Arial"/>
              <a:buNone/>
              <a:defRPr b="0" i="0" sz="1600" u="none" cap="none" strike="noStrike">
                <a:solidFill>
                  <a:srgbClr val="888888"/>
                </a:solidFill>
                <a:latin typeface="Corbel"/>
                <a:ea typeface="Corbel"/>
                <a:cs typeface="Corbel"/>
                <a:sym typeface="Corbel"/>
              </a:defRPr>
            </a:lvl4pPr>
            <a:lvl5pPr indent="0" lvl="4" marL="1828800" marR="0" rtl="0" algn="ctr">
              <a:spcBef>
                <a:spcPts val="280"/>
              </a:spcBef>
              <a:spcAft>
                <a:spcPts val="600"/>
              </a:spcAft>
              <a:buClr>
                <a:srgbClr val="1186C3"/>
              </a:buClr>
              <a:buFont typeface="Arial"/>
              <a:buNone/>
              <a:defRPr b="0" i="0" sz="1400" u="none" cap="none" strike="noStrike">
                <a:solidFill>
                  <a:srgbClr val="888888"/>
                </a:solidFill>
                <a:latin typeface="Corbel"/>
                <a:ea typeface="Corbel"/>
                <a:cs typeface="Corbel"/>
                <a:sym typeface="Corbel"/>
              </a:defRPr>
            </a:lvl5pPr>
            <a:lvl6pPr indent="0" lvl="5" marL="2286000" marR="0" rtl="0" algn="ctr">
              <a:spcBef>
                <a:spcPts val="280"/>
              </a:spcBef>
              <a:spcAft>
                <a:spcPts val="600"/>
              </a:spcAft>
              <a:buClr>
                <a:srgbClr val="1186C3"/>
              </a:buClr>
              <a:buFont typeface="Arial"/>
              <a:buNone/>
              <a:defRPr b="0" i="0" sz="1400" u="none" cap="none" strike="noStrike">
                <a:solidFill>
                  <a:srgbClr val="888888"/>
                </a:solidFill>
                <a:latin typeface="Corbel"/>
                <a:ea typeface="Corbel"/>
                <a:cs typeface="Corbel"/>
                <a:sym typeface="Corbel"/>
              </a:defRPr>
            </a:lvl6pPr>
            <a:lvl7pPr indent="0" lvl="6" marL="2743200" marR="0" rtl="0" algn="ctr">
              <a:spcBef>
                <a:spcPts val="280"/>
              </a:spcBef>
              <a:spcAft>
                <a:spcPts val="600"/>
              </a:spcAft>
              <a:buClr>
                <a:srgbClr val="1186C3"/>
              </a:buClr>
              <a:buFont typeface="Arial"/>
              <a:buNone/>
              <a:defRPr b="0" i="0" sz="1400" u="none" cap="none" strike="noStrike">
                <a:solidFill>
                  <a:srgbClr val="888888"/>
                </a:solidFill>
                <a:latin typeface="Corbel"/>
                <a:ea typeface="Corbel"/>
                <a:cs typeface="Corbel"/>
                <a:sym typeface="Corbel"/>
              </a:defRPr>
            </a:lvl7pPr>
            <a:lvl8pPr indent="0" lvl="7" marL="3200400" marR="0" rtl="0" algn="ctr">
              <a:spcBef>
                <a:spcPts val="280"/>
              </a:spcBef>
              <a:spcAft>
                <a:spcPts val="600"/>
              </a:spcAft>
              <a:buClr>
                <a:srgbClr val="1186C3"/>
              </a:buClr>
              <a:buFont typeface="Arial"/>
              <a:buNone/>
              <a:defRPr b="0" i="0" sz="1400" u="none" cap="none" strike="noStrike">
                <a:solidFill>
                  <a:srgbClr val="888888"/>
                </a:solidFill>
                <a:latin typeface="Corbel"/>
                <a:ea typeface="Corbel"/>
                <a:cs typeface="Corbel"/>
                <a:sym typeface="Corbel"/>
              </a:defRPr>
            </a:lvl8pPr>
            <a:lvl9pPr indent="0" lvl="8" marL="3657600" marR="0" rtl="0" algn="ctr">
              <a:spcBef>
                <a:spcPts val="280"/>
              </a:spcBef>
              <a:spcAft>
                <a:spcPts val="600"/>
              </a:spcAft>
              <a:buClr>
                <a:srgbClr val="1186C3"/>
              </a:buClr>
              <a:buFont typeface="Arial"/>
              <a:buNone/>
              <a:defRPr b="0" i="0" sz="1400" u="none" cap="none" strike="noStrike">
                <a:solidFill>
                  <a:srgbClr val="888888"/>
                </a:solidFill>
                <a:latin typeface="Corbel"/>
                <a:ea typeface="Corbel"/>
                <a:cs typeface="Corbel"/>
                <a:sym typeface="Corbel"/>
              </a:defRPr>
            </a:lvl9pPr>
          </a:lstStyle>
          <a:p/>
        </p:txBody>
      </p:sp>
      <p:sp>
        <p:nvSpPr>
          <p:cNvPr id="34" name="Shape 34"/>
          <p:cNvSpPr txBox="1"/>
          <p:nvPr>
            <p:ph idx="10" type="dt"/>
          </p:nvPr>
        </p:nvSpPr>
        <p:spPr>
          <a:xfrm>
            <a:off x="9732656" y="5883275"/>
            <a:ext cx="1143000" cy="365125"/>
          </a:xfrm>
          <a:prstGeom prst="rect">
            <a:avLst/>
          </a:prstGeom>
          <a:noFill/>
          <a:ln>
            <a:noFill/>
          </a:ln>
        </p:spPr>
        <p:txBody>
          <a:bodyPr anchorCtr="0" anchor="ctr" bIns="91425" lIns="91425" rIns="91425" wrap="square" tIns="91425"/>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35" name="Shape 35"/>
          <p:cNvSpPr txBox="1"/>
          <p:nvPr>
            <p:ph idx="11" type="ftr"/>
          </p:nvPr>
        </p:nvSpPr>
        <p:spPr>
          <a:xfrm>
            <a:off x="5332412" y="5883275"/>
            <a:ext cx="4324044" cy="365125"/>
          </a:xfrm>
          <a:prstGeom prst="rect">
            <a:avLst/>
          </a:prstGeom>
          <a:noFill/>
          <a:ln>
            <a:noFill/>
          </a:ln>
        </p:spPr>
        <p:txBody>
          <a:bodyPr anchorCtr="0" anchor="ctr" bIns="91425" lIns="91425" rIns="91425" wrap="square" tIns="91425"/>
          <a:lstStyle>
            <a:lvl1pPr indent="0" lvl="0" marL="0" marR="0" rtl="0" algn="l">
              <a:spcBef>
                <a:spcPts val="0"/>
              </a:spcBef>
              <a:buNone/>
              <a:defRPr b="0" i="0" sz="10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36" name="Shape 36"/>
          <p:cNvSpPr txBox="1"/>
          <p:nvPr>
            <p:ph idx="12" type="sldNum"/>
          </p:nvPr>
        </p:nvSpPr>
        <p:spPr>
          <a:xfrm>
            <a:off x="10951856" y="5883275"/>
            <a:ext cx="551167"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Corbel"/>
                <a:ea typeface="Corbel"/>
                <a:cs typeface="Corbel"/>
                <a:sym typeface="Corbe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37" name="Shape 37"/>
        <p:cNvGrpSpPr/>
        <p:nvPr/>
      </p:nvGrpSpPr>
      <p:grpSpPr>
        <a:xfrm>
          <a:off x="0" y="0"/>
          <a:ext cx="0" cy="0"/>
          <a:chOff x="0" y="0"/>
          <a:chExt cx="0" cy="0"/>
        </a:xfrm>
      </p:grpSpPr>
      <p:sp>
        <p:nvSpPr>
          <p:cNvPr id="38" name="Shape 38"/>
          <p:cNvSpPr txBox="1"/>
          <p:nvPr>
            <p:ph type="title"/>
          </p:nvPr>
        </p:nvSpPr>
        <p:spPr>
          <a:xfrm>
            <a:off x="2572279" y="2666999"/>
            <a:ext cx="8930747" cy="2110382"/>
          </a:xfrm>
          <a:prstGeom prst="rect">
            <a:avLst/>
          </a:prstGeom>
          <a:noFill/>
          <a:ln>
            <a:noFill/>
          </a:ln>
        </p:spPr>
        <p:txBody>
          <a:bodyPr anchorCtr="0" anchor="b" bIns="91425" lIns="91425" rIns="91425" wrap="square" tIns="91425"/>
          <a:lstStyle>
            <a:lvl1pPr indent="0" lvl="0" marL="0" marR="0" rtl="0" algn="r">
              <a:spcBef>
                <a:spcPts val="0"/>
              </a:spcBef>
              <a:buClr>
                <a:schemeClr val="dk1"/>
              </a:buClr>
              <a:buFont typeface="Corbel"/>
              <a:buNone/>
              <a:defRPr b="0" i="0" sz="40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39" name="Shape 39"/>
          <p:cNvSpPr txBox="1"/>
          <p:nvPr>
            <p:ph idx="1" type="body"/>
          </p:nvPr>
        </p:nvSpPr>
        <p:spPr>
          <a:xfrm>
            <a:off x="2572278" y="4777381"/>
            <a:ext cx="8930748" cy="860400"/>
          </a:xfrm>
          <a:prstGeom prst="rect">
            <a:avLst/>
          </a:prstGeom>
          <a:noFill/>
          <a:ln>
            <a:noFill/>
          </a:ln>
        </p:spPr>
        <p:txBody>
          <a:bodyPr anchorCtr="0" anchor="t" bIns="91425" lIns="91425" rIns="91425" wrap="square" tIns="91425"/>
          <a:lstStyle>
            <a:lvl1pPr indent="0" lvl="0" marL="0" marR="0" rtl="0" algn="r">
              <a:spcBef>
                <a:spcPts val="400"/>
              </a:spcBef>
              <a:spcAft>
                <a:spcPts val="600"/>
              </a:spcAft>
              <a:buClr>
                <a:srgbClr val="1186C3"/>
              </a:buClr>
              <a:buFont typeface="Arial"/>
              <a:buNone/>
              <a:defRPr b="0" i="0" sz="2000" u="none" cap="none" strike="noStrike">
                <a:solidFill>
                  <a:schemeClr val="dk1"/>
                </a:solidFill>
                <a:latin typeface="Corbel"/>
                <a:ea typeface="Corbel"/>
                <a:cs typeface="Corbel"/>
                <a:sym typeface="Corbel"/>
              </a:defRPr>
            </a:lvl1pPr>
            <a:lvl2pPr indent="0" lvl="1" marL="457200" marR="0" rtl="0" algn="l">
              <a:spcBef>
                <a:spcPts val="360"/>
              </a:spcBef>
              <a:spcAft>
                <a:spcPts val="600"/>
              </a:spcAft>
              <a:buClr>
                <a:srgbClr val="1186C3"/>
              </a:buClr>
              <a:buFont typeface="Arial"/>
              <a:buNone/>
              <a:defRPr b="0" i="0" sz="1800" u="none" cap="none" strike="noStrike">
                <a:solidFill>
                  <a:srgbClr val="888888"/>
                </a:solidFill>
                <a:latin typeface="Corbel"/>
                <a:ea typeface="Corbel"/>
                <a:cs typeface="Corbel"/>
                <a:sym typeface="Corbel"/>
              </a:defRPr>
            </a:lvl2pPr>
            <a:lvl3pPr indent="0" lvl="2" marL="914400" marR="0" rtl="0" algn="l">
              <a:spcBef>
                <a:spcPts val="320"/>
              </a:spcBef>
              <a:spcAft>
                <a:spcPts val="600"/>
              </a:spcAft>
              <a:buClr>
                <a:srgbClr val="1186C3"/>
              </a:buClr>
              <a:buFont typeface="Arial"/>
              <a:buNone/>
              <a:defRPr b="0" i="0" sz="1600" u="none" cap="none" strike="noStrike">
                <a:solidFill>
                  <a:srgbClr val="888888"/>
                </a:solidFill>
                <a:latin typeface="Corbel"/>
                <a:ea typeface="Corbel"/>
                <a:cs typeface="Corbel"/>
                <a:sym typeface="Corbel"/>
              </a:defRPr>
            </a:lvl3pPr>
            <a:lvl4pPr indent="0" lvl="3" marL="1371600" marR="0" rtl="0" algn="l">
              <a:spcBef>
                <a:spcPts val="280"/>
              </a:spcBef>
              <a:spcAft>
                <a:spcPts val="600"/>
              </a:spcAft>
              <a:buClr>
                <a:srgbClr val="1186C3"/>
              </a:buClr>
              <a:buFont typeface="Arial"/>
              <a:buNone/>
              <a:defRPr b="0" i="0" sz="1400" u="none" cap="none" strike="noStrike">
                <a:solidFill>
                  <a:srgbClr val="888888"/>
                </a:solidFill>
                <a:latin typeface="Corbel"/>
                <a:ea typeface="Corbel"/>
                <a:cs typeface="Corbel"/>
                <a:sym typeface="Corbel"/>
              </a:defRPr>
            </a:lvl4pPr>
            <a:lvl5pPr indent="0" lvl="4" marL="1828800" marR="0" rtl="0" algn="l">
              <a:spcBef>
                <a:spcPts val="280"/>
              </a:spcBef>
              <a:spcAft>
                <a:spcPts val="600"/>
              </a:spcAft>
              <a:buClr>
                <a:srgbClr val="1186C3"/>
              </a:buClr>
              <a:buFont typeface="Arial"/>
              <a:buNone/>
              <a:defRPr b="0" i="0" sz="1400" u="none" cap="none" strike="noStrike">
                <a:solidFill>
                  <a:srgbClr val="888888"/>
                </a:solidFill>
                <a:latin typeface="Corbel"/>
                <a:ea typeface="Corbel"/>
                <a:cs typeface="Corbel"/>
                <a:sym typeface="Corbel"/>
              </a:defRPr>
            </a:lvl5pPr>
            <a:lvl6pPr indent="0" lvl="5" marL="2286000" marR="0" rtl="0" algn="l">
              <a:spcBef>
                <a:spcPts val="280"/>
              </a:spcBef>
              <a:spcAft>
                <a:spcPts val="600"/>
              </a:spcAft>
              <a:buClr>
                <a:srgbClr val="1186C3"/>
              </a:buClr>
              <a:buFont typeface="Arial"/>
              <a:buNone/>
              <a:defRPr b="0" i="0" sz="1400" u="none" cap="none" strike="noStrike">
                <a:solidFill>
                  <a:srgbClr val="888888"/>
                </a:solidFill>
                <a:latin typeface="Corbel"/>
                <a:ea typeface="Corbel"/>
                <a:cs typeface="Corbel"/>
                <a:sym typeface="Corbel"/>
              </a:defRPr>
            </a:lvl6pPr>
            <a:lvl7pPr indent="0" lvl="6" marL="2743200" marR="0" rtl="0" algn="l">
              <a:spcBef>
                <a:spcPts val="280"/>
              </a:spcBef>
              <a:spcAft>
                <a:spcPts val="600"/>
              </a:spcAft>
              <a:buClr>
                <a:srgbClr val="1186C3"/>
              </a:buClr>
              <a:buFont typeface="Arial"/>
              <a:buNone/>
              <a:defRPr b="0" i="0" sz="1400" u="none" cap="none" strike="noStrike">
                <a:solidFill>
                  <a:srgbClr val="888888"/>
                </a:solidFill>
                <a:latin typeface="Corbel"/>
                <a:ea typeface="Corbel"/>
                <a:cs typeface="Corbel"/>
                <a:sym typeface="Corbel"/>
              </a:defRPr>
            </a:lvl7pPr>
            <a:lvl8pPr indent="0" lvl="7" marL="3200400" marR="0" rtl="0" algn="l">
              <a:spcBef>
                <a:spcPts val="280"/>
              </a:spcBef>
              <a:spcAft>
                <a:spcPts val="600"/>
              </a:spcAft>
              <a:buClr>
                <a:srgbClr val="1186C3"/>
              </a:buClr>
              <a:buFont typeface="Arial"/>
              <a:buNone/>
              <a:defRPr b="0" i="0" sz="1400" u="none" cap="none" strike="noStrike">
                <a:solidFill>
                  <a:srgbClr val="888888"/>
                </a:solidFill>
                <a:latin typeface="Corbel"/>
                <a:ea typeface="Corbel"/>
                <a:cs typeface="Corbel"/>
                <a:sym typeface="Corbel"/>
              </a:defRPr>
            </a:lvl8pPr>
            <a:lvl9pPr indent="0" lvl="8" marL="3657600" marR="0" rtl="0" algn="l">
              <a:spcBef>
                <a:spcPts val="280"/>
              </a:spcBef>
              <a:spcAft>
                <a:spcPts val="600"/>
              </a:spcAft>
              <a:buClr>
                <a:srgbClr val="1186C3"/>
              </a:buClr>
              <a:buFont typeface="Arial"/>
              <a:buNone/>
              <a:defRPr b="0" i="0" sz="1400" u="none" cap="none" strike="noStrike">
                <a:solidFill>
                  <a:srgbClr val="888888"/>
                </a:solidFill>
                <a:latin typeface="Corbel"/>
                <a:ea typeface="Corbel"/>
                <a:cs typeface="Corbel"/>
                <a:sym typeface="Corbel"/>
              </a:defRPr>
            </a:lvl9pPr>
          </a:lstStyle>
          <a:p/>
        </p:txBody>
      </p:sp>
      <p:sp>
        <p:nvSpPr>
          <p:cNvPr id="40" name="Shape 40"/>
          <p:cNvSpPr txBox="1"/>
          <p:nvPr>
            <p:ph idx="10" type="dt"/>
          </p:nvPr>
        </p:nvSpPr>
        <p:spPr>
          <a:xfrm>
            <a:off x="9732656" y="5883275"/>
            <a:ext cx="1143000" cy="365125"/>
          </a:xfrm>
          <a:prstGeom prst="rect">
            <a:avLst/>
          </a:prstGeom>
          <a:noFill/>
          <a:ln>
            <a:noFill/>
          </a:ln>
        </p:spPr>
        <p:txBody>
          <a:bodyPr anchorCtr="0" anchor="ctr" bIns="91425" lIns="91425" rIns="91425" wrap="square" tIns="91425"/>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41" name="Shape 41"/>
          <p:cNvSpPr txBox="1"/>
          <p:nvPr>
            <p:ph idx="11" type="ftr"/>
          </p:nvPr>
        </p:nvSpPr>
        <p:spPr>
          <a:xfrm>
            <a:off x="2572279" y="5883275"/>
            <a:ext cx="7084177" cy="365125"/>
          </a:xfrm>
          <a:prstGeom prst="rect">
            <a:avLst/>
          </a:prstGeom>
          <a:noFill/>
          <a:ln>
            <a:noFill/>
          </a:ln>
        </p:spPr>
        <p:txBody>
          <a:bodyPr anchorCtr="0" anchor="ctr" bIns="91425" lIns="91425" rIns="91425" wrap="square" tIns="91425"/>
          <a:lstStyle>
            <a:lvl1pPr indent="0" lvl="0" marL="0" marR="0" rtl="0" algn="l">
              <a:spcBef>
                <a:spcPts val="0"/>
              </a:spcBef>
              <a:buNone/>
              <a:defRPr b="0" i="0" sz="10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42" name="Shape 42"/>
          <p:cNvSpPr txBox="1"/>
          <p:nvPr>
            <p:ph idx="12" type="sldNum"/>
          </p:nvPr>
        </p:nvSpPr>
        <p:spPr>
          <a:xfrm>
            <a:off x="10951856" y="5883275"/>
            <a:ext cx="551167"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Corbel"/>
                <a:ea typeface="Corbel"/>
                <a:cs typeface="Corbel"/>
                <a:sym typeface="Corbe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43" name="Shape 43"/>
        <p:cNvGrpSpPr/>
        <p:nvPr/>
      </p:nvGrpSpPr>
      <p:grpSpPr>
        <a:xfrm>
          <a:off x="0" y="0"/>
          <a:ext cx="0" cy="0"/>
          <a:chOff x="0" y="0"/>
          <a:chExt cx="0" cy="0"/>
        </a:xfrm>
      </p:grpSpPr>
      <p:sp>
        <p:nvSpPr>
          <p:cNvPr id="44" name="Shape 44"/>
          <p:cNvSpPr txBox="1"/>
          <p:nvPr>
            <p:ph type="title"/>
          </p:nvPr>
        </p:nvSpPr>
        <p:spPr>
          <a:xfrm>
            <a:off x="1484311" y="685800"/>
            <a:ext cx="10018713" cy="1752599"/>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orbel"/>
              <a:buNone/>
              <a:defRPr b="0" i="0" sz="40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45" name="Shape 45"/>
          <p:cNvSpPr txBox="1"/>
          <p:nvPr>
            <p:ph idx="1" type="body"/>
          </p:nvPr>
        </p:nvSpPr>
        <p:spPr>
          <a:xfrm>
            <a:off x="1484312" y="2666999"/>
            <a:ext cx="4895055" cy="3124201"/>
          </a:xfrm>
          <a:prstGeom prst="rect">
            <a:avLst/>
          </a:prstGeom>
          <a:noFill/>
          <a:ln>
            <a:noFill/>
          </a:ln>
        </p:spPr>
        <p:txBody>
          <a:bodyPr anchorCtr="0" anchor="ctr" bIns="91425" lIns="91425" rIns="91425" wrap="square" tIns="91425"/>
          <a:lstStyle>
            <a:lvl1pPr indent="-120015" lvl="0" marL="285750" marR="0" rtl="0" algn="l">
              <a:spcBef>
                <a:spcPts val="360"/>
              </a:spcBef>
              <a:spcAft>
                <a:spcPts val="600"/>
              </a:spcAft>
              <a:buClr>
                <a:srgbClr val="1186C3"/>
              </a:buClr>
              <a:buSzPct val="145000"/>
              <a:buFont typeface="Arial"/>
              <a:buChar char="•"/>
              <a:defRPr b="0" i="0" sz="1800" u="none" cap="none" strike="noStrike">
                <a:solidFill>
                  <a:schemeClr val="dk1"/>
                </a:solidFill>
                <a:latin typeface="Corbel"/>
                <a:ea typeface="Corbel"/>
                <a:cs typeface="Corbel"/>
                <a:sym typeface="Corbel"/>
              </a:defRPr>
            </a:lvl1pPr>
            <a:lvl2pPr indent="-138430" lvl="1" marL="742950" marR="0" rtl="0" algn="l">
              <a:spcBef>
                <a:spcPts val="320"/>
              </a:spcBef>
              <a:spcAft>
                <a:spcPts val="600"/>
              </a:spcAft>
              <a:buClr>
                <a:srgbClr val="1186C3"/>
              </a:buClr>
              <a:buSzPct val="145000"/>
              <a:buFont typeface="Arial"/>
              <a:buChar char="•"/>
              <a:defRPr b="0" i="0" sz="1600" u="none" cap="none" strike="noStrike">
                <a:solidFill>
                  <a:schemeClr val="dk1"/>
                </a:solidFill>
                <a:latin typeface="Corbel"/>
                <a:ea typeface="Corbel"/>
                <a:cs typeface="Corbel"/>
                <a:sym typeface="Corbel"/>
              </a:defRPr>
            </a:lvl2pPr>
            <a:lvl3pPr indent="-156844" lvl="2" marL="1200150" marR="0" rtl="0" algn="l">
              <a:spcBef>
                <a:spcPts val="280"/>
              </a:spcBef>
              <a:spcAft>
                <a:spcPts val="600"/>
              </a:spcAft>
              <a:buClr>
                <a:srgbClr val="1186C3"/>
              </a:buClr>
              <a:buSzPct val="145000"/>
              <a:buFont typeface="Arial"/>
              <a:buChar char="•"/>
              <a:defRPr b="0" i="0" sz="1400" u="none" cap="none" strike="noStrike">
                <a:solidFill>
                  <a:schemeClr val="dk1"/>
                </a:solidFill>
                <a:latin typeface="Corbel"/>
                <a:ea typeface="Corbel"/>
                <a:cs typeface="Corbel"/>
                <a:sym typeface="Corbel"/>
              </a:defRPr>
            </a:lvl3pPr>
            <a:lvl4pPr indent="-60960" lvl="3" marL="1543050" marR="0" rtl="0" algn="l">
              <a:spcBef>
                <a:spcPts val="240"/>
              </a:spcBef>
              <a:spcAft>
                <a:spcPts val="600"/>
              </a:spcAft>
              <a:buClr>
                <a:srgbClr val="1186C3"/>
              </a:buClr>
              <a:buSzPct val="145000"/>
              <a:buFont typeface="Arial"/>
              <a:buChar char="•"/>
              <a:defRPr b="0" i="0" sz="1200" u="none" cap="none" strike="noStrike">
                <a:solidFill>
                  <a:schemeClr val="dk1"/>
                </a:solidFill>
                <a:latin typeface="Corbel"/>
                <a:ea typeface="Corbel"/>
                <a:cs typeface="Corbel"/>
                <a:sym typeface="Corbel"/>
              </a:defRPr>
            </a:lvl4pPr>
            <a:lvl5pPr indent="-60960" lvl="4" marL="2000250" marR="0" rtl="0" algn="l">
              <a:spcBef>
                <a:spcPts val="240"/>
              </a:spcBef>
              <a:spcAft>
                <a:spcPts val="600"/>
              </a:spcAft>
              <a:buClr>
                <a:srgbClr val="1186C3"/>
              </a:buClr>
              <a:buSzPct val="145000"/>
              <a:buFont typeface="Arial"/>
              <a:buChar char="•"/>
              <a:defRPr b="0" i="0" sz="1200" u="none" cap="none" strike="noStrike">
                <a:solidFill>
                  <a:schemeClr val="dk1"/>
                </a:solidFill>
                <a:latin typeface="Corbel"/>
                <a:ea typeface="Corbel"/>
                <a:cs typeface="Corbel"/>
                <a:sym typeface="Corbel"/>
              </a:defRPr>
            </a:lvl5pPr>
            <a:lvl6pPr indent="-118110" lvl="5" marL="2514600" marR="0" rtl="0" algn="l">
              <a:spcBef>
                <a:spcPts val="240"/>
              </a:spcBef>
              <a:spcAft>
                <a:spcPts val="600"/>
              </a:spcAft>
              <a:buClr>
                <a:srgbClr val="1186C3"/>
              </a:buClr>
              <a:buSzPct val="145000"/>
              <a:buFont typeface="Arial"/>
              <a:buChar char="•"/>
              <a:defRPr b="0" i="0" sz="1200" u="none" cap="none" strike="noStrike">
                <a:solidFill>
                  <a:schemeClr val="dk1"/>
                </a:solidFill>
                <a:latin typeface="Corbel"/>
                <a:ea typeface="Corbel"/>
                <a:cs typeface="Corbel"/>
                <a:sym typeface="Corbel"/>
              </a:defRPr>
            </a:lvl6pPr>
            <a:lvl7pPr indent="-118110" lvl="6" marL="2971800" marR="0" rtl="0" algn="l">
              <a:spcBef>
                <a:spcPts val="240"/>
              </a:spcBef>
              <a:spcAft>
                <a:spcPts val="600"/>
              </a:spcAft>
              <a:buClr>
                <a:srgbClr val="1186C3"/>
              </a:buClr>
              <a:buSzPct val="145000"/>
              <a:buFont typeface="Arial"/>
              <a:buChar char="•"/>
              <a:defRPr b="0" i="0" sz="1200" u="none" cap="none" strike="noStrike">
                <a:solidFill>
                  <a:schemeClr val="dk1"/>
                </a:solidFill>
                <a:latin typeface="Corbel"/>
                <a:ea typeface="Corbel"/>
                <a:cs typeface="Corbel"/>
                <a:sym typeface="Corbel"/>
              </a:defRPr>
            </a:lvl7pPr>
            <a:lvl8pPr indent="-118109" lvl="7" marL="3429000" marR="0" rtl="0" algn="l">
              <a:spcBef>
                <a:spcPts val="240"/>
              </a:spcBef>
              <a:spcAft>
                <a:spcPts val="600"/>
              </a:spcAft>
              <a:buClr>
                <a:srgbClr val="1186C3"/>
              </a:buClr>
              <a:buSzPct val="145000"/>
              <a:buFont typeface="Arial"/>
              <a:buChar char="•"/>
              <a:defRPr b="0" i="0" sz="1200" u="none" cap="none" strike="noStrike">
                <a:solidFill>
                  <a:schemeClr val="dk1"/>
                </a:solidFill>
                <a:latin typeface="Corbel"/>
                <a:ea typeface="Corbel"/>
                <a:cs typeface="Corbel"/>
                <a:sym typeface="Corbel"/>
              </a:defRPr>
            </a:lvl8pPr>
            <a:lvl9pPr indent="-118109" lvl="8" marL="3886200" marR="0" rtl="0" algn="l">
              <a:spcBef>
                <a:spcPts val="240"/>
              </a:spcBef>
              <a:spcAft>
                <a:spcPts val="600"/>
              </a:spcAft>
              <a:buClr>
                <a:srgbClr val="1186C3"/>
              </a:buClr>
              <a:buSzPct val="145000"/>
              <a:buFont typeface="Arial"/>
              <a:buChar char="•"/>
              <a:defRPr b="0" i="0" sz="1200" u="none" cap="none" strike="noStrike">
                <a:solidFill>
                  <a:schemeClr val="dk1"/>
                </a:solidFill>
                <a:latin typeface="Corbel"/>
                <a:ea typeface="Corbel"/>
                <a:cs typeface="Corbel"/>
                <a:sym typeface="Corbel"/>
              </a:defRPr>
            </a:lvl9pPr>
          </a:lstStyle>
          <a:p/>
        </p:txBody>
      </p:sp>
      <p:sp>
        <p:nvSpPr>
          <p:cNvPr id="46" name="Shape 46"/>
          <p:cNvSpPr txBox="1"/>
          <p:nvPr>
            <p:ph idx="2" type="body"/>
          </p:nvPr>
        </p:nvSpPr>
        <p:spPr>
          <a:xfrm>
            <a:off x="6607967" y="2667000"/>
            <a:ext cx="4895056" cy="3124200"/>
          </a:xfrm>
          <a:prstGeom prst="rect">
            <a:avLst/>
          </a:prstGeom>
          <a:noFill/>
          <a:ln>
            <a:noFill/>
          </a:ln>
        </p:spPr>
        <p:txBody>
          <a:bodyPr anchorCtr="0" anchor="ctr" bIns="91425" lIns="91425" rIns="91425" wrap="square" tIns="91425"/>
          <a:lstStyle>
            <a:lvl1pPr indent="-120015" lvl="0" marL="285750" marR="0" rtl="0" algn="l">
              <a:spcBef>
                <a:spcPts val="360"/>
              </a:spcBef>
              <a:spcAft>
                <a:spcPts val="600"/>
              </a:spcAft>
              <a:buClr>
                <a:srgbClr val="1186C3"/>
              </a:buClr>
              <a:buSzPct val="145000"/>
              <a:buFont typeface="Arial"/>
              <a:buChar char="•"/>
              <a:defRPr b="0" i="0" sz="1800" u="none" cap="none" strike="noStrike">
                <a:solidFill>
                  <a:schemeClr val="dk1"/>
                </a:solidFill>
                <a:latin typeface="Corbel"/>
                <a:ea typeface="Corbel"/>
                <a:cs typeface="Corbel"/>
                <a:sym typeface="Corbel"/>
              </a:defRPr>
            </a:lvl1pPr>
            <a:lvl2pPr indent="-138430" lvl="1" marL="742950" marR="0" rtl="0" algn="l">
              <a:spcBef>
                <a:spcPts val="320"/>
              </a:spcBef>
              <a:spcAft>
                <a:spcPts val="600"/>
              </a:spcAft>
              <a:buClr>
                <a:srgbClr val="1186C3"/>
              </a:buClr>
              <a:buSzPct val="145000"/>
              <a:buFont typeface="Arial"/>
              <a:buChar char="•"/>
              <a:defRPr b="0" i="0" sz="1600" u="none" cap="none" strike="noStrike">
                <a:solidFill>
                  <a:schemeClr val="dk1"/>
                </a:solidFill>
                <a:latin typeface="Corbel"/>
                <a:ea typeface="Corbel"/>
                <a:cs typeface="Corbel"/>
                <a:sym typeface="Corbel"/>
              </a:defRPr>
            </a:lvl2pPr>
            <a:lvl3pPr indent="-156844" lvl="2" marL="1200150" marR="0" rtl="0" algn="l">
              <a:spcBef>
                <a:spcPts val="280"/>
              </a:spcBef>
              <a:spcAft>
                <a:spcPts val="600"/>
              </a:spcAft>
              <a:buClr>
                <a:srgbClr val="1186C3"/>
              </a:buClr>
              <a:buSzPct val="145000"/>
              <a:buFont typeface="Arial"/>
              <a:buChar char="•"/>
              <a:defRPr b="0" i="0" sz="1400" u="none" cap="none" strike="noStrike">
                <a:solidFill>
                  <a:schemeClr val="dk1"/>
                </a:solidFill>
                <a:latin typeface="Corbel"/>
                <a:ea typeface="Corbel"/>
                <a:cs typeface="Corbel"/>
                <a:sym typeface="Corbel"/>
              </a:defRPr>
            </a:lvl3pPr>
            <a:lvl4pPr indent="-60960" lvl="3" marL="1543050" marR="0" rtl="0" algn="l">
              <a:spcBef>
                <a:spcPts val="240"/>
              </a:spcBef>
              <a:spcAft>
                <a:spcPts val="600"/>
              </a:spcAft>
              <a:buClr>
                <a:srgbClr val="1186C3"/>
              </a:buClr>
              <a:buSzPct val="145000"/>
              <a:buFont typeface="Arial"/>
              <a:buChar char="•"/>
              <a:defRPr b="0" i="0" sz="1200" u="none" cap="none" strike="noStrike">
                <a:solidFill>
                  <a:schemeClr val="dk1"/>
                </a:solidFill>
                <a:latin typeface="Corbel"/>
                <a:ea typeface="Corbel"/>
                <a:cs typeface="Corbel"/>
                <a:sym typeface="Corbel"/>
              </a:defRPr>
            </a:lvl4pPr>
            <a:lvl5pPr indent="-60960" lvl="4" marL="2000250" marR="0" rtl="0" algn="l">
              <a:spcBef>
                <a:spcPts val="240"/>
              </a:spcBef>
              <a:spcAft>
                <a:spcPts val="600"/>
              </a:spcAft>
              <a:buClr>
                <a:srgbClr val="1186C3"/>
              </a:buClr>
              <a:buSzPct val="145000"/>
              <a:buFont typeface="Arial"/>
              <a:buChar char="•"/>
              <a:defRPr b="0" i="0" sz="1200" u="none" cap="none" strike="noStrike">
                <a:solidFill>
                  <a:schemeClr val="dk1"/>
                </a:solidFill>
                <a:latin typeface="Corbel"/>
                <a:ea typeface="Corbel"/>
                <a:cs typeface="Corbel"/>
                <a:sym typeface="Corbel"/>
              </a:defRPr>
            </a:lvl5pPr>
            <a:lvl6pPr indent="-118110" lvl="5" marL="2514600" marR="0" rtl="0" algn="l">
              <a:spcBef>
                <a:spcPts val="240"/>
              </a:spcBef>
              <a:spcAft>
                <a:spcPts val="600"/>
              </a:spcAft>
              <a:buClr>
                <a:srgbClr val="1186C3"/>
              </a:buClr>
              <a:buSzPct val="145000"/>
              <a:buFont typeface="Arial"/>
              <a:buChar char="•"/>
              <a:defRPr b="0" i="0" sz="1200" u="none" cap="none" strike="noStrike">
                <a:solidFill>
                  <a:schemeClr val="dk1"/>
                </a:solidFill>
                <a:latin typeface="Corbel"/>
                <a:ea typeface="Corbel"/>
                <a:cs typeface="Corbel"/>
                <a:sym typeface="Corbel"/>
              </a:defRPr>
            </a:lvl6pPr>
            <a:lvl7pPr indent="-118110" lvl="6" marL="2971800" marR="0" rtl="0" algn="l">
              <a:spcBef>
                <a:spcPts val="240"/>
              </a:spcBef>
              <a:spcAft>
                <a:spcPts val="600"/>
              </a:spcAft>
              <a:buClr>
                <a:srgbClr val="1186C3"/>
              </a:buClr>
              <a:buSzPct val="145000"/>
              <a:buFont typeface="Arial"/>
              <a:buChar char="•"/>
              <a:defRPr b="0" i="0" sz="1200" u="none" cap="none" strike="noStrike">
                <a:solidFill>
                  <a:schemeClr val="dk1"/>
                </a:solidFill>
                <a:latin typeface="Corbel"/>
                <a:ea typeface="Corbel"/>
                <a:cs typeface="Corbel"/>
                <a:sym typeface="Corbel"/>
              </a:defRPr>
            </a:lvl7pPr>
            <a:lvl8pPr indent="-118109" lvl="7" marL="3429000" marR="0" rtl="0" algn="l">
              <a:spcBef>
                <a:spcPts val="240"/>
              </a:spcBef>
              <a:spcAft>
                <a:spcPts val="600"/>
              </a:spcAft>
              <a:buClr>
                <a:srgbClr val="1186C3"/>
              </a:buClr>
              <a:buSzPct val="145000"/>
              <a:buFont typeface="Arial"/>
              <a:buChar char="•"/>
              <a:defRPr b="0" i="0" sz="1200" u="none" cap="none" strike="noStrike">
                <a:solidFill>
                  <a:schemeClr val="dk1"/>
                </a:solidFill>
                <a:latin typeface="Corbel"/>
                <a:ea typeface="Corbel"/>
                <a:cs typeface="Corbel"/>
                <a:sym typeface="Corbel"/>
              </a:defRPr>
            </a:lvl8pPr>
            <a:lvl9pPr indent="-118109" lvl="8" marL="3886200" marR="0" rtl="0" algn="l">
              <a:spcBef>
                <a:spcPts val="240"/>
              </a:spcBef>
              <a:spcAft>
                <a:spcPts val="600"/>
              </a:spcAft>
              <a:buClr>
                <a:srgbClr val="1186C3"/>
              </a:buClr>
              <a:buSzPct val="145000"/>
              <a:buFont typeface="Arial"/>
              <a:buChar char="•"/>
              <a:defRPr b="0" i="0" sz="1200" u="none" cap="none" strike="noStrike">
                <a:solidFill>
                  <a:schemeClr val="dk1"/>
                </a:solidFill>
                <a:latin typeface="Corbel"/>
                <a:ea typeface="Corbel"/>
                <a:cs typeface="Corbel"/>
                <a:sym typeface="Corbel"/>
              </a:defRPr>
            </a:lvl9pPr>
          </a:lstStyle>
          <a:p/>
        </p:txBody>
      </p:sp>
      <p:sp>
        <p:nvSpPr>
          <p:cNvPr id="47" name="Shape 47"/>
          <p:cNvSpPr txBox="1"/>
          <p:nvPr>
            <p:ph idx="10" type="dt"/>
          </p:nvPr>
        </p:nvSpPr>
        <p:spPr>
          <a:xfrm>
            <a:off x="9732656" y="5883275"/>
            <a:ext cx="1143000" cy="365125"/>
          </a:xfrm>
          <a:prstGeom prst="rect">
            <a:avLst/>
          </a:prstGeom>
          <a:noFill/>
          <a:ln>
            <a:noFill/>
          </a:ln>
        </p:spPr>
        <p:txBody>
          <a:bodyPr anchorCtr="0" anchor="ctr" bIns="91425" lIns="91425" rIns="91425" wrap="square" tIns="91425"/>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48" name="Shape 48"/>
          <p:cNvSpPr txBox="1"/>
          <p:nvPr>
            <p:ph idx="11" type="ftr"/>
          </p:nvPr>
        </p:nvSpPr>
        <p:spPr>
          <a:xfrm>
            <a:off x="2572279" y="5883275"/>
            <a:ext cx="7084177" cy="365125"/>
          </a:xfrm>
          <a:prstGeom prst="rect">
            <a:avLst/>
          </a:prstGeom>
          <a:noFill/>
          <a:ln>
            <a:noFill/>
          </a:ln>
        </p:spPr>
        <p:txBody>
          <a:bodyPr anchorCtr="0" anchor="ctr" bIns="91425" lIns="91425" rIns="91425" wrap="square" tIns="91425"/>
          <a:lstStyle>
            <a:lvl1pPr indent="0" lvl="0" marL="0" marR="0" rtl="0" algn="l">
              <a:spcBef>
                <a:spcPts val="0"/>
              </a:spcBef>
              <a:buNone/>
              <a:defRPr b="0" i="0" sz="10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49" name="Shape 49"/>
          <p:cNvSpPr txBox="1"/>
          <p:nvPr>
            <p:ph idx="12" type="sldNum"/>
          </p:nvPr>
        </p:nvSpPr>
        <p:spPr>
          <a:xfrm>
            <a:off x="10951856" y="5883275"/>
            <a:ext cx="551167"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Corbel"/>
                <a:ea typeface="Corbel"/>
                <a:cs typeface="Corbel"/>
                <a:sym typeface="Corbe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50" name="Shape 50"/>
        <p:cNvGrpSpPr/>
        <p:nvPr/>
      </p:nvGrpSpPr>
      <p:grpSpPr>
        <a:xfrm>
          <a:off x="0" y="0"/>
          <a:ext cx="0" cy="0"/>
          <a:chOff x="0" y="0"/>
          <a:chExt cx="0" cy="0"/>
        </a:xfrm>
      </p:grpSpPr>
      <p:sp>
        <p:nvSpPr>
          <p:cNvPr id="51" name="Shape 51"/>
          <p:cNvSpPr txBox="1"/>
          <p:nvPr>
            <p:ph type="title"/>
          </p:nvPr>
        </p:nvSpPr>
        <p:spPr>
          <a:xfrm>
            <a:off x="1484311" y="685800"/>
            <a:ext cx="10018713" cy="1752599"/>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orbel"/>
              <a:buNone/>
              <a:defRPr b="0" i="0" sz="40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52" name="Shape 52"/>
          <p:cNvSpPr txBox="1"/>
          <p:nvPr>
            <p:ph idx="1" type="body"/>
          </p:nvPr>
        </p:nvSpPr>
        <p:spPr>
          <a:xfrm>
            <a:off x="1772179" y="2658533"/>
            <a:ext cx="4607188" cy="576262"/>
          </a:xfrm>
          <a:prstGeom prst="rect">
            <a:avLst/>
          </a:prstGeom>
          <a:noFill/>
          <a:ln>
            <a:noFill/>
          </a:ln>
        </p:spPr>
        <p:txBody>
          <a:bodyPr anchorCtr="0" anchor="b" bIns="91425" lIns="91425" rIns="91425" wrap="square" tIns="91425"/>
          <a:lstStyle>
            <a:lvl1pPr indent="0" lvl="0" marL="0" marR="0" rtl="0" algn="l">
              <a:spcBef>
                <a:spcPts val="560"/>
              </a:spcBef>
              <a:spcAft>
                <a:spcPts val="600"/>
              </a:spcAft>
              <a:buClr>
                <a:srgbClr val="1186C3"/>
              </a:buClr>
              <a:buFont typeface="Arial"/>
              <a:buNone/>
              <a:defRPr b="0" i="0" sz="2800" u="none" cap="none" strike="noStrike">
                <a:solidFill>
                  <a:srgbClr val="1186C3"/>
                </a:solidFill>
                <a:latin typeface="Corbel"/>
                <a:ea typeface="Corbel"/>
                <a:cs typeface="Corbel"/>
                <a:sym typeface="Corbel"/>
              </a:defRPr>
            </a:lvl1pPr>
            <a:lvl2pPr indent="0" lvl="1" marL="457200" marR="0" rtl="0" algn="l">
              <a:spcBef>
                <a:spcPts val="400"/>
              </a:spcBef>
              <a:spcAft>
                <a:spcPts val="600"/>
              </a:spcAft>
              <a:buClr>
                <a:srgbClr val="1186C3"/>
              </a:buClr>
              <a:buFont typeface="Arial"/>
              <a:buNone/>
              <a:defRPr b="1" i="0" sz="2000" u="none" cap="none" strike="noStrike">
                <a:solidFill>
                  <a:schemeClr val="dk1"/>
                </a:solidFill>
                <a:latin typeface="Corbel"/>
                <a:ea typeface="Corbel"/>
                <a:cs typeface="Corbel"/>
                <a:sym typeface="Corbel"/>
              </a:defRPr>
            </a:lvl2pPr>
            <a:lvl3pPr indent="0" lvl="2" marL="914400" marR="0" rtl="0" algn="l">
              <a:spcBef>
                <a:spcPts val="360"/>
              </a:spcBef>
              <a:spcAft>
                <a:spcPts val="600"/>
              </a:spcAft>
              <a:buClr>
                <a:srgbClr val="1186C3"/>
              </a:buClr>
              <a:buFont typeface="Arial"/>
              <a:buNone/>
              <a:defRPr b="1" i="0" sz="1800" u="none" cap="none" strike="noStrike">
                <a:solidFill>
                  <a:schemeClr val="dk1"/>
                </a:solidFill>
                <a:latin typeface="Corbel"/>
                <a:ea typeface="Corbel"/>
                <a:cs typeface="Corbel"/>
                <a:sym typeface="Corbel"/>
              </a:defRPr>
            </a:lvl3pPr>
            <a:lvl4pPr indent="0" lvl="3" marL="1371600" marR="0" rtl="0" algn="l">
              <a:spcBef>
                <a:spcPts val="320"/>
              </a:spcBef>
              <a:spcAft>
                <a:spcPts val="600"/>
              </a:spcAft>
              <a:buClr>
                <a:srgbClr val="1186C3"/>
              </a:buClr>
              <a:buFont typeface="Arial"/>
              <a:buNone/>
              <a:defRPr b="1" i="0" sz="1600" u="none" cap="none" strike="noStrike">
                <a:solidFill>
                  <a:schemeClr val="dk1"/>
                </a:solidFill>
                <a:latin typeface="Corbel"/>
                <a:ea typeface="Corbel"/>
                <a:cs typeface="Corbel"/>
                <a:sym typeface="Corbel"/>
              </a:defRPr>
            </a:lvl4pPr>
            <a:lvl5pPr indent="0" lvl="4" marL="1828800" marR="0" rtl="0" algn="l">
              <a:spcBef>
                <a:spcPts val="320"/>
              </a:spcBef>
              <a:spcAft>
                <a:spcPts val="600"/>
              </a:spcAft>
              <a:buClr>
                <a:srgbClr val="1186C3"/>
              </a:buClr>
              <a:buFont typeface="Arial"/>
              <a:buNone/>
              <a:defRPr b="1" i="0" sz="1600" u="none" cap="none" strike="noStrike">
                <a:solidFill>
                  <a:schemeClr val="dk1"/>
                </a:solidFill>
                <a:latin typeface="Corbel"/>
                <a:ea typeface="Corbel"/>
                <a:cs typeface="Corbel"/>
                <a:sym typeface="Corbel"/>
              </a:defRPr>
            </a:lvl5pPr>
            <a:lvl6pPr indent="0" lvl="5" marL="2286000" marR="0" rtl="0" algn="l">
              <a:spcBef>
                <a:spcPts val="320"/>
              </a:spcBef>
              <a:spcAft>
                <a:spcPts val="600"/>
              </a:spcAft>
              <a:buClr>
                <a:srgbClr val="1186C3"/>
              </a:buClr>
              <a:buFont typeface="Arial"/>
              <a:buNone/>
              <a:defRPr b="1" i="0" sz="1600" u="none" cap="none" strike="noStrike">
                <a:solidFill>
                  <a:schemeClr val="dk1"/>
                </a:solidFill>
                <a:latin typeface="Corbel"/>
                <a:ea typeface="Corbel"/>
                <a:cs typeface="Corbel"/>
                <a:sym typeface="Corbel"/>
              </a:defRPr>
            </a:lvl6pPr>
            <a:lvl7pPr indent="0" lvl="6" marL="2743200" marR="0" rtl="0" algn="l">
              <a:spcBef>
                <a:spcPts val="320"/>
              </a:spcBef>
              <a:spcAft>
                <a:spcPts val="600"/>
              </a:spcAft>
              <a:buClr>
                <a:srgbClr val="1186C3"/>
              </a:buClr>
              <a:buFont typeface="Arial"/>
              <a:buNone/>
              <a:defRPr b="1" i="0" sz="1600" u="none" cap="none" strike="noStrike">
                <a:solidFill>
                  <a:schemeClr val="dk1"/>
                </a:solidFill>
                <a:latin typeface="Corbel"/>
                <a:ea typeface="Corbel"/>
                <a:cs typeface="Corbel"/>
                <a:sym typeface="Corbel"/>
              </a:defRPr>
            </a:lvl7pPr>
            <a:lvl8pPr indent="0" lvl="7" marL="3200400" marR="0" rtl="0" algn="l">
              <a:spcBef>
                <a:spcPts val="320"/>
              </a:spcBef>
              <a:spcAft>
                <a:spcPts val="600"/>
              </a:spcAft>
              <a:buClr>
                <a:srgbClr val="1186C3"/>
              </a:buClr>
              <a:buFont typeface="Arial"/>
              <a:buNone/>
              <a:defRPr b="1" i="0" sz="1600" u="none" cap="none" strike="noStrike">
                <a:solidFill>
                  <a:schemeClr val="dk1"/>
                </a:solidFill>
                <a:latin typeface="Corbel"/>
                <a:ea typeface="Corbel"/>
                <a:cs typeface="Corbel"/>
                <a:sym typeface="Corbel"/>
              </a:defRPr>
            </a:lvl8pPr>
            <a:lvl9pPr indent="0" lvl="8" marL="3657600" marR="0" rtl="0" algn="l">
              <a:spcBef>
                <a:spcPts val="320"/>
              </a:spcBef>
              <a:spcAft>
                <a:spcPts val="600"/>
              </a:spcAft>
              <a:buClr>
                <a:srgbClr val="1186C3"/>
              </a:buClr>
              <a:buFont typeface="Arial"/>
              <a:buNone/>
              <a:defRPr b="1" i="0" sz="1600" u="none" cap="none" strike="noStrike">
                <a:solidFill>
                  <a:schemeClr val="dk1"/>
                </a:solidFill>
                <a:latin typeface="Corbel"/>
                <a:ea typeface="Corbel"/>
                <a:cs typeface="Corbel"/>
                <a:sym typeface="Corbel"/>
              </a:defRPr>
            </a:lvl9pPr>
          </a:lstStyle>
          <a:p/>
        </p:txBody>
      </p:sp>
      <p:sp>
        <p:nvSpPr>
          <p:cNvPr id="53" name="Shape 53"/>
          <p:cNvSpPr txBox="1"/>
          <p:nvPr>
            <p:ph idx="2" type="body"/>
          </p:nvPr>
        </p:nvSpPr>
        <p:spPr>
          <a:xfrm>
            <a:off x="1484311" y="3335337"/>
            <a:ext cx="4895056" cy="2455862"/>
          </a:xfrm>
          <a:prstGeom prst="rect">
            <a:avLst/>
          </a:prstGeom>
          <a:noFill/>
          <a:ln>
            <a:noFill/>
          </a:ln>
        </p:spPr>
        <p:txBody>
          <a:bodyPr anchorCtr="0" anchor="t" bIns="91425" lIns="91425" rIns="91425" wrap="square" tIns="91425"/>
          <a:lstStyle>
            <a:lvl1pPr indent="-120015" lvl="0" marL="285750" marR="0" rtl="0" algn="l">
              <a:spcBef>
                <a:spcPts val="360"/>
              </a:spcBef>
              <a:spcAft>
                <a:spcPts val="600"/>
              </a:spcAft>
              <a:buClr>
                <a:srgbClr val="1186C3"/>
              </a:buClr>
              <a:buSzPct val="145000"/>
              <a:buFont typeface="Arial"/>
              <a:buChar char="•"/>
              <a:defRPr b="0" i="0" sz="1800" u="none" cap="none" strike="noStrike">
                <a:solidFill>
                  <a:schemeClr val="dk1"/>
                </a:solidFill>
                <a:latin typeface="Corbel"/>
                <a:ea typeface="Corbel"/>
                <a:cs typeface="Corbel"/>
                <a:sym typeface="Corbel"/>
              </a:defRPr>
            </a:lvl1pPr>
            <a:lvl2pPr indent="-138430" lvl="1" marL="742950" marR="0" rtl="0" algn="l">
              <a:spcBef>
                <a:spcPts val="320"/>
              </a:spcBef>
              <a:spcAft>
                <a:spcPts val="600"/>
              </a:spcAft>
              <a:buClr>
                <a:srgbClr val="1186C3"/>
              </a:buClr>
              <a:buSzPct val="145000"/>
              <a:buFont typeface="Arial"/>
              <a:buChar char="•"/>
              <a:defRPr b="0" i="0" sz="1600" u="none" cap="none" strike="noStrike">
                <a:solidFill>
                  <a:schemeClr val="dk1"/>
                </a:solidFill>
                <a:latin typeface="Corbel"/>
                <a:ea typeface="Corbel"/>
                <a:cs typeface="Corbel"/>
                <a:sym typeface="Corbel"/>
              </a:defRPr>
            </a:lvl2pPr>
            <a:lvl3pPr indent="-156844" lvl="2" marL="1200150" marR="0" rtl="0" algn="l">
              <a:spcBef>
                <a:spcPts val="280"/>
              </a:spcBef>
              <a:spcAft>
                <a:spcPts val="600"/>
              </a:spcAft>
              <a:buClr>
                <a:srgbClr val="1186C3"/>
              </a:buClr>
              <a:buSzPct val="145000"/>
              <a:buFont typeface="Arial"/>
              <a:buChar char="•"/>
              <a:defRPr b="0" i="0" sz="1400" u="none" cap="none" strike="noStrike">
                <a:solidFill>
                  <a:schemeClr val="dk1"/>
                </a:solidFill>
                <a:latin typeface="Corbel"/>
                <a:ea typeface="Corbel"/>
                <a:cs typeface="Corbel"/>
                <a:sym typeface="Corbel"/>
              </a:defRPr>
            </a:lvl3pPr>
            <a:lvl4pPr indent="-60960" lvl="3" marL="1543050" marR="0" rtl="0" algn="l">
              <a:spcBef>
                <a:spcPts val="240"/>
              </a:spcBef>
              <a:spcAft>
                <a:spcPts val="600"/>
              </a:spcAft>
              <a:buClr>
                <a:srgbClr val="1186C3"/>
              </a:buClr>
              <a:buSzPct val="145000"/>
              <a:buFont typeface="Arial"/>
              <a:buChar char="•"/>
              <a:defRPr b="0" i="0" sz="1200" u="none" cap="none" strike="noStrike">
                <a:solidFill>
                  <a:schemeClr val="dk1"/>
                </a:solidFill>
                <a:latin typeface="Corbel"/>
                <a:ea typeface="Corbel"/>
                <a:cs typeface="Corbel"/>
                <a:sym typeface="Corbel"/>
              </a:defRPr>
            </a:lvl4pPr>
            <a:lvl5pPr indent="-60960" lvl="4" marL="2000250" marR="0" rtl="0" algn="l">
              <a:spcBef>
                <a:spcPts val="240"/>
              </a:spcBef>
              <a:spcAft>
                <a:spcPts val="600"/>
              </a:spcAft>
              <a:buClr>
                <a:srgbClr val="1186C3"/>
              </a:buClr>
              <a:buSzPct val="145000"/>
              <a:buFont typeface="Arial"/>
              <a:buChar char="•"/>
              <a:defRPr b="0" i="0" sz="1200" u="none" cap="none" strike="noStrike">
                <a:solidFill>
                  <a:schemeClr val="dk1"/>
                </a:solidFill>
                <a:latin typeface="Corbel"/>
                <a:ea typeface="Corbel"/>
                <a:cs typeface="Corbel"/>
                <a:sym typeface="Corbel"/>
              </a:defRPr>
            </a:lvl5pPr>
            <a:lvl6pPr indent="-118110" lvl="5" marL="2514600" marR="0" rtl="0" algn="l">
              <a:spcBef>
                <a:spcPts val="240"/>
              </a:spcBef>
              <a:spcAft>
                <a:spcPts val="600"/>
              </a:spcAft>
              <a:buClr>
                <a:srgbClr val="1186C3"/>
              </a:buClr>
              <a:buSzPct val="145000"/>
              <a:buFont typeface="Arial"/>
              <a:buChar char="•"/>
              <a:defRPr b="0" i="0" sz="1200" u="none" cap="none" strike="noStrike">
                <a:solidFill>
                  <a:schemeClr val="dk1"/>
                </a:solidFill>
                <a:latin typeface="Corbel"/>
                <a:ea typeface="Corbel"/>
                <a:cs typeface="Corbel"/>
                <a:sym typeface="Corbel"/>
              </a:defRPr>
            </a:lvl6pPr>
            <a:lvl7pPr indent="-118110" lvl="6" marL="2971800" marR="0" rtl="0" algn="l">
              <a:spcBef>
                <a:spcPts val="240"/>
              </a:spcBef>
              <a:spcAft>
                <a:spcPts val="600"/>
              </a:spcAft>
              <a:buClr>
                <a:srgbClr val="1186C3"/>
              </a:buClr>
              <a:buSzPct val="145000"/>
              <a:buFont typeface="Arial"/>
              <a:buChar char="•"/>
              <a:defRPr b="0" i="0" sz="1200" u="none" cap="none" strike="noStrike">
                <a:solidFill>
                  <a:schemeClr val="dk1"/>
                </a:solidFill>
                <a:latin typeface="Corbel"/>
                <a:ea typeface="Corbel"/>
                <a:cs typeface="Corbel"/>
                <a:sym typeface="Corbel"/>
              </a:defRPr>
            </a:lvl7pPr>
            <a:lvl8pPr indent="-118109" lvl="7" marL="3429000" marR="0" rtl="0" algn="l">
              <a:spcBef>
                <a:spcPts val="240"/>
              </a:spcBef>
              <a:spcAft>
                <a:spcPts val="600"/>
              </a:spcAft>
              <a:buClr>
                <a:srgbClr val="1186C3"/>
              </a:buClr>
              <a:buSzPct val="145000"/>
              <a:buFont typeface="Arial"/>
              <a:buChar char="•"/>
              <a:defRPr b="0" i="0" sz="1200" u="none" cap="none" strike="noStrike">
                <a:solidFill>
                  <a:schemeClr val="dk1"/>
                </a:solidFill>
                <a:latin typeface="Corbel"/>
                <a:ea typeface="Corbel"/>
                <a:cs typeface="Corbel"/>
                <a:sym typeface="Corbel"/>
              </a:defRPr>
            </a:lvl8pPr>
            <a:lvl9pPr indent="-118109" lvl="8" marL="3886200" marR="0" rtl="0" algn="l">
              <a:spcBef>
                <a:spcPts val="240"/>
              </a:spcBef>
              <a:spcAft>
                <a:spcPts val="600"/>
              </a:spcAft>
              <a:buClr>
                <a:srgbClr val="1186C3"/>
              </a:buClr>
              <a:buSzPct val="145000"/>
              <a:buFont typeface="Arial"/>
              <a:buChar char="•"/>
              <a:defRPr b="0" i="0" sz="1200" u="none" cap="none" strike="noStrike">
                <a:solidFill>
                  <a:schemeClr val="dk1"/>
                </a:solidFill>
                <a:latin typeface="Corbel"/>
                <a:ea typeface="Corbel"/>
                <a:cs typeface="Corbel"/>
                <a:sym typeface="Corbel"/>
              </a:defRPr>
            </a:lvl9pPr>
          </a:lstStyle>
          <a:p/>
        </p:txBody>
      </p:sp>
      <p:sp>
        <p:nvSpPr>
          <p:cNvPr id="54" name="Shape 54"/>
          <p:cNvSpPr txBox="1"/>
          <p:nvPr>
            <p:ph idx="3" type="body"/>
          </p:nvPr>
        </p:nvSpPr>
        <p:spPr>
          <a:xfrm>
            <a:off x="6880487" y="2667000"/>
            <a:ext cx="4622537" cy="576262"/>
          </a:xfrm>
          <a:prstGeom prst="rect">
            <a:avLst/>
          </a:prstGeom>
          <a:noFill/>
          <a:ln>
            <a:noFill/>
          </a:ln>
        </p:spPr>
        <p:txBody>
          <a:bodyPr anchorCtr="0" anchor="b" bIns="91425" lIns="91425" rIns="91425" wrap="square" tIns="91425"/>
          <a:lstStyle>
            <a:lvl1pPr indent="0" lvl="0" marL="0" marR="0" rtl="0" algn="l">
              <a:spcBef>
                <a:spcPts val="560"/>
              </a:spcBef>
              <a:spcAft>
                <a:spcPts val="600"/>
              </a:spcAft>
              <a:buClr>
                <a:srgbClr val="1186C3"/>
              </a:buClr>
              <a:buFont typeface="Arial"/>
              <a:buNone/>
              <a:defRPr b="0" i="0" sz="2800" u="none" cap="none" strike="noStrike">
                <a:solidFill>
                  <a:srgbClr val="1186C3"/>
                </a:solidFill>
                <a:latin typeface="Corbel"/>
                <a:ea typeface="Corbel"/>
                <a:cs typeface="Corbel"/>
                <a:sym typeface="Corbel"/>
              </a:defRPr>
            </a:lvl1pPr>
            <a:lvl2pPr indent="0" lvl="1" marL="457200" marR="0" rtl="0" algn="l">
              <a:spcBef>
                <a:spcPts val="400"/>
              </a:spcBef>
              <a:spcAft>
                <a:spcPts val="600"/>
              </a:spcAft>
              <a:buClr>
                <a:srgbClr val="1186C3"/>
              </a:buClr>
              <a:buFont typeface="Arial"/>
              <a:buNone/>
              <a:defRPr b="1" i="0" sz="2000" u="none" cap="none" strike="noStrike">
                <a:solidFill>
                  <a:schemeClr val="dk1"/>
                </a:solidFill>
                <a:latin typeface="Corbel"/>
                <a:ea typeface="Corbel"/>
                <a:cs typeface="Corbel"/>
                <a:sym typeface="Corbel"/>
              </a:defRPr>
            </a:lvl2pPr>
            <a:lvl3pPr indent="0" lvl="2" marL="914400" marR="0" rtl="0" algn="l">
              <a:spcBef>
                <a:spcPts val="360"/>
              </a:spcBef>
              <a:spcAft>
                <a:spcPts val="600"/>
              </a:spcAft>
              <a:buClr>
                <a:srgbClr val="1186C3"/>
              </a:buClr>
              <a:buFont typeface="Arial"/>
              <a:buNone/>
              <a:defRPr b="1" i="0" sz="1800" u="none" cap="none" strike="noStrike">
                <a:solidFill>
                  <a:schemeClr val="dk1"/>
                </a:solidFill>
                <a:latin typeface="Corbel"/>
                <a:ea typeface="Corbel"/>
                <a:cs typeface="Corbel"/>
                <a:sym typeface="Corbel"/>
              </a:defRPr>
            </a:lvl3pPr>
            <a:lvl4pPr indent="0" lvl="3" marL="1371600" marR="0" rtl="0" algn="l">
              <a:spcBef>
                <a:spcPts val="320"/>
              </a:spcBef>
              <a:spcAft>
                <a:spcPts val="600"/>
              </a:spcAft>
              <a:buClr>
                <a:srgbClr val="1186C3"/>
              </a:buClr>
              <a:buFont typeface="Arial"/>
              <a:buNone/>
              <a:defRPr b="1" i="0" sz="1600" u="none" cap="none" strike="noStrike">
                <a:solidFill>
                  <a:schemeClr val="dk1"/>
                </a:solidFill>
                <a:latin typeface="Corbel"/>
                <a:ea typeface="Corbel"/>
                <a:cs typeface="Corbel"/>
                <a:sym typeface="Corbel"/>
              </a:defRPr>
            </a:lvl4pPr>
            <a:lvl5pPr indent="0" lvl="4" marL="1828800" marR="0" rtl="0" algn="l">
              <a:spcBef>
                <a:spcPts val="320"/>
              </a:spcBef>
              <a:spcAft>
                <a:spcPts val="600"/>
              </a:spcAft>
              <a:buClr>
                <a:srgbClr val="1186C3"/>
              </a:buClr>
              <a:buFont typeface="Arial"/>
              <a:buNone/>
              <a:defRPr b="1" i="0" sz="1600" u="none" cap="none" strike="noStrike">
                <a:solidFill>
                  <a:schemeClr val="dk1"/>
                </a:solidFill>
                <a:latin typeface="Corbel"/>
                <a:ea typeface="Corbel"/>
                <a:cs typeface="Corbel"/>
                <a:sym typeface="Corbel"/>
              </a:defRPr>
            </a:lvl5pPr>
            <a:lvl6pPr indent="0" lvl="5" marL="2286000" marR="0" rtl="0" algn="l">
              <a:spcBef>
                <a:spcPts val="320"/>
              </a:spcBef>
              <a:spcAft>
                <a:spcPts val="600"/>
              </a:spcAft>
              <a:buClr>
                <a:srgbClr val="1186C3"/>
              </a:buClr>
              <a:buFont typeface="Arial"/>
              <a:buNone/>
              <a:defRPr b="1" i="0" sz="1600" u="none" cap="none" strike="noStrike">
                <a:solidFill>
                  <a:schemeClr val="dk1"/>
                </a:solidFill>
                <a:latin typeface="Corbel"/>
                <a:ea typeface="Corbel"/>
                <a:cs typeface="Corbel"/>
                <a:sym typeface="Corbel"/>
              </a:defRPr>
            </a:lvl6pPr>
            <a:lvl7pPr indent="0" lvl="6" marL="2743200" marR="0" rtl="0" algn="l">
              <a:spcBef>
                <a:spcPts val="320"/>
              </a:spcBef>
              <a:spcAft>
                <a:spcPts val="600"/>
              </a:spcAft>
              <a:buClr>
                <a:srgbClr val="1186C3"/>
              </a:buClr>
              <a:buFont typeface="Arial"/>
              <a:buNone/>
              <a:defRPr b="1" i="0" sz="1600" u="none" cap="none" strike="noStrike">
                <a:solidFill>
                  <a:schemeClr val="dk1"/>
                </a:solidFill>
                <a:latin typeface="Corbel"/>
                <a:ea typeface="Corbel"/>
                <a:cs typeface="Corbel"/>
                <a:sym typeface="Corbel"/>
              </a:defRPr>
            </a:lvl7pPr>
            <a:lvl8pPr indent="0" lvl="7" marL="3200400" marR="0" rtl="0" algn="l">
              <a:spcBef>
                <a:spcPts val="320"/>
              </a:spcBef>
              <a:spcAft>
                <a:spcPts val="600"/>
              </a:spcAft>
              <a:buClr>
                <a:srgbClr val="1186C3"/>
              </a:buClr>
              <a:buFont typeface="Arial"/>
              <a:buNone/>
              <a:defRPr b="1" i="0" sz="1600" u="none" cap="none" strike="noStrike">
                <a:solidFill>
                  <a:schemeClr val="dk1"/>
                </a:solidFill>
                <a:latin typeface="Corbel"/>
                <a:ea typeface="Corbel"/>
                <a:cs typeface="Corbel"/>
                <a:sym typeface="Corbel"/>
              </a:defRPr>
            </a:lvl8pPr>
            <a:lvl9pPr indent="0" lvl="8" marL="3657600" marR="0" rtl="0" algn="l">
              <a:spcBef>
                <a:spcPts val="320"/>
              </a:spcBef>
              <a:spcAft>
                <a:spcPts val="600"/>
              </a:spcAft>
              <a:buClr>
                <a:srgbClr val="1186C3"/>
              </a:buClr>
              <a:buFont typeface="Arial"/>
              <a:buNone/>
              <a:defRPr b="1" i="0" sz="1600" u="none" cap="none" strike="noStrike">
                <a:solidFill>
                  <a:schemeClr val="dk1"/>
                </a:solidFill>
                <a:latin typeface="Corbel"/>
                <a:ea typeface="Corbel"/>
                <a:cs typeface="Corbel"/>
                <a:sym typeface="Corbel"/>
              </a:defRPr>
            </a:lvl9pPr>
          </a:lstStyle>
          <a:p/>
        </p:txBody>
      </p:sp>
      <p:sp>
        <p:nvSpPr>
          <p:cNvPr id="55" name="Shape 55"/>
          <p:cNvSpPr txBox="1"/>
          <p:nvPr>
            <p:ph idx="4" type="body"/>
          </p:nvPr>
        </p:nvSpPr>
        <p:spPr>
          <a:xfrm>
            <a:off x="6607967" y="3335337"/>
            <a:ext cx="4895056" cy="2455862"/>
          </a:xfrm>
          <a:prstGeom prst="rect">
            <a:avLst/>
          </a:prstGeom>
          <a:noFill/>
          <a:ln>
            <a:noFill/>
          </a:ln>
        </p:spPr>
        <p:txBody>
          <a:bodyPr anchorCtr="0" anchor="t" bIns="91425" lIns="91425" rIns="91425" wrap="square" tIns="91425"/>
          <a:lstStyle>
            <a:lvl1pPr indent="-120015" lvl="0" marL="285750" marR="0" rtl="0" algn="l">
              <a:spcBef>
                <a:spcPts val="360"/>
              </a:spcBef>
              <a:spcAft>
                <a:spcPts val="600"/>
              </a:spcAft>
              <a:buClr>
                <a:srgbClr val="1186C3"/>
              </a:buClr>
              <a:buSzPct val="145000"/>
              <a:buFont typeface="Arial"/>
              <a:buChar char="•"/>
              <a:defRPr b="0" i="0" sz="1800" u="none" cap="none" strike="noStrike">
                <a:solidFill>
                  <a:schemeClr val="dk1"/>
                </a:solidFill>
                <a:latin typeface="Corbel"/>
                <a:ea typeface="Corbel"/>
                <a:cs typeface="Corbel"/>
                <a:sym typeface="Corbel"/>
              </a:defRPr>
            </a:lvl1pPr>
            <a:lvl2pPr indent="-138430" lvl="1" marL="742950" marR="0" rtl="0" algn="l">
              <a:spcBef>
                <a:spcPts val="320"/>
              </a:spcBef>
              <a:spcAft>
                <a:spcPts val="600"/>
              </a:spcAft>
              <a:buClr>
                <a:srgbClr val="1186C3"/>
              </a:buClr>
              <a:buSzPct val="145000"/>
              <a:buFont typeface="Arial"/>
              <a:buChar char="•"/>
              <a:defRPr b="0" i="0" sz="1600" u="none" cap="none" strike="noStrike">
                <a:solidFill>
                  <a:schemeClr val="dk1"/>
                </a:solidFill>
                <a:latin typeface="Corbel"/>
                <a:ea typeface="Corbel"/>
                <a:cs typeface="Corbel"/>
                <a:sym typeface="Corbel"/>
              </a:defRPr>
            </a:lvl2pPr>
            <a:lvl3pPr indent="-156844" lvl="2" marL="1200150" marR="0" rtl="0" algn="l">
              <a:spcBef>
                <a:spcPts val="280"/>
              </a:spcBef>
              <a:spcAft>
                <a:spcPts val="600"/>
              </a:spcAft>
              <a:buClr>
                <a:srgbClr val="1186C3"/>
              </a:buClr>
              <a:buSzPct val="145000"/>
              <a:buFont typeface="Arial"/>
              <a:buChar char="•"/>
              <a:defRPr b="0" i="0" sz="1400" u="none" cap="none" strike="noStrike">
                <a:solidFill>
                  <a:schemeClr val="dk1"/>
                </a:solidFill>
                <a:latin typeface="Corbel"/>
                <a:ea typeface="Corbel"/>
                <a:cs typeface="Corbel"/>
                <a:sym typeface="Corbel"/>
              </a:defRPr>
            </a:lvl3pPr>
            <a:lvl4pPr indent="-60960" lvl="3" marL="1543050" marR="0" rtl="0" algn="l">
              <a:spcBef>
                <a:spcPts val="240"/>
              </a:spcBef>
              <a:spcAft>
                <a:spcPts val="600"/>
              </a:spcAft>
              <a:buClr>
                <a:srgbClr val="1186C3"/>
              </a:buClr>
              <a:buSzPct val="145000"/>
              <a:buFont typeface="Arial"/>
              <a:buChar char="•"/>
              <a:defRPr b="0" i="0" sz="1200" u="none" cap="none" strike="noStrike">
                <a:solidFill>
                  <a:schemeClr val="dk1"/>
                </a:solidFill>
                <a:latin typeface="Corbel"/>
                <a:ea typeface="Corbel"/>
                <a:cs typeface="Corbel"/>
                <a:sym typeface="Corbel"/>
              </a:defRPr>
            </a:lvl4pPr>
            <a:lvl5pPr indent="-60960" lvl="4" marL="2000250" marR="0" rtl="0" algn="l">
              <a:spcBef>
                <a:spcPts val="240"/>
              </a:spcBef>
              <a:spcAft>
                <a:spcPts val="600"/>
              </a:spcAft>
              <a:buClr>
                <a:srgbClr val="1186C3"/>
              </a:buClr>
              <a:buSzPct val="145000"/>
              <a:buFont typeface="Arial"/>
              <a:buChar char="•"/>
              <a:defRPr b="0" i="0" sz="1200" u="none" cap="none" strike="noStrike">
                <a:solidFill>
                  <a:schemeClr val="dk1"/>
                </a:solidFill>
                <a:latin typeface="Corbel"/>
                <a:ea typeface="Corbel"/>
                <a:cs typeface="Corbel"/>
                <a:sym typeface="Corbel"/>
              </a:defRPr>
            </a:lvl5pPr>
            <a:lvl6pPr indent="-118110" lvl="5" marL="2514600" marR="0" rtl="0" algn="l">
              <a:spcBef>
                <a:spcPts val="240"/>
              </a:spcBef>
              <a:spcAft>
                <a:spcPts val="600"/>
              </a:spcAft>
              <a:buClr>
                <a:srgbClr val="1186C3"/>
              </a:buClr>
              <a:buSzPct val="145000"/>
              <a:buFont typeface="Arial"/>
              <a:buChar char="•"/>
              <a:defRPr b="0" i="0" sz="1200" u="none" cap="none" strike="noStrike">
                <a:solidFill>
                  <a:schemeClr val="dk1"/>
                </a:solidFill>
                <a:latin typeface="Corbel"/>
                <a:ea typeface="Corbel"/>
                <a:cs typeface="Corbel"/>
                <a:sym typeface="Corbel"/>
              </a:defRPr>
            </a:lvl6pPr>
            <a:lvl7pPr indent="-118110" lvl="6" marL="2971800" marR="0" rtl="0" algn="l">
              <a:spcBef>
                <a:spcPts val="240"/>
              </a:spcBef>
              <a:spcAft>
                <a:spcPts val="600"/>
              </a:spcAft>
              <a:buClr>
                <a:srgbClr val="1186C3"/>
              </a:buClr>
              <a:buSzPct val="145000"/>
              <a:buFont typeface="Arial"/>
              <a:buChar char="•"/>
              <a:defRPr b="0" i="0" sz="1200" u="none" cap="none" strike="noStrike">
                <a:solidFill>
                  <a:schemeClr val="dk1"/>
                </a:solidFill>
                <a:latin typeface="Corbel"/>
                <a:ea typeface="Corbel"/>
                <a:cs typeface="Corbel"/>
                <a:sym typeface="Corbel"/>
              </a:defRPr>
            </a:lvl7pPr>
            <a:lvl8pPr indent="-118109" lvl="7" marL="3429000" marR="0" rtl="0" algn="l">
              <a:spcBef>
                <a:spcPts val="240"/>
              </a:spcBef>
              <a:spcAft>
                <a:spcPts val="600"/>
              </a:spcAft>
              <a:buClr>
                <a:srgbClr val="1186C3"/>
              </a:buClr>
              <a:buSzPct val="145000"/>
              <a:buFont typeface="Arial"/>
              <a:buChar char="•"/>
              <a:defRPr b="0" i="0" sz="1200" u="none" cap="none" strike="noStrike">
                <a:solidFill>
                  <a:schemeClr val="dk1"/>
                </a:solidFill>
                <a:latin typeface="Corbel"/>
                <a:ea typeface="Corbel"/>
                <a:cs typeface="Corbel"/>
                <a:sym typeface="Corbel"/>
              </a:defRPr>
            </a:lvl8pPr>
            <a:lvl9pPr indent="-118109" lvl="8" marL="3886200" marR="0" rtl="0" algn="l">
              <a:spcBef>
                <a:spcPts val="240"/>
              </a:spcBef>
              <a:spcAft>
                <a:spcPts val="600"/>
              </a:spcAft>
              <a:buClr>
                <a:srgbClr val="1186C3"/>
              </a:buClr>
              <a:buSzPct val="145000"/>
              <a:buFont typeface="Arial"/>
              <a:buChar char="•"/>
              <a:defRPr b="0" i="0" sz="1200" u="none" cap="none" strike="noStrike">
                <a:solidFill>
                  <a:schemeClr val="dk1"/>
                </a:solidFill>
                <a:latin typeface="Corbel"/>
                <a:ea typeface="Corbel"/>
                <a:cs typeface="Corbel"/>
                <a:sym typeface="Corbel"/>
              </a:defRPr>
            </a:lvl9pPr>
          </a:lstStyle>
          <a:p/>
        </p:txBody>
      </p:sp>
      <p:sp>
        <p:nvSpPr>
          <p:cNvPr id="56" name="Shape 56"/>
          <p:cNvSpPr txBox="1"/>
          <p:nvPr>
            <p:ph idx="10" type="dt"/>
          </p:nvPr>
        </p:nvSpPr>
        <p:spPr>
          <a:xfrm>
            <a:off x="9732656" y="5883275"/>
            <a:ext cx="1143000" cy="365125"/>
          </a:xfrm>
          <a:prstGeom prst="rect">
            <a:avLst/>
          </a:prstGeom>
          <a:noFill/>
          <a:ln>
            <a:noFill/>
          </a:ln>
        </p:spPr>
        <p:txBody>
          <a:bodyPr anchorCtr="0" anchor="ctr" bIns="91425" lIns="91425" rIns="91425" wrap="square" tIns="91425"/>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57" name="Shape 57"/>
          <p:cNvSpPr txBox="1"/>
          <p:nvPr>
            <p:ph idx="11" type="ftr"/>
          </p:nvPr>
        </p:nvSpPr>
        <p:spPr>
          <a:xfrm>
            <a:off x="2572279" y="5883275"/>
            <a:ext cx="7084177" cy="365125"/>
          </a:xfrm>
          <a:prstGeom prst="rect">
            <a:avLst/>
          </a:prstGeom>
          <a:noFill/>
          <a:ln>
            <a:noFill/>
          </a:ln>
        </p:spPr>
        <p:txBody>
          <a:bodyPr anchorCtr="0" anchor="ctr" bIns="91425" lIns="91425" rIns="91425" wrap="square" tIns="91425"/>
          <a:lstStyle>
            <a:lvl1pPr indent="0" lvl="0" marL="0" marR="0" rtl="0" algn="l">
              <a:spcBef>
                <a:spcPts val="0"/>
              </a:spcBef>
              <a:buNone/>
              <a:defRPr b="0" i="0" sz="10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58" name="Shape 58"/>
          <p:cNvSpPr txBox="1"/>
          <p:nvPr>
            <p:ph idx="12" type="sldNum"/>
          </p:nvPr>
        </p:nvSpPr>
        <p:spPr>
          <a:xfrm>
            <a:off x="10951856" y="5883275"/>
            <a:ext cx="551167"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Corbel"/>
                <a:ea typeface="Corbel"/>
                <a:cs typeface="Corbel"/>
                <a:sym typeface="Corbe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9" name="Shape 59"/>
        <p:cNvGrpSpPr/>
        <p:nvPr/>
      </p:nvGrpSpPr>
      <p:grpSpPr>
        <a:xfrm>
          <a:off x="0" y="0"/>
          <a:ext cx="0" cy="0"/>
          <a:chOff x="0" y="0"/>
          <a:chExt cx="0" cy="0"/>
        </a:xfrm>
      </p:grpSpPr>
      <p:sp>
        <p:nvSpPr>
          <p:cNvPr id="60" name="Shape 60"/>
          <p:cNvSpPr txBox="1"/>
          <p:nvPr>
            <p:ph type="title"/>
          </p:nvPr>
        </p:nvSpPr>
        <p:spPr>
          <a:xfrm>
            <a:off x="1484311" y="685800"/>
            <a:ext cx="10018713" cy="1752599"/>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orbel"/>
              <a:buNone/>
              <a:defRPr b="0" i="0" sz="40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61" name="Shape 61"/>
          <p:cNvSpPr txBox="1"/>
          <p:nvPr>
            <p:ph idx="10" type="dt"/>
          </p:nvPr>
        </p:nvSpPr>
        <p:spPr>
          <a:xfrm>
            <a:off x="9732656" y="5883275"/>
            <a:ext cx="1143000" cy="365125"/>
          </a:xfrm>
          <a:prstGeom prst="rect">
            <a:avLst/>
          </a:prstGeom>
          <a:noFill/>
          <a:ln>
            <a:noFill/>
          </a:ln>
        </p:spPr>
        <p:txBody>
          <a:bodyPr anchorCtr="0" anchor="ctr" bIns="91425" lIns="91425" rIns="91425" wrap="square" tIns="91425"/>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62" name="Shape 62"/>
          <p:cNvSpPr txBox="1"/>
          <p:nvPr>
            <p:ph idx="11" type="ftr"/>
          </p:nvPr>
        </p:nvSpPr>
        <p:spPr>
          <a:xfrm>
            <a:off x="2572279" y="5883275"/>
            <a:ext cx="7084177" cy="365125"/>
          </a:xfrm>
          <a:prstGeom prst="rect">
            <a:avLst/>
          </a:prstGeom>
          <a:noFill/>
          <a:ln>
            <a:noFill/>
          </a:ln>
        </p:spPr>
        <p:txBody>
          <a:bodyPr anchorCtr="0" anchor="ctr" bIns="91425" lIns="91425" rIns="91425" wrap="square" tIns="91425"/>
          <a:lstStyle>
            <a:lvl1pPr indent="0" lvl="0" marL="0" marR="0" rtl="0" algn="l">
              <a:spcBef>
                <a:spcPts val="0"/>
              </a:spcBef>
              <a:buNone/>
              <a:defRPr b="0" i="0" sz="10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63" name="Shape 63"/>
          <p:cNvSpPr txBox="1"/>
          <p:nvPr>
            <p:ph idx="12" type="sldNum"/>
          </p:nvPr>
        </p:nvSpPr>
        <p:spPr>
          <a:xfrm>
            <a:off x="10951856" y="5883275"/>
            <a:ext cx="551167"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Corbel"/>
                <a:ea typeface="Corbel"/>
                <a:cs typeface="Corbel"/>
                <a:sym typeface="Corbe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4" name="Shape 64"/>
        <p:cNvGrpSpPr/>
        <p:nvPr/>
      </p:nvGrpSpPr>
      <p:grpSpPr>
        <a:xfrm>
          <a:off x="0" y="0"/>
          <a:ext cx="0" cy="0"/>
          <a:chOff x="0" y="0"/>
          <a:chExt cx="0" cy="0"/>
        </a:xfrm>
      </p:grpSpPr>
      <p:sp>
        <p:nvSpPr>
          <p:cNvPr id="65" name="Shape 65"/>
          <p:cNvSpPr txBox="1"/>
          <p:nvPr>
            <p:ph idx="10" type="dt"/>
          </p:nvPr>
        </p:nvSpPr>
        <p:spPr>
          <a:xfrm>
            <a:off x="9732656" y="5883275"/>
            <a:ext cx="1143000" cy="365125"/>
          </a:xfrm>
          <a:prstGeom prst="rect">
            <a:avLst/>
          </a:prstGeom>
          <a:noFill/>
          <a:ln>
            <a:noFill/>
          </a:ln>
        </p:spPr>
        <p:txBody>
          <a:bodyPr anchorCtr="0" anchor="ctr" bIns="91425" lIns="91425" rIns="91425" wrap="square" tIns="91425"/>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66" name="Shape 66"/>
          <p:cNvSpPr txBox="1"/>
          <p:nvPr>
            <p:ph idx="11" type="ftr"/>
          </p:nvPr>
        </p:nvSpPr>
        <p:spPr>
          <a:xfrm>
            <a:off x="2572279" y="5883275"/>
            <a:ext cx="7084177" cy="365125"/>
          </a:xfrm>
          <a:prstGeom prst="rect">
            <a:avLst/>
          </a:prstGeom>
          <a:noFill/>
          <a:ln>
            <a:noFill/>
          </a:ln>
        </p:spPr>
        <p:txBody>
          <a:bodyPr anchorCtr="0" anchor="ctr" bIns="91425" lIns="91425" rIns="91425" wrap="square" tIns="91425"/>
          <a:lstStyle>
            <a:lvl1pPr indent="0" lvl="0" marL="0" marR="0" rtl="0" algn="l">
              <a:spcBef>
                <a:spcPts val="0"/>
              </a:spcBef>
              <a:buNone/>
              <a:defRPr b="0" i="0" sz="10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67" name="Shape 67"/>
          <p:cNvSpPr txBox="1"/>
          <p:nvPr>
            <p:ph idx="12" type="sldNum"/>
          </p:nvPr>
        </p:nvSpPr>
        <p:spPr>
          <a:xfrm>
            <a:off x="10951856" y="5883275"/>
            <a:ext cx="551167"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Corbel"/>
                <a:ea typeface="Corbel"/>
                <a:cs typeface="Corbel"/>
                <a:sym typeface="Corbe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68" name="Shape 68"/>
        <p:cNvGrpSpPr/>
        <p:nvPr/>
      </p:nvGrpSpPr>
      <p:grpSpPr>
        <a:xfrm>
          <a:off x="0" y="0"/>
          <a:ext cx="0" cy="0"/>
          <a:chOff x="0" y="0"/>
          <a:chExt cx="0" cy="0"/>
        </a:xfrm>
      </p:grpSpPr>
      <p:sp>
        <p:nvSpPr>
          <p:cNvPr id="69" name="Shape 69"/>
          <p:cNvSpPr txBox="1"/>
          <p:nvPr>
            <p:ph type="title"/>
          </p:nvPr>
        </p:nvSpPr>
        <p:spPr>
          <a:xfrm>
            <a:off x="1484312" y="1600200"/>
            <a:ext cx="3549121" cy="1371600"/>
          </a:xfrm>
          <a:prstGeom prst="rect">
            <a:avLst/>
          </a:prstGeom>
          <a:noFill/>
          <a:ln>
            <a:noFill/>
          </a:ln>
        </p:spPr>
        <p:txBody>
          <a:bodyPr anchorCtr="0" anchor="b" bIns="91425" lIns="91425" rIns="91425" wrap="square" tIns="91425"/>
          <a:lstStyle>
            <a:lvl1pPr indent="0" lvl="0" marL="0" marR="0" rtl="0" algn="ctr">
              <a:spcBef>
                <a:spcPts val="0"/>
              </a:spcBef>
              <a:buClr>
                <a:schemeClr val="dk1"/>
              </a:buClr>
              <a:buFont typeface="Corbel"/>
              <a:buNone/>
              <a:defRPr b="0" i="0" sz="24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70" name="Shape 70"/>
          <p:cNvSpPr txBox="1"/>
          <p:nvPr>
            <p:ph idx="1" type="body"/>
          </p:nvPr>
        </p:nvSpPr>
        <p:spPr>
          <a:xfrm>
            <a:off x="5262033" y="685799"/>
            <a:ext cx="6240990" cy="5105401"/>
          </a:xfrm>
          <a:prstGeom prst="rect">
            <a:avLst/>
          </a:prstGeom>
          <a:noFill/>
          <a:ln>
            <a:noFill/>
          </a:ln>
        </p:spPr>
        <p:txBody>
          <a:bodyPr anchorCtr="0" anchor="ctr" bIns="91425" lIns="91425" rIns="91425" wrap="square" tIns="91425"/>
          <a:lstStyle>
            <a:lvl1pPr indent="-101600" lvl="0" marL="285750" marR="0" rtl="0" algn="l">
              <a:spcBef>
                <a:spcPts val="400"/>
              </a:spcBef>
              <a:spcAft>
                <a:spcPts val="600"/>
              </a:spcAft>
              <a:buClr>
                <a:srgbClr val="1186C3"/>
              </a:buClr>
              <a:buSzPct val="145000"/>
              <a:buFont typeface="Arial"/>
              <a:buChar char="•"/>
              <a:defRPr b="0" i="0" sz="2000" u="none" cap="none" strike="noStrike">
                <a:solidFill>
                  <a:schemeClr val="dk1"/>
                </a:solidFill>
                <a:latin typeface="Corbel"/>
                <a:ea typeface="Corbel"/>
                <a:cs typeface="Corbel"/>
                <a:sym typeface="Corbel"/>
              </a:defRPr>
            </a:lvl1pPr>
            <a:lvl2pPr indent="-120015" lvl="1" marL="742950" marR="0" rtl="0" algn="l">
              <a:spcBef>
                <a:spcPts val="360"/>
              </a:spcBef>
              <a:spcAft>
                <a:spcPts val="600"/>
              </a:spcAft>
              <a:buClr>
                <a:srgbClr val="1186C3"/>
              </a:buClr>
              <a:buSzPct val="145000"/>
              <a:buFont typeface="Arial"/>
              <a:buChar char="•"/>
              <a:defRPr b="0" i="0" sz="1800" u="none" cap="none" strike="noStrike">
                <a:solidFill>
                  <a:schemeClr val="dk1"/>
                </a:solidFill>
                <a:latin typeface="Corbel"/>
                <a:ea typeface="Corbel"/>
                <a:cs typeface="Corbel"/>
                <a:sym typeface="Corbel"/>
              </a:defRPr>
            </a:lvl2pPr>
            <a:lvl3pPr indent="-138430" lvl="2" marL="1200150" marR="0" rtl="0" algn="l">
              <a:spcBef>
                <a:spcPts val="320"/>
              </a:spcBef>
              <a:spcAft>
                <a:spcPts val="600"/>
              </a:spcAft>
              <a:buClr>
                <a:srgbClr val="1186C3"/>
              </a:buClr>
              <a:buSzPct val="145000"/>
              <a:buFont typeface="Arial"/>
              <a:buChar char="•"/>
              <a:defRPr b="0" i="0" sz="1600" u="none" cap="none" strike="noStrike">
                <a:solidFill>
                  <a:schemeClr val="dk1"/>
                </a:solidFill>
                <a:latin typeface="Corbel"/>
                <a:ea typeface="Corbel"/>
                <a:cs typeface="Corbel"/>
                <a:sym typeface="Corbel"/>
              </a:defRPr>
            </a:lvl3pPr>
            <a:lvl4pPr indent="-42544" lvl="3" marL="1543050" marR="0" rtl="0" algn="l">
              <a:spcBef>
                <a:spcPts val="280"/>
              </a:spcBef>
              <a:spcAft>
                <a:spcPts val="600"/>
              </a:spcAft>
              <a:buClr>
                <a:srgbClr val="1186C3"/>
              </a:buClr>
              <a:buSzPct val="145000"/>
              <a:buFont typeface="Arial"/>
              <a:buChar char="•"/>
              <a:defRPr b="0" i="0" sz="1400" u="none" cap="none" strike="noStrike">
                <a:solidFill>
                  <a:schemeClr val="dk1"/>
                </a:solidFill>
                <a:latin typeface="Corbel"/>
                <a:ea typeface="Corbel"/>
                <a:cs typeface="Corbel"/>
                <a:sym typeface="Corbel"/>
              </a:defRPr>
            </a:lvl4pPr>
            <a:lvl5pPr indent="-42545" lvl="4" marL="2000250" marR="0" rtl="0" algn="l">
              <a:spcBef>
                <a:spcPts val="280"/>
              </a:spcBef>
              <a:spcAft>
                <a:spcPts val="600"/>
              </a:spcAft>
              <a:buClr>
                <a:srgbClr val="1186C3"/>
              </a:buClr>
              <a:buSzPct val="145000"/>
              <a:buFont typeface="Arial"/>
              <a:buChar char="•"/>
              <a:defRPr b="0" i="0" sz="1400" u="none" cap="none" strike="noStrike">
                <a:solidFill>
                  <a:schemeClr val="dk1"/>
                </a:solidFill>
                <a:latin typeface="Corbel"/>
                <a:ea typeface="Corbel"/>
                <a:cs typeface="Corbel"/>
                <a:sym typeface="Corbel"/>
              </a:defRPr>
            </a:lvl5pPr>
            <a:lvl6pPr indent="-99695" lvl="5" marL="2514600" marR="0" rtl="0" algn="l">
              <a:spcBef>
                <a:spcPts val="280"/>
              </a:spcBef>
              <a:spcAft>
                <a:spcPts val="600"/>
              </a:spcAft>
              <a:buClr>
                <a:srgbClr val="1186C3"/>
              </a:buClr>
              <a:buSzPct val="145000"/>
              <a:buFont typeface="Arial"/>
              <a:buChar char="•"/>
              <a:defRPr b="0" i="0" sz="1400" u="none" cap="none" strike="noStrike">
                <a:solidFill>
                  <a:schemeClr val="dk1"/>
                </a:solidFill>
                <a:latin typeface="Corbel"/>
                <a:ea typeface="Corbel"/>
                <a:cs typeface="Corbel"/>
                <a:sym typeface="Corbel"/>
              </a:defRPr>
            </a:lvl6pPr>
            <a:lvl7pPr indent="-99695" lvl="6" marL="2971800" marR="0" rtl="0" algn="l">
              <a:spcBef>
                <a:spcPts val="280"/>
              </a:spcBef>
              <a:spcAft>
                <a:spcPts val="600"/>
              </a:spcAft>
              <a:buClr>
                <a:srgbClr val="1186C3"/>
              </a:buClr>
              <a:buSzPct val="145000"/>
              <a:buFont typeface="Arial"/>
              <a:buChar char="•"/>
              <a:defRPr b="0" i="0" sz="1400" u="none" cap="none" strike="noStrike">
                <a:solidFill>
                  <a:schemeClr val="dk1"/>
                </a:solidFill>
                <a:latin typeface="Corbel"/>
                <a:ea typeface="Corbel"/>
                <a:cs typeface="Corbel"/>
                <a:sym typeface="Corbel"/>
              </a:defRPr>
            </a:lvl7pPr>
            <a:lvl8pPr indent="-99695" lvl="7" marL="3429000" marR="0" rtl="0" algn="l">
              <a:spcBef>
                <a:spcPts val="280"/>
              </a:spcBef>
              <a:spcAft>
                <a:spcPts val="600"/>
              </a:spcAft>
              <a:buClr>
                <a:srgbClr val="1186C3"/>
              </a:buClr>
              <a:buSzPct val="145000"/>
              <a:buFont typeface="Arial"/>
              <a:buChar char="•"/>
              <a:defRPr b="0" i="0" sz="1400" u="none" cap="none" strike="noStrike">
                <a:solidFill>
                  <a:schemeClr val="dk1"/>
                </a:solidFill>
                <a:latin typeface="Corbel"/>
                <a:ea typeface="Corbel"/>
                <a:cs typeface="Corbel"/>
                <a:sym typeface="Corbel"/>
              </a:defRPr>
            </a:lvl8pPr>
            <a:lvl9pPr indent="-99695" lvl="8" marL="3886200" marR="0" rtl="0" algn="l">
              <a:spcBef>
                <a:spcPts val="280"/>
              </a:spcBef>
              <a:spcAft>
                <a:spcPts val="600"/>
              </a:spcAft>
              <a:buClr>
                <a:srgbClr val="1186C3"/>
              </a:buClr>
              <a:buSzPct val="145000"/>
              <a:buFont typeface="Arial"/>
              <a:buChar char="•"/>
              <a:defRPr b="0" i="0" sz="1400" u="none" cap="none" strike="noStrike">
                <a:solidFill>
                  <a:schemeClr val="dk1"/>
                </a:solidFill>
                <a:latin typeface="Corbel"/>
                <a:ea typeface="Corbel"/>
                <a:cs typeface="Corbel"/>
                <a:sym typeface="Corbel"/>
              </a:defRPr>
            </a:lvl9pPr>
          </a:lstStyle>
          <a:p/>
        </p:txBody>
      </p:sp>
      <p:sp>
        <p:nvSpPr>
          <p:cNvPr id="71" name="Shape 71"/>
          <p:cNvSpPr txBox="1"/>
          <p:nvPr>
            <p:ph idx="2" type="body"/>
          </p:nvPr>
        </p:nvSpPr>
        <p:spPr>
          <a:xfrm>
            <a:off x="1484312" y="2971800"/>
            <a:ext cx="3549121" cy="1828800"/>
          </a:xfrm>
          <a:prstGeom prst="rect">
            <a:avLst/>
          </a:prstGeom>
          <a:noFill/>
          <a:ln>
            <a:noFill/>
          </a:ln>
        </p:spPr>
        <p:txBody>
          <a:bodyPr anchorCtr="0" anchor="ctr" bIns="91425" lIns="91425" rIns="91425" wrap="square" tIns="91425"/>
          <a:lstStyle>
            <a:lvl1pPr indent="0" lvl="0" marL="0" marR="0" rtl="0" algn="ctr">
              <a:spcBef>
                <a:spcPts val="320"/>
              </a:spcBef>
              <a:spcAft>
                <a:spcPts val="600"/>
              </a:spcAft>
              <a:buClr>
                <a:srgbClr val="1186C3"/>
              </a:buClr>
              <a:buFont typeface="Arial"/>
              <a:buNone/>
              <a:defRPr b="0" i="0" sz="1600" u="none" cap="none" strike="noStrike">
                <a:solidFill>
                  <a:schemeClr val="dk1"/>
                </a:solidFill>
                <a:latin typeface="Corbel"/>
                <a:ea typeface="Corbel"/>
                <a:cs typeface="Corbel"/>
                <a:sym typeface="Corbel"/>
              </a:defRPr>
            </a:lvl1pPr>
            <a:lvl2pPr indent="0" lvl="1" marL="457200" marR="0" rtl="0" algn="l">
              <a:spcBef>
                <a:spcPts val="240"/>
              </a:spcBef>
              <a:spcAft>
                <a:spcPts val="600"/>
              </a:spcAft>
              <a:buClr>
                <a:srgbClr val="1186C3"/>
              </a:buClr>
              <a:buFont typeface="Arial"/>
              <a:buNone/>
              <a:defRPr b="0" i="0" sz="1200" u="none" cap="none" strike="noStrike">
                <a:solidFill>
                  <a:schemeClr val="dk1"/>
                </a:solidFill>
                <a:latin typeface="Corbel"/>
                <a:ea typeface="Corbel"/>
                <a:cs typeface="Corbel"/>
                <a:sym typeface="Corbel"/>
              </a:defRPr>
            </a:lvl2pPr>
            <a:lvl3pPr indent="0" lvl="2" marL="914400" marR="0" rtl="0" algn="l">
              <a:spcBef>
                <a:spcPts val="200"/>
              </a:spcBef>
              <a:spcAft>
                <a:spcPts val="600"/>
              </a:spcAft>
              <a:buClr>
                <a:srgbClr val="1186C3"/>
              </a:buClr>
              <a:buFont typeface="Arial"/>
              <a:buNone/>
              <a:defRPr b="0" i="0" sz="1000" u="none" cap="none" strike="noStrike">
                <a:solidFill>
                  <a:schemeClr val="dk1"/>
                </a:solidFill>
                <a:latin typeface="Corbel"/>
                <a:ea typeface="Corbel"/>
                <a:cs typeface="Corbel"/>
                <a:sym typeface="Corbel"/>
              </a:defRPr>
            </a:lvl3pPr>
            <a:lvl4pPr indent="0" lvl="3" marL="1371600" marR="0" rtl="0" algn="l">
              <a:spcBef>
                <a:spcPts val="180"/>
              </a:spcBef>
              <a:spcAft>
                <a:spcPts val="600"/>
              </a:spcAft>
              <a:buClr>
                <a:srgbClr val="1186C3"/>
              </a:buClr>
              <a:buFont typeface="Arial"/>
              <a:buNone/>
              <a:defRPr b="0" i="0" sz="900" u="none" cap="none" strike="noStrike">
                <a:solidFill>
                  <a:schemeClr val="dk1"/>
                </a:solidFill>
                <a:latin typeface="Corbel"/>
                <a:ea typeface="Corbel"/>
                <a:cs typeface="Corbel"/>
                <a:sym typeface="Corbel"/>
              </a:defRPr>
            </a:lvl4pPr>
            <a:lvl5pPr indent="0" lvl="4" marL="1828800" marR="0" rtl="0" algn="l">
              <a:spcBef>
                <a:spcPts val="180"/>
              </a:spcBef>
              <a:spcAft>
                <a:spcPts val="600"/>
              </a:spcAft>
              <a:buClr>
                <a:srgbClr val="1186C3"/>
              </a:buClr>
              <a:buFont typeface="Arial"/>
              <a:buNone/>
              <a:defRPr b="0" i="0" sz="900" u="none" cap="none" strike="noStrike">
                <a:solidFill>
                  <a:schemeClr val="dk1"/>
                </a:solidFill>
                <a:latin typeface="Corbel"/>
                <a:ea typeface="Corbel"/>
                <a:cs typeface="Corbel"/>
                <a:sym typeface="Corbel"/>
              </a:defRPr>
            </a:lvl5pPr>
            <a:lvl6pPr indent="0" lvl="5" marL="2286000" marR="0" rtl="0" algn="l">
              <a:spcBef>
                <a:spcPts val="180"/>
              </a:spcBef>
              <a:spcAft>
                <a:spcPts val="600"/>
              </a:spcAft>
              <a:buClr>
                <a:srgbClr val="1186C3"/>
              </a:buClr>
              <a:buFont typeface="Arial"/>
              <a:buNone/>
              <a:defRPr b="0" i="0" sz="900" u="none" cap="none" strike="noStrike">
                <a:solidFill>
                  <a:schemeClr val="dk1"/>
                </a:solidFill>
                <a:latin typeface="Corbel"/>
                <a:ea typeface="Corbel"/>
                <a:cs typeface="Corbel"/>
                <a:sym typeface="Corbel"/>
              </a:defRPr>
            </a:lvl6pPr>
            <a:lvl7pPr indent="0" lvl="6" marL="2743200" marR="0" rtl="0" algn="l">
              <a:spcBef>
                <a:spcPts val="180"/>
              </a:spcBef>
              <a:spcAft>
                <a:spcPts val="600"/>
              </a:spcAft>
              <a:buClr>
                <a:srgbClr val="1186C3"/>
              </a:buClr>
              <a:buFont typeface="Arial"/>
              <a:buNone/>
              <a:defRPr b="0" i="0" sz="900" u="none" cap="none" strike="noStrike">
                <a:solidFill>
                  <a:schemeClr val="dk1"/>
                </a:solidFill>
                <a:latin typeface="Corbel"/>
                <a:ea typeface="Corbel"/>
                <a:cs typeface="Corbel"/>
                <a:sym typeface="Corbel"/>
              </a:defRPr>
            </a:lvl7pPr>
            <a:lvl8pPr indent="0" lvl="7" marL="3200400" marR="0" rtl="0" algn="l">
              <a:spcBef>
                <a:spcPts val="180"/>
              </a:spcBef>
              <a:spcAft>
                <a:spcPts val="600"/>
              </a:spcAft>
              <a:buClr>
                <a:srgbClr val="1186C3"/>
              </a:buClr>
              <a:buFont typeface="Arial"/>
              <a:buNone/>
              <a:defRPr b="0" i="0" sz="900" u="none" cap="none" strike="noStrike">
                <a:solidFill>
                  <a:schemeClr val="dk1"/>
                </a:solidFill>
                <a:latin typeface="Corbel"/>
                <a:ea typeface="Corbel"/>
                <a:cs typeface="Corbel"/>
                <a:sym typeface="Corbel"/>
              </a:defRPr>
            </a:lvl8pPr>
            <a:lvl9pPr indent="0" lvl="8" marL="3657600" marR="0" rtl="0" algn="l">
              <a:spcBef>
                <a:spcPts val="180"/>
              </a:spcBef>
              <a:spcAft>
                <a:spcPts val="600"/>
              </a:spcAft>
              <a:buClr>
                <a:srgbClr val="1186C3"/>
              </a:buClr>
              <a:buFont typeface="Arial"/>
              <a:buNone/>
              <a:defRPr b="0" i="0" sz="900" u="none" cap="none" strike="noStrike">
                <a:solidFill>
                  <a:schemeClr val="dk1"/>
                </a:solidFill>
                <a:latin typeface="Corbel"/>
                <a:ea typeface="Corbel"/>
                <a:cs typeface="Corbel"/>
                <a:sym typeface="Corbel"/>
              </a:defRPr>
            </a:lvl9pPr>
          </a:lstStyle>
          <a:p/>
        </p:txBody>
      </p:sp>
      <p:sp>
        <p:nvSpPr>
          <p:cNvPr id="72" name="Shape 72"/>
          <p:cNvSpPr txBox="1"/>
          <p:nvPr>
            <p:ph idx="10" type="dt"/>
          </p:nvPr>
        </p:nvSpPr>
        <p:spPr>
          <a:xfrm>
            <a:off x="9732656" y="5883275"/>
            <a:ext cx="1143000" cy="365125"/>
          </a:xfrm>
          <a:prstGeom prst="rect">
            <a:avLst/>
          </a:prstGeom>
          <a:noFill/>
          <a:ln>
            <a:noFill/>
          </a:ln>
        </p:spPr>
        <p:txBody>
          <a:bodyPr anchorCtr="0" anchor="ctr" bIns="91425" lIns="91425" rIns="91425" wrap="square" tIns="91425"/>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73" name="Shape 73"/>
          <p:cNvSpPr txBox="1"/>
          <p:nvPr>
            <p:ph idx="11" type="ftr"/>
          </p:nvPr>
        </p:nvSpPr>
        <p:spPr>
          <a:xfrm>
            <a:off x="2572279" y="5883275"/>
            <a:ext cx="7084177" cy="365125"/>
          </a:xfrm>
          <a:prstGeom prst="rect">
            <a:avLst/>
          </a:prstGeom>
          <a:noFill/>
          <a:ln>
            <a:noFill/>
          </a:ln>
        </p:spPr>
        <p:txBody>
          <a:bodyPr anchorCtr="0" anchor="ctr" bIns="91425" lIns="91425" rIns="91425" wrap="square" tIns="91425"/>
          <a:lstStyle>
            <a:lvl1pPr indent="0" lvl="0" marL="0" marR="0" rtl="0" algn="l">
              <a:spcBef>
                <a:spcPts val="0"/>
              </a:spcBef>
              <a:buNone/>
              <a:defRPr b="0" i="0" sz="10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74" name="Shape 74"/>
          <p:cNvSpPr txBox="1"/>
          <p:nvPr>
            <p:ph idx="12" type="sldNum"/>
          </p:nvPr>
        </p:nvSpPr>
        <p:spPr>
          <a:xfrm>
            <a:off x="10951856" y="5883275"/>
            <a:ext cx="551167"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Corbel"/>
                <a:ea typeface="Corbel"/>
                <a:cs typeface="Corbel"/>
                <a:sym typeface="Corbe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75" name="Shape 75"/>
        <p:cNvGrpSpPr/>
        <p:nvPr/>
      </p:nvGrpSpPr>
      <p:grpSpPr>
        <a:xfrm>
          <a:off x="0" y="0"/>
          <a:ext cx="0" cy="0"/>
          <a:chOff x="0" y="0"/>
          <a:chExt cx="0" cy="0"/>
        </a:xfrm>
      </p:grpSpPr>
      <p:sp>
        <p:nvSpPr>
          <p:cNvPr id="76" name="Shape 76"/>
          <p:cNvSpPr txBox="1"/>
          <p:nvPr>
            <p:ph type="title"/>
          </p:nvPr>
        </p:nvSpPr>
        <p:spPr>
          <a:xfrm>
            <a:off x="1482724" y="1752599"/>
            <a:ext cx="5426158" cy="1371600"/>
          </a:xfrm>
          <a:prstGeom prst="rect">
            <a:avLst/>
          </a:prstGeom>
          <a:noFill/>
          <a:ln>
            <a:noFill/>
          </a:ln>
        </p:spPr>
        <p:txBody>
          <a:bodyPr anchorCtr="0" anchor="b" bIns="91425" lIns="91425" rIns="91425" wrap="square" tIns="91425"/>
          <a:lstStyle>
            <a:lvl1pPr indent="0" lvl="0" marL="0" marR="0" rtl="0" algn="ctr">
              <a:spcBef>
                <a:spcPts val="0"/>
              </a:spcBef>
              <a:buClr>
                <a:schemeClr val="dk1"/>
              </a:buClr>
              <a:buFont typeface="Corbel"/>
              <a:buNone/>
              <a:defRPr b="0" i="0" sz="28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77" name="Shape 77"/>
          <p:cNvSpPr/>
          <p:nvPr>
            <p:ph idx="2" type="pic"/>
          </p:nvPr>
        </p:nvSpPr>
        <p:spPr>
          <a:xfrm>
            <a:off x="7594682" y="914400"/>
            <a:ext cx="3280974" cy="4572000"/>
          </a:xfrm>
          <a:prstGeom prst="roundRect">
            <a:avLst>
              <a:gd fmla="val 4280" name="adj"/>
            </a:avLst>
          </a:prstGeom>
          <a:noFill/>
          <a:ln cap="flat" cmpd="sng" w="38100">
            <a:solidFill>
              <a:schemeClr val="lt2"/>
            </a:solidFill>
            <a:prstDash val="solid"/>
            <a:round/>
            <a:headEnd len="med" w="med" type="none"/>
            <a:tailEnd len="med" w="med" type="none"/>
          </a:ln>
        </p:spPr>
        <p:txBody>
          <a:bodyPr anchorCtr="0" anchor="t" bIns="91425" lIns="91425" rIns="91425" wrap="square" tIns="91425"/>
          <a:lstStyle>
            <a:lvl1pPr indent="0" lvl="0" marL="0" marR="0" rtl="0" algn="ctr">
              <a:spcBef>
                <a:spcPts val="320"/>
              </a:spcBef>
              <a:spcAft>
                <a:spcPts val="600"/>
              </a:spcAft>
              <a:buClr>
                <a:srgbClr val="1186C3"/>
              </a:buClr>
              <a:buFont typeface="Arial"/>
              <a:buNone/>
              <a:defRPr b="0" i="0" sz="1600" u="none" cap="none" strike="noStrike">
                <a:solidFill>
                  <a:schemeClr val="dk1"/>
                </a:solidFill>
                <a:latin typeface="Corbel"/>
                <a:ea typeface="Corbel"/>
                <a:cs typeface="Corbel"/>
                <a:sym typeface="Corbel"/>
              </a:defRPr>
            </a:lvl1pPr>
            <a:lvl2pPr indent="0" lvl="1" marL="457200" marR="0" rtl="0" algn="l">
              <a:spcBef>
                <a:spcPts val="320"/>
              </a:spcBef>
              <a:spcAft>
                <a:spcPts val="600"/>
              </a:spcAft>
              <a:buClr>
                <a:srgbClr val="1186C3"/>
              </a:buClr>
              <a:buFont typeface="Arial"/>
              <a:buNone/>
              <a:defRPr b="0" i="0" sz="1600" u="none" cap="none" strike="noStrike">
                <a:solidFill>
                  <a:schemeClr val="dk1"/>
                </a:solidFill>
                <a:latin typeface="Corbel"/>
                <a:ea typeface="Corbel"/>
                <a:cs typeface="Corbel"/>
                <a:sym typeface="Corbel"/>
              </a:defRPr>
            </a:lvl2pPr>
            <a:lvl3pPr indent="0" lvl="2" marL="914400" marR="0" rtl="0" algn="l">
              <a:spcBef>
                <a:spcPts val="320"/>
              </a:spcBef>
              <a:spcAft>
                <a:spcPts val="600"/>
              </a:spcAft>
              <a:buClr>
                <a:srgbClr val="1186C3"/>
              </a:buClr>
              <a:buFont typeface="Arial"/>
              <a:buNone/>
              <a:defRPr b="0" i="0" sz="1600" u="none" cap="none" strike="noStrike">
                <a:solidFill>
                  <a:schemeClr val="dk1"/>
                </a:solidFill>
                <a:latin typeface="Corbel"/>
                <a:ea typeface="Corbel"/>
                <a:cs typeface="Corbel"/>
                <a:sym typeface="Corbel"/>
              </a:defRPr>
            </a:lvl3pPr>
            <a:lvl4pPr indent="0" lvl="3" marL="1371600" marR="0" rtl="0" algn="l">
              <a:spcBef>
                <a:spcPts val="320"/>
              </a:spcBef>
              <a:spcAft>
                <a:spcPts val="600"/>
              </a:spcAft>
              <a:buClr>
                <a:srgbClr val="1186C3"/>
              </a:buClr>
              <a:buFont typeface="Arial"/>
              <a:buNone/>
              <a:defRPr b="0" i="0" sz="1600" u="none" cap="none" strike="noStrike">
                <a:solidFill>
                  <a:schemeClr val="dk1"/>
                </a:solidFill>
                <a:latin typeface="Corbel"/>
                <a:ea typeface="Corbel"/>
                <a:cs typeface="Corbel"/>
                <a:sym typeface="Corbel"/>
              </a:defRPr>
            </a:lvl4pPr>
            <a:lvl5pPr indent="0" lvl="4" marL="1828800" marR="0" rtl="0" algn="l">
              <a:spcBef>
                <a:spcPts val="320"/>
              </a:spcBef>
              <a:spcAft>
                <a:spcPts val="600"/>
              </a:spcAft>
              <a:buClr>
                <a:srgbClr val="1186C3"/>
              </a:buClr>
              <a:buFont typeface="Arial"/>
              <a:buNone/>
              <a:defRPr b="0" i="0" sz="1600" u="none" cap="none" strike="noStrike">
                <a:solidFill>
                  <a:schemeClr val="dk1"/>
                </a:solidFill>
                <a:latin typeface="Corbel"/>
                <a:ea typeface="Corbel"/>
                <a:cs typeface="Corbel"/>
                <a:sym typeface="Corbel"/>
              </a:defRPr>
            </a:lvl5pPr>
            <a:lvl6pPr indent="0" lvl="5" marL="2286000" marR="0" rtl="0" algn="l">
              <a:spcBef>
                <a:spcPts val="320"/>
              </a:spcBef>
              <a:spcAft>
                <a:spcPts val="600"/>
              </a:spcAft>
              <a:buClr>
                <a:srgbClr val="1186C3"/>
              </a:buClr>
              <a:buFont typeface="Arial"/>
              <a:buNone/>
              <a:defRPr b="0" i="0" sz="1600" u="none" cap="none" strike="noStrike">
                <a:solidFill>
                  <a:schemeClr val="dk1"/>
                </a:solidFill>
                <a:latin typeface="Corbel"/>
                <a:ea typeface="Corbel"/>
                <a:cs typeface="Corbel"/>
                <a:sym typeface="Corbel"/>
              </a:defRPr>
            </a:lvl6pPr>
            <a:lvl7pPr indent="0" lvl="6" marL="2743200" marR="0" rtl="0" algn="l">
              <a:spcBef>
                <a:spcPts val="320"/>
              </a:spcBef>
              <a:spcAft>
                <a:spcPts val="600"/>
              </a:spcAft>
              <a:buClr>
                <a:srgbClr val="1186C3"/>
              </a:buClr>
              <a:buFont typeface="Arial"/>
              <a:buNone/>
              <a:defRPr b="0" i="0" sz="1600" u="none" cap="none" strike="noStrike">
                <a:solidFill>
                  <a:schemeClr val="dk1"/>
                </a:solidFill>
                <a:latin typeface="Corbel"/>
                <a:ea typeface="Corbel"/>
                <a:cs typeface="Corbel"/>
                <a:sym typeface="Corbel"/>
              </a:defRPr>
            </a:lvl7pPr>
            <a:lvl8pPr indent="0" lvl="7" marL="3200400" marR="0" rtl="0" algn="l">
              <a:spcBef>
                <a:spcPts val="320"/>
              </a:spcBef>
              <a:spcAft>
                <a:spcPts val="600"/>
              </a:spcAft>
              <a:buClr>
                <a:srgbClr val="1186C3"/>
              </a:buClr>
              <a:buFont typeface="Arial"/>
              <a:buNone/>
              <a:defRPr b="0" i="0" sz="1600" u="none" cap="none" strike="noStrike">
                <a:solidFill>
                  <a:schemeClr val="dk1"/>
                </a:solidFill>
                <a:latin typeface="Corbel"/>
                <a:ea typeface="Corbel"/>
                <a:cs typeface="Corbel"/>
                <a:sym typeface="Corbel"/>
              </a:defRPr>
            </a:lvl8pPr>
            <a:lvl9pPr indent="0" lvl="8" marL="3657600" marR="0" rtl="0" algn="l">
              <a:spcBef>
                <a:spcPts val="320"/>
              </a:spcBef>
              <a:spcAft>
                <a:spcPts val="600"/>
              </a:spcAft>
              <a:buClr>
                <a:srgbClr val="1186C3"/>
              </a:buClr>
              <a:buFont typeface="Arial"/>
              <a:buNone/>
              <a:defRPr b="0" i="0" sz="1600" u="none" cap="none" strike="noStrike">
                <a:solidFill>
                  <a:schemeClr val="dk1"/>
                </a:solidFill>
                <a:latin typeface="Corbel"/>
                <a:ea typeface="Corbel"/>
                <a:cs typeface="Corbel"/>
                <a:sym typeface="Corbel"/>
              </a:defRPr>
            </a:lvl9pPr>
          </a:lstStyle>
          <a:p/>
        </p:txBody>
      </p:sp>
      <p:sp>
        <p:nvSpPr>
          <p:cNvPr id="78" name="Shape 78"/>
          <p:cNvSpPr txBox="1"/>
          <p:nvPr>
            <p:ph idx="1" type="body"/>
          </p:nvPr>
        </p:nvSpPr>
        <p:spPr>
          <a:xfrm>
            <a:off x="1482724" y="3124199"/>
            <a:ext cx="5426158" cy="1828800"/>
          </a:xfrm>
          <a:prstGeom prst="rect">
            <a:avLst/>
          </a:prstGeom>
          <a:noFill/>
          <a:ln>
            <a:noFill/>
          </a:ln>
        </p:spPr>
        <p:txBody>
          <a:bodyPr anchorCtr="0" anchor="ctr" bIns="91425" lIns="91425" rIns="91425" wrap="square" tIns="91425"/>
          <a:lstStyle>
            <a:lvl1pPr indent="0" lvl="0" marL="0" marR="0" rtl="0" algn="ctr">
              <a:spcBef>
                <a:spcPts val="360"/>
              </a:spcBef>
              <a:spcAft>
                <a:spcPts val="600"/>
              </a:spcAft>
              <a:buClr>
                <a:srgbClr val="1186C3"/>
              </a:buClr>
              <a:buFont typeface="Arial"/>
              <a:buNone/>
              <a:defRPr b="0" i="0" sz="1800" u="none" cap="none" strike="noStrike">
                <a:solidFill>
                  <a:schemeClr val="dk1"/>
                </a:solidFill>
                <a:latin typeface="Corbel"/>
                <a:ea typeface="Corbel"/>
                <a:cs typeface="Corbel"/>
                <a:sym typeface="Corbel"/>
              </a:defRPr>
            </a:lvl1pPr>
            <a:lvl2pPr indent="0" lvl="1" marL="457200" marR="0" rtl="0" algn="l">
              <a:spcBef>
                <a:spcPts val="240"/>
              </a:spcBef>
              <a:spcAft>
                <a:spcPts val="600"/>
              </a:spcAft>
              <a:buClr>
                <a:srgbClr val="1186C3"/>
              </a:buClr>
              <a:buFont typeface="Arial"/>
              <a:buNone/>
              <a:defRPr b="0" i="0" sz="1200" u="none" cap="none" strike="noStrike">
                <a:solidFill>
                  <a:schemeClr val="dk1"/>
                </a:solidFill>
                <a:latin typeface="Corbel"/>
                <a:ea typeface="Corbel"/>
                <a:cs typeface="Corbel"/>
                <a:sym typeface="Corbel"/>
              </a:defRPr>
            </a:lvl2pPr>
            <a:lvl3pPr indent="0" lvl="2" marL="914400" marR="0" rtl="0" algn="l">
              <a:spcBef>
                <a:spcPts val="200"/>
              </a:spcBef>
              <a:spcAft>
                <a:spcPts val="600"/>
              </a:spcAft>
              <a:buClr>
                <a:srgbClr val="1186C3"/>
              </a:buClr>
              <a:buFont typeface="Arial"/>
              <a:buNone/>
              <a:defRPr b="0" i="0" sz="1000" u="none" cap="none" strike="noStrike">
                <a:solidFill>
                  <a:schemeClr val="dk1"/>
                </a:solidFill>
                <a:latin typeface="Corbel"/>
                <a:ea typeface="Corbel"/>
                <a:cs typeface="Corbel"/>
                <a:sym typeface="Corbel"/>
              </a:defRPr>
            </a:lvl3pPr>
            <a:lvl4pPr indent="0" lvl="3" marL="1371600" marR="0" rtl="0" algn="l">
              <a:spcBef>
                <a:spcPts val="180"/>
              </a:spcBef>
              <a:spcAft>
                <a:spcPts val="600"/>
              </a:spcAft>
              <a:buClr>
                <a:srgbClr val="1186C3"/>
              </a:buClr>
              <a:buFont typeface="Arial"/>
              <a:buNone/>
              <a:defRPr b="0" i="0" sz="900" u="none" cap="none" strike="noStrike">
                <a:solidFill>
                  <a:schemeClr val="dk1"/>
                </a:solidFill>
                <a:latin typeface="Corbel"/>
                <a:ea typeface="Corbel"/>
                <a:cs typeface="Corbel"/>
                <a:sym typeface="Corbel"/>
              </a:defRPr>
            </a:lvl4pPr>
            <a:lvl5pPr indent="0" lvl="4" marL="1828800" marR="0" rtl="0" algn="l">
              <a:spcBef>
                <a:spcPts val="180"/>
              </a:spcBef>
              <a:spcAft>
                <a:spcPts val="600"/>
              </a:spcAft>
              <a:buClr>
                <a:srgbClr val="1186C3"/>
              </a:buClr>
              <a:buFont typeface="Arial"/>
              <a:buNone/>
              <a:defRPr b="0" i="0" sz="900" u="none" cap="none" strike="noStrike">
                <a:solidFill>
                  <a:schemeClr val="dk1"/>
                </a:solidFill>
                <a:latin typeface="Corbel"/>
                <a:ea typeface="Corbel"/>
                <a:cs typeface="Corbel"/>
                <a:sym typeface="Corbel"/>
              </a:defRPr>
            </a:lvl5pPr>
            <a:lvl6pPr indent="0" lvl="5" marL="2286000" marR="0" rtl="0" algn="l">
              <a:spcBef>
                <a:spcPts val="180"/>
              </a:spcBef>
              <a:spcAft>
                <a:spcPts val="600"/>
              </a:spcAft>
              <a:buClr>
                <a:srgbClr val="1186C3"/>
              </a:buClr>
              <a:buFont typeface="Arial"/>
              <a:buNone/>
              <a:defRPr b="0" i="0" sz="900" u="none" cap="none" strike="noStrike">
                <a:solidFill>
                  <a:schemeClr val="dk1"/>
                </a:solidFill>
                <a:latin typeface="Corbel"/>
                <a:ea typeface="Corbel"/>
                <a:cs typeface="Corbel"/>
                <a:sym typeface="Corbel"/>
              </a:defRPr>
            </a:lvl6pPr>
            <a:lvl7pPr indent="0" lvl="6" marL="2743200" marR="0" rtl="0" algn="l">
              <a:spcBef>
                <a:spcPts val="180"/>
              </a:spcBef>
              <a:spcAft>
                <a:spcPts val="600"/>
              </a:spcAft>
              <a:buClr>
                <a:srgbClr val="1186C3"/>
              </a:buClr>
              <a:buFont typeface="Arial"/>
              <a:buNone/>
              <a:defRPr b="0" i="0" sz="900" u="none" cap="none" strike="noStrike">
                <a:solidFill>
                  <a:schemeClr val="dk1"/>
                </a:solidFill>
                <a:latin typeface="Corbel"/>
                <a:ea typeface="Corbel"/>
                <a:cs typeface="Corbel"/>
                <a:sym typeface="Corbel"/>
              </a:defRPr>
            </a:lvl7pPr>
            <a:lvl8pPr indent="0" lvl="7" marL="3200400" marR="0" rtl="0" algn="l">
              <a:spcBef>
                <a:spcPts val="180"/>
              </a:spcBef>
              <a:spcAft>
                <a:spcPts val="600"/>
              </a:spcAft>
              <a:buClr>
                <a:srgbClr val="1186C3"/>
              </a:buClr>
              <a:buFont typeface="Arial"/>
              <a:buNone/>
              <a:defRPr b="0" i="0" sz="900" u="none" cap="none" strike="noStrike">
                <a:solidFill>
                  <a:schemeClr val="dk1"/>
                </a:solidFill>
                <a:latin typeface="Corbel"/>
                <a:ea typeface="Corbel"/>
                <a:cs typeface="Corbel"/>
                <a:sym typeface="Corbel"/>
              </a:defRPr>
            </a:lvl8pPr>
            <a:lvl9pPr indent="0" lvl="8" marL="3657600" marR="0" rtl="0" algn="l">
              <a:spcBef>
                <a:spcPts val="180"/>
              </a:spcBef>
              <a:spcAft>
                <a:spcPts val="600"/>
              </a:spcAft>
              <a:buClr>
                <a:srgbClr val="1186C3"/>
              </a:buClr>
              <a:buFont typeface="Arial"/>
              <a:buNone/>
              <a:defRPr b="0" i="0" sz="900" u="none" cap="none" strike="noStrike">
                <a:solidFill>
                  <a:schemeClr val="dk1"/>
                </a:solidFill>
                <a:latin typeface="Corbel"/>
                <a:ea typeface="Corbel"/>
                <a:cs typeface="Corbel"/>
                <a:sym typeface="Corbel"/>
              </a:defRPr>
            </a:lvl9pPr>
          </a:lstStyle>
          <a:p/>
        </p:txBody>
      </p:sp>
      <p:sp>
        <p:nvSpPr>
          <p:cNvPr id="79" name="Shape 79"/>
          <p:cNvSpPr txBox="1"/>
          <p:nvPr>
            <p:ph idx="10" type="dt"/>
          </p:nvPr>
        </p:nvSpPr>
        <p:spPr>
          <a:xfrm>
            <a:off x="9732656" y="5883275"/>
            <a:ext cx="1143000" cy="365125"/>
          </a:xfrm>
          <a:prstGeom prst="rect">
            <a:avLst/>
          </a:prstGeom>
          <a:noFill/>
          <a:ln>
            <a:noFill/>
          </a:ln>
        </p:spPr>
        <p:txBody>
          <a:bodyPr anchorCtr="0" anchor="ctr" bIns="91425" lIns="91425" rIns="91425" wrap="square" tIns="91425"/>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80" name="Shape 80"/>
          <p:cNvSpPr txBox="1"/>
          <p:nvPr>
            <p:ph idx="11" type="ftr"/>
          </p:nvPr>
        </p:nvSpPr>
        <p:spPr>
          <a:xfrm>
            <a:off x="2572279" y="5883275"/>
            <a:ext cx="7084177" cy="365125"/>
          </a:xfrm>
          <a:prstGeom prst="rect">
            <a:avLst/>
          </a:prstGeom>
          <a:noFill/>
          <a:ln>
            <a:noFill/>
          </a:ln>
        </p:spPr>
        <p:txBody>
          <a:bodyPr anchorCtr="0" anchor="ctr" bIns="91425" lIns="91425" rIns="91425" wrap="square" tIns="91425"/>
          <a:lstStyle>
            <a:lvl1pPr indent="0" lvl="0" marL="0" marR="0" rtl="0" algn="l">
              <a:spcBef>
                <a:spcPts val="0"/>
              </a:spcBef>
              <a:buNone/>
              <a:defRPr b="0" i="0" sz="10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81" name="Shape 81"/>
          <p:cNvSpPr txBox="1"/>
          <p:nvPr>
            <p:ph idx="12" type="sldNum"/>
          </p:nvPr>
        </p:nvSpPr>
        <p:spPr>
          <a:xfrm>
            <a:off x="10951856" y="5883275"/>
            <a:ext cx="551167"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Corbel"/>
                <a:ea typeface="Corbel"/>
                <a:cs typeface="Corbel"/>
                <a:sym typeface="Corbe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grpSp>
        <p:nvGrpSpPr>
          <p:cNvPr id="6" name="Shape 6"/>
          <p:cNvGrpSpPr/>
          <p:nvPr/>
        </p:nvGrpSpPr>
        <p:grpSpPr>
          <a:xfrm>
            <a:off x="150812" y="0"/>
            <a:ext cx="2436813" cy="6858001"/>
            <a:chOff x="1320800" y="0"/>
            <a:chExt cx="2436813" cy="6858001"/>
          </a:xfrm>
        </p:grpSpPr>
        <p:sp>
          <p:nvSpPr>
            <p:cNvPr id="7" name="Shape 7"/>
            <p:cNvSpPr/>
            <p:nvPr/>
          </p:nvSpPr>
          <p:spPr>
            <a:xfrm>
              <a:off x="1627188" y="0"/>
              <a:ext cx="1122363" cy="5329238"/>
            </a:xfrm>
            <a:custGeom>
              <a:pathLst>
                <a:path extrusionOk="0" h="120000" w="120000">
                  <a:moveTo>
                    <a:pt x="0" y="119034"/>
                  </a:moveTo>
                  <a:lnTo>
                    <a:pt x="26478" y="119999"/>
                  </a:lnTo>
                  <a:lnTo>
                    <a:pt x="120000" y="0"/>
                  </a:lnTo>
                  <a:lnTo>
                    <a:pt x="92842" y="0"/>
                  </a:lnTo>
                  <a:lnTo>
                    <a:pt x="0" y="119034"/>
                  </a:lnTo>
                  <a:close/>
                </a:path>
              </a:pathLst>
            </a:custGeom>
            <a:solidFill>
              <a:schemeClr val="accent1"/>
            </a:solidFill>
            <a:ln>
              <a:noFill/>
            </a:ln>
          </p:spPr>
        </p:sp>
        <p:sp>
          <p:nvSpPr>
            <p:cNvPr id="8" name="Shape 8"/>
            <p:cNvSpPr/>
            <p:nvPr/>
          </p:nvSpPr>
          <p:spPr>
            <a:xfrm>
              <a:off x="1320800" y="0"/>
              <a:ext cx="1117600" cy="5276850"/>
            </a:xfrm>
            <a:custGeom>
              <a:pathLst>
                <a:path extrusionOk="0" h="120000" w="120000">
                  <a:moveTo>
                    <a:pt x="120000" y="0"/>
                  </a:moveTo>
                  <a:lnTo>
                    <a:pt x="92897" y="0"/>
                  </a:lnTo>
                  <a:lnTo>
                    <a:pt x="0" y="119133"/>
                  </a:lnTo>
                  <a:lnTo>
                    <a:pt x="26761" y="120000"/>
                  </a:lnTo>
                  <a:lnTo>
                    <a:pt x="120000" y="0"/>
                  </a:lnTo>
                  <a:close/>
                </a:path>
              </a:pathLst>
            </a:custGeom>
            <a:solidFill>
              <a:srgbClr val="595959"/>
            </a:solidFill>
            <a:ln>
              <a:noFill/>
            </a:ln>
          </p:spPr>
        </p:sp>
        <p:sp>
          <p:nvSpPr>
            <p:cNvPr id="9" name="Shape 9"/>
            <p:cNvSpPr/>
            <p:nvPr/>
          </p:nvSpPr>
          <p:spPr>
            <a:xfrm>
              <a:off x="1320800" y="5238750"/>
              <a:ext cx="1228725" cy="1619250"/>
            </a:xfrm>
            <a:custGeom>
              <a:pathLst>
                <a:path extrusionOk="0" h="120000" w="120000">
                  <a:moveTo>
                    <a:pt x="0" y="0"/>
                  </a:moveTo>
                  <a:lnTo>
                    <a:pt x="114728" y="120000"/>
                  </a:lnTo>
                  <a:lnTo>
                    <a:pt x="120000" y="120000"/>
                  </a:lnTo>
                  <a:lnTo>
                    <a:pt x="0" y="0"/>
                  </a:lnTo>
                  <a:close/>
                </a:path>
              </a:pathLst>
            </a:custGeom>
            <a:solidFill>
              <a:srgbClr val="262626"/>
            </a:solidFill>
            <a:ln>
              <a:noFill/>
            </a:ln>
          </p:spPr>
        </p:sp>
        <p:sp>
          <p:nvSpPr>
            <p:cNvPr id="10" name="Shape 10"/>
            <p:cNvSpPr/>
            <p:nvPr/>
          </p:nvSpPr>
          <p:spPr>
            <a:xfrm>
              <a:off x="1627188" y="5291138"/>
              <a:ext cx="1495425" cy="1566863"/>
            </a:xfrm>
            <a:custGeom>
              <a:pathLst>
                <a:path extrusionOk="0" h="120000" w="120000">
                  <a:moveTo>
                    <a:pt x="0" y="0"/>
                  </a:moveTo>
                  <a:lnTo>
                    <a:pt x="115796" y="120000"/>
                  </a:lnTo>
                  <a:lnTo>
                    <a:pt x="120000" y="120000"/>
                  </a:lnTo>
                  <a:lnTo>
                    <a:pt x="0" y="0"/>
                  </a:lnTo>
                  <a:close/>
                </a:path>
              </a:pathLst>
            </a:custGeom>
            <a:solidFill>
              <a:srgbClr val="0B5982"/>
            </a:solidFill>
            <a:ln>
              <a:noFill/>
            </a:ln>
          </p:spPr>
        </p:sp>
        <p:sp>
          <p:nvSpPr>
            <p:cNvPr id="11" name="Shape 11"/>
            <p:cNvSpPr/>
            <p:nvPr/>
          </p:nvSpPr>
          <p:spPr>
            <a:xfrm>
              <a:off x="1627188" y="5286375"/>
              <a:ext cx="2130425" cy="1571625"/>
            </a:xfrm>
            <a:custGeom>
              <a:pathLst>
                <a:path extrusionOk="0" h="120000" w="120000">
                  <a:moveTo>
                    <a:pt x="0" y="363"/>
                  </a:moveTo>
                  <a:lnTo>
                    <a:pt x="84232" y="120000"/>
                  </a:lnTo>
                  <a:lnTo>
                    <a:pt x="120000" y="120000"/>
                  </a:lnTo>
                  <a:lnTo>
                    <a:pt x="13949" y="3272"/>
                  </a:lnTo>
                  <a:lnTo>
                    <a:pt x="0" y="0"/>
                  </a:lnTo>
                  <a:lnTo>
                    <a:pt x="0" y="363"/>
                  </a:lnTo>
                  <a:close/>
                </a:path>
              </a:pathLst>
            </a:custGeom>
            <a:solidFill>
              <a:srgbClr val="1186C3"/>
            </a:solidFill>
            <a:ln>
              <a:noFill/>
            </a:ln>
          </p:spPr>
        </p:sp>
        <p:sp>
          <p:nvSpPr>
            <p:cNvPr id="12" name="Shape 12"/>
            <p:cNvSpPr/>
            <p:nvPr/>
          </p:nvSpPr>
          <p:spPr>
            <a:xfrm>
              <a:off x="1320800" y="5238750"/>
              <a:ext cx="1695450" cy="1619250"/>
            </a:xfrm>
            <a:custGeom>
              <a:pathLst>
                <a:path extrusionOk="0" h="120000" w="120000">
                  <a:moveTo>
                    <a:pt x="120000" y="120000"/>
                  </a:moveTo>
                  <a:lnTo>
                    <a:pt x="20674" y="7058"/>
                  </a:lnTo>
                  <a:lnTo>
                    <a:pt x="17303" y="3176"/>
                  </a:lnTo>
                  <a:lnTo>
                    <a:pt x="17640" y="3176"/>
                  </a:lnTo>
                  <a:lnTo>
                    <a:pt x="17640" y="2823"/>
                  </a:lnTo>
                  <a:lnTo>
                    <a:pt x="17303" y="2823"/>
                  </a:lnTo>
                  <a:lnTo>
                    <a:pt x="0" y="0"/>
                  </a:lnTo>
                  <a:lnTo>
                    <a:pt x="0" y="0"/>
                  </a:lnTo>
                  <a:lnTo>
                    <a:pt x="86966" y="120000"/>
                  </a:lnTo>
                  <a:lnTo>
                    <a:pt x="120000" y="120000"/>
                  </a:lnTo>
                  <a:close/>
                </a:path>
              </a:pathLst>
            </a:custGeom>
            <a:solidFill>
              <a:srgbClr val="3F3F3F"/>
            </a:solidFill>
            <a:ln>
              <a:noFill/>
            </a:ln>
          </p:spPr>
        </p:sp>
      </p:grpSp>
      <p:sp>
        <p:nvSpPr>
          <p:cNvPr id="13" name="Shape 13"/>
          <p:cNvSpPr txBox="1"/>
          <p:nvPr>
            <p:ph type="title"/>
          </p:nvPr>
        </p:nvSpPr>
        <p:spPr>
          <a:xfrm>
            <a:off x="1484311" y="685800"/>
            <a:ext cx="10018713" cy="1752599"/>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orbel"/>
              <a:buNone/>
              <a:defRPr b="0" i="0" sz="4000" u="none" cap="none" strike="noStrike">
                <a:solidFill>
                  <a:schemeClr val="dk1"/>
                </a:solidFill>
                <a:latin typeface="Corbel"/>
                <a:ea typeface="Corbel"/>
                <a:cs typeface="Corbel"/>
                <a:sym typeface="Corbe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4" name="Shape 14"/>
          <p:cNvSpPr txBox="1"/>
          <p:nvPr>
            <p:ph idx="1" type="body"/>
          </p:nvPr>
        </p:nvSpPr>
        <p:spPr>
          <a:xfrm>
            <a:off x="1484310" y="2666999"/>
            <a:ext cx="10018713" cy="3124201"/>
          </a:xfrm>
          <a:prstGeom prst="rect">
            <a:avLst/>
          </a:prstGeom>
          <a:noFill/>
          <a:ln>
            <a:noFill/>
          </a:ln>
        </p:spPr>
        <p:txBody>
          <a:bodyPr anchorCtr="0" anchor="ctr" bIns="91425" lIns="91425" rIns="91425" wrap="square" tIns="91425"/>
          <a:lstStyle>
            <a:lvl1pPr indent="-64770" lvl="0" marL="285750" marR="0" rtl="0" algn="l">
              <a:spcBef>
                <a:spcPts val="480"/>
              </a:spcBef>
              <a:spcAft>
                <a:spcPts val="600"/>
              </a:spcAft>
              <a:buClr>
                <a:srgbClr val="1186C3"/>
              </a:buClr>
              <a:buSzPct val="145000"/>
              <a:buFont typeface="Arial"/>
              <a:buChar char="•"/>
              <a:defRPr b="0" i="0" sz="2400" u="none" cap="none" strike="noStrike">
                <a:solidFill>
                  <a:schemeClr val="dk1"/>
                </a:solidFill>
                <a:latin typeface="Corbel"/>
                <a:ea typeface="Corbel"/>
                <a:cs typeface="Corbel"/>
                <a:sym typeface="Corbel"/>
              </a:defRPr>
            </a:lvl1pPr>
            <a:lvl2pPr indent="-101600" lvl="1" marL="742950" marR="0" rtl="0" algn="l">
              <a:spcBef>
                <a:spcPts val="400"/>
              </a:spcBef>
              <a:spcAft>
                <a:spcPts val="600"/>
              </a:spcAft>
              <a:buClr>
                <a:srgbClr val="1186C3"/>
              </a:buClr>
              <a:buSzPct val="145000"/>
              <a:buFont typeface="Arial"/>
              <a:buChar char="•"/>
              <a:defRPr b="0" i="0" sz="2000" u="none" cap="none" strike="noStrike">
                <a:solidFill>
                  <a:schemeClr val="dk1"/>
                </a:solidFill>
                <a:latin typeface="Corbel"/>
                <a:ea typeface="Corbel"/>
                <a:cs typeface="Corbel"/>
                <a:sym typeface="Corbel"/>
              </a:defRPr>
            </a:lvl2pPr>
            <a:lvl3pPr indent="-120014" lvl="2" marL="1200150" marR="0" rtl="0" algn="l">
              <a:spcBef>
                <a:spcPts val="360"/>
              </a:spcBef>
              <a:spcAft>
                <a:spcPts val="600"/>
              </a:spcAft>
              <a:buClr>
                <a:srgbClr val="1186C3"/>
              </a:buClr>
              <a:buSzPct val="145000"/>
              <a:buFont typeface="Arial"/>
              <a:buChar char="•"/>
              <a:defRPr b="0" i="0" sz="1800" u="none" cap="none" strike="noStrike">
                <a:solidFill>
                  <a:schemeClr val="dk1"/>
                </a:solidFill>
                <a:latin typeface="Corbel"/>
                <a:ea typeface="Corbel"/>
                <a:cs typeface="Corbel"/>
                <a:sym typeface="Corbel"/>
              </a:defRPr>
            </a:lvl3pPr>
            <a:lvl4pPr indent="-24130" lvl="3" marL="1543050" marR="0" rtl="0" algn="l">
              <a:spcBef>
                <a:spcPts val="320"/>
              </a:spcBef>
              <a:spcAft>
                <a:spcPts val="600"/>
              </a:spcAft>
              <a:buClr>
                <a:srgbClr val="1186C3"/>
              </a:buClr>
              <a:buSzPct val="145000"/>
              <a:buFont typeface="Arial"/>
              <a:buChar char="•"/>
              <a:defRPr b="0" i="0" sz="1600" u="none" cap="none" strike="noStrike">
                <a:solidFill>
                  <a:schemeClr val="dk1"/>
                </a:solidFill>
                <a:latin typeface="Corbel"/>
                <a:ea typeface="Corbel"/>
                <a:cs typeface="Corbel"/>
                <a:sym typeface="Corbel"/>
              </a:defRPr>
            </a:lvl4pPr>
            <a:lvl5pPr indent="-42545" lvl="4" marL="2000250" marR="0" rtl="0" algn="l">
              <a:spcBef>
                <a:spcPts val="280"/>
              </a:spcBef>
              <a:spcAft>
                <a:spcPts val="600"/>
              </a:spcAft>
              <a:buClr>
                <a:srgbClr val="1186C3"/>
              </a:buClr>
              <a:buSzPct val="145000"/>
              <a:buFont typeface="Arial"/>
              <a:buChar char="•"/>
              <a:defRPr b="0" i="0" sz="1400" u="none" cap="none" strike="noStrike">
                <a:solidFill>
                  <a:schemeClr val="dk1"/>
                </a:solidFill>
                <a:latin typeface="Corbel"/>
                <a:ea typeface="Corbel"/>
                <a:cs typeface="Corbel"/>
                <a:sym typeface="Corbel"/>
              </a:defRPr>
            </a:lvl5pPr>
            <a:lvl6pPr indent="-99695" lvl="5" marL="2514600" marR="0" rtl="0" algn="l">
              <a:spcBef>
                <a:spcPts val="280"/>
              </a:spcBef>
              <a:spcAft>
                <a:spcPts val="600"/>
              </a:spcAft>
              <a:buClr>
                <a:srgbClr val="1186C3"/>
              </a:buClr>
              <a:buSzPct val="145000"/>
              <a:buFont typeface="Arial"/>
              <a:buChar char="•"/>
              <a:defRPr b="0" i="0" sz="1400" u="none" cap="none" strike="noStrike">
                <a:solidFill>
                  <a:schemeClr val="dk1"/>
                </a:solidFill>
                <a:latin typeface="Corbel"/>
                <a:ea typeface="Corbel"/>
                <a:cs typeface="Corbel"/>
                <a:sym typeface="Corbel"/>
              </a:defRPr>
            </a:lvl6pPr>
            <a:lvl7pPr indent="-99695" lvl="6" marL="2971800" marR="0" rtl="0" algn="l">
              <a:spcBef>
                <a:spcPts val="280"/>
              </a:spcBef>
              <a:spcAft>
                <a:spcPts val="600"/>
              </a:spcAft>
              <a:buClr>
                <a:srgbClr val="1186C3"/>
              </a:buClr>
              <a:buSzPct val="145000"/>
              <a:buFont typeface="Arial"/>
              <a:buChar char="•"/>
              <a:defRPr b="0" i="0" sz="1400" u="none" cap="none" strike="noStrike">
                <a:solidFill>
                  <a:schemeClr val="dk1"/>
                </a:solidFill>
                <a:latin typeface="Corbel"/>
                <a:ea typeface="Corbel"/>
                <a:cs typeface="Corbel"/>
                <a:sym typeface="Corbel"/>
              </a:defRPr>
            </a:lvl7pPr>
            <a:lvl8pPr indent="-99695" lvl="7" marL="3429000" marR="0" rtl="0" algn="l">
              <a:spcBef>
                <a:spcPts val="280"/>
              </a:spcBef>
              <a:spcAft>
                <a:spcPts val="600"/>
              </a:spcAft>
              <a:buClr>
                <a:srgbClr val="1186C3"/>
              </a:buClr>
              <a:buSzPct val="145000"/>
              <a:buFont typeface="Arial"/>
              <a:buChar char="•"/>
              <a:defRPr b="0" i="0" sz="1400" u="none" cap="none" strike="noStrike">
                <a:solidFill>
                  <a:schemeClr val="dk1"/>
                </a:solidFill>
                <a:latin typeface="Corbel"/>
                <a:ea typeface="Corbel"/>
                <a:cs typeface="Corbel"/>
                <a:sym typeface="Corbel"/>
              </a:defRPr>
            </a:lvl8pPr>
            <a:lvl9pPr indent="-99695" lvl="8" marL="3886200" marR="0" rtl="0" algn="l">
              <a:spcBef>
                <a:spcPts val="280"/>
              </a:spcBef>
              <a:spcAft>
                <a:spcPts val="600"/>
              </a:spcAft>
              <a:buClr>
                <a:srgbClr val="1186C3"/>
              </a:buClr>
              <a:buSzPct val="145000"/>
              <a:buFont typeface="Arial"/>
              <a:buChar char="•"/>
              <a:defRPr b="0" i="0" sz="1400" u="none" cap="none" strike="noStrike">
                <a:solidFill>
                  <a:schemeClr val="dk1"/>
                </a:solidFill>
                <a:latin typeface="Corbel"/>
                <a:ea typeface="Corbel"/>
                <a:cs typeface="Corbel"/>
                <a:sym typeface="Corbel"/>
              </a:defRPr>
            </a:lvl9pPr>
          </a:lstStyle>
          <a:p/>
        </p:txBody>
      </p:sp>
      <p:sp>
        <p:nvSpPr>
          <p:cNvPr id="15" name="Shape 15"/>
          <p:cNvSpPr txBox="1"/>
          <p:nvPr>
            <p:ph idx="10" type="dt"/>
          </p:nvPr>
        </p:nvSpPr>
        <p:spPr>
          <a:xfrm>
            <a:off x="9732656" y="5883275"/>
            <a:ext cx="1143000" cy="365125"/>
          </a:xfrm>
          <a:prstGeom prst="rect">
            <a:avLst/>
          </a:prstGeom>
          <a:noFill/>
          <a:ln>
            <a:noFill/>
          </a:ln>
        </p:spPr>
        <p:txBody>
          <a:bodyPr anchorCtr="0" anchor="ctr" bIns="91425" lIns="91425" rIns="91425" wrap="square" tIns="91425"/>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6" name="Shape 16"/>
          <p:cNvSpPr txBox="1"/>
          <p:nvPr>
            <p:ph idx="11" type="ftr"/>
          </p:nvPr>
        </p:nvSpPr>
        <p:spPr>
          <a:xfrm>
            <a:off x="2572279" y="5883275"/>
            <a:ext cx="7084177" cy="365125"/>
          </a:xfrm>
          <a:prstGeom prst="rect">
            <a:avLst/>
          </a:prstGeom>
          <a:noFill/>
          <a:ln>
            <a:noFill/>
          </a:ln>
        </p:spPr>
        <p:txBody>
          <a:bodyPr anchorCtr="0" anchor="ctr" bIns="91425" lIns="91425" rIns="91425" wrap="square" tIns="91425"/>
          <a:lstStyle>
            <a:lvl1pPr indent="0" lvl="0" marL="0" marR="0" rtl="0" algn="l">
              <a:spcBef>
                <a:spcPts val="0"/>
              </a:spcBef>
              <a:buNone/>
              <a:defRPr b="0" i="0" sz="10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7" name="Shape 17"/>
          <p:cNvSpPr txBox="1"/>
          <p:nvPr>
            <p:ph idx="12" type="sldNum"/>
          </p:nvPr>
        </p:nvSpPr>
        <p:spPr>
          <a:xfrm>
            <a:off x="10951856" y="5883275"/>
            <a:ext cx="551167"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Corbel"/>
                <a:ea typeface="Corbel"/>
                <a:cs typeface="Corbel"/>
                <a:sym typeface="Corbel"/>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1484309" y="0"/>
            <a:ext cx="10018713" cy="740979"/>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Times New Roman"/>
              <a:buNone/>
            </a:pPr>
            <a:r>
              <a:rPr b="0" i="0" lang="en-US" sz="4000" u="none" cap="none" strike="noStrike">
                <a:solidFill>
                  <a:schemeClr val="dk1"/>
                </a:solidFill>
                <a:latin typeface="Times New Roman"/>
                <a:ea typeface="Times New Roman"/>
                <a:cs typeface="Times New Roman"/>
                <a:sym typeface="Times New Roman"/>
              </a:rPr>
              <a:t>Quản lý thông tin đặt phòng khách sạn</a:t>
            </a:r>
          </a:p>
        </p:txBody>
      </p:sp>
      <p:sp>
        <p:nvSpPr>
          <p:cNvPr id="143" name="Shape 143"/>
          <p:cNvSpPr txBox="1"/>
          <p:nvPr>
            <p:ph idx="1" type="body"/>
          </p:nvPr>
        </p:nvSpPr>
        <p:spPr>
          <a:xfrm>
            <a:off x="1673496" y="1374226"/>
            <a:ext cx="10018713" cy="3124201"/>
          </a:xfrm>
          <a:prstGeom prst="rect">
            <a:avLst/>
          </a:prstGeom>
          <a:noFill/>
          <a:ln>
            <a:noFill/>
          </a:ln>
        </p:spPr>
        <p:txBody>
          <a:bodyPr anchorCtr="0" anchor="ctr" bIns="45700" lIns="91425" rIns="91425" wrap="square" tIns="45700">
            <a:noAutofit/>
          </a:bodyPr>
          <a:lstStyle/>
          <a:p>
            <a:pPr indent="-285750" lvl="0" marL="285750" marR="0" rtl="0" algn="l">
              <a:spcBef>
                <a:spcPts val="0"/>
              </a:spcBef>
              <a:spcAft>
                <a:spcPts val="0"/>
              </a:spcAft>
              <a:buClr>
                <a:srgbClr val="1186C3"/>
              </a:buClr>
              <a:buSzPct val="145000"/>
              <a:buFont typeface="Noto Sans Symbols"/>
              <a:buChar char="❖"/>
            </a:pPr>
            <a:r>
              <a:rPr b="0" i="0" lang="en-US" sz="2400" u="none" cap="none" strike="noStrike">
                <a:solidFill>
                  <a:schemeClr val="dk1"/>
                </a:solidFill>
                <a:latin typeface="Times New Roman"/>
                <a:ea typeface="Times New Roman"/>
                <a:cs typeface="Times New Roman"/>
                <a:sym typeface="Times New Roman"/>
              </a:rPr>
              <a:t>Nhóm 1:</a:t>
            </a:r>
          </a:p>
          <a:p>
            <a:pPr indent="-285750" lvl="0" marL="285750" marR="0" rtl="0" algn="l">
              <a:spcBef>
                <a:spcPts val="1080"/>
              </a:spcBef>
              <a:spcAft>
                <a:spcPts val="0"/>
              </a:spcAft>
              <a:buClr>
                <a:srgbClr val="1186C3"/>
              </a:buClr>
              <a:buSzPct val="1450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9250" lvl="0" marL="857250" marR="0" rtl="0" algn="l">
              <a:spcBef>
                <a:spcPts val="1080"/>
              </a:spcBef>
              <a:spcAft>
                <a:spcPts val="0"/>
              </a:spcAft>
              <a:buClr>
                <a:srgbClr val="1186C3"/>
              </a:buClr>
              <a:buSzPct val="145000"/>
              <a:buFont typeface="Arial"/>
              <a:buChar char="•"/>
            </a:pPr>
            <a:r>
              <a:rPr b="0" i="0" lang="en-US" sz="2400" u="none" cap="none" strike="noStrike">
                <a:solidFill>
                  <a:schemeClr val="dk1"/>
                </a:solidFill>
                <a:latin typeface="Times New Roman"/>
                <a:ea typeface="Times New Roman"/>
                <a:cs typeface="Times New Roman"/>
                <a:sym typeface="Times New Roman"/>
              </a:rPr>
              <a:t>Đồng Đăng Khoa		15</a:t>
            </a:r>
          </a:p>
          <a:p>
            <a:pPr indent="-349250" lvl="0" marL="857250" marR="0" rtl="0" algn="l">
              <a:spcBef>
                <a:spcPts val="1080"/>
              </a:spcBef>
              <a:spcAft>
                <a:spcPts val="0"/>
              </a:spcAft>
              <a:buClr>
                <a:srgbClr val="1186C3"/>
              </a:buClr>
              <a:buSzPct val="145000"/>
              <a:buFont typeface="Arial"/>
              <a:buChar char="•"/>
            </a:pPr>
            <a:r>
              <a:rPr b="0" i="0" lang="en-US" sz="2400" u="none" cap="none" strike="noStrike">
                <a:solidFill>
                  <a:schemeClr val="dk1"/>
                </a:solidFill>
                <a:latin typeface="Times New Roman"/>
                <a:ea typeface="Times New Roman"/>
                <a:cs typeface="Times New Roman"/>
                <a:sym typeface="Times New Roman"/>
              </a:rPr>
              <a:t>Nguyễn Xuân Lộc		15061721</a:t>
            </a:r>
          </a:p>
          <a:p>
            <a:pPr indent="-349250" lvl="0" marL="857250" marR="0" rtl="0" algn="l">
              <a:spcBef>
                <a:spcPts val="1080"/>
              </a:spcBef>
              <a:spcAft>
                <a:spcPts val="0"/>
              </a:spcAft>
              <a:buClr>
                <a:srgbClr val="1186C3"/>
              </a:buClr>
              <a:buSzPct val="145000"/>
              <a:buFont typeface="Arial"/>
              <a:buChar char="•"/>
            </a:pPr>
            <a:r>
              <a:rPr b="0" i="0" lang="en-US" sz="2400" u="none" cap="none" strike="noStrike">
                <a:solidFill>
                  <a:schemeClr val="dk1"/>
                </a:solidFill>
                <a:latin typeface="Times New Roman"/>
                <a:ea typeface="Times New Roman"/>
                <a:cs typeface="Times New Roman"/>
                <a:sym typeface="Times New Roman"/>
              </a:rPr>
              <a:t>Vũ Như Cương		15058651</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txBox="1"/>
          <p:nvPr>
            <p:ph type="title"/>
          </p:nvPr>
        </p:nvSpPr>
        <p:spPr>
          <a:xfrm>
            <a:off x="838200" y="-242888"/>
            <a:ext cx="10515600" cy="1039813"/>
          </a:xfrm>
          <a:prstGeom prst="rect">
            <a:avLst/>
          </a:prstGeom>
          <a:noFill/>
          <a:ln>
            <a:noFill/>
          </a:ln>
        </p:spPr>
        <p:txBody>
          <a:bodyPr anchorCtr="0" anchor="ctr" bIns="45700" lIns="91425" rIns="91425" wrap="square" tIns="45700">
            <a:noAutofit/>
          </a:bodyPr>
          <a:lstStyle/>
          <a:p>
            <a:pPr indent="-742950" lvl="0" marL="742950" marR="0" rtl="0" algn="ctr">
              <a:spcBef>
                <a:spcPts val="0"/>
              </a:spcBef>
              <a:buClr>
                <a:schemeClr val="dk1"/>
              </a:buClr>
              <a:buSzPct val="100000"/>
              <a:buFont typeface="Corbel"/>
              <a:buAutoNum type="arabicPeriod" startAt="3"/>
            </a:pPr>
            <a:r>
              <a:rPr b="0" i="0" lang="en-US" sz="4000" u="none" cap="none" strike="noStrike">
                <a:solidFill>
                  <a:schemeClr val="dk1"/>
                </a:solidFill>
                <a:latin typeface="Times New Roman"/>
                <a:ea typeface="Times New Roman"/>
                <a:cs typeface="Times New Roman"/>
                <a:sym typeface="Times New Roman"/>
              </a:rPr>
              <a:t>Phân tích</a:t>
            </a:r>
          </a:p>
        </p:txBody>
      </p:sp>
      <p:sp>
        <p:nvSpPr>
          <p:cNvPr id="272" name="Shape 272"/>
          <p:cNvSpPr txBox="1"/>
          <p:nvPr>
            <p:ph idx="1" type="body"/>
          </p:nvPr>
        </p:nvSpPr>
        <p:spPr>
          <a:xfrm>
            <a:off x="838200" y="796925"/>
            <a:ext cx="3848100" cy="4351338"/>
          </a:xfrm>
          <a:prstGeom prst="rect">
            <a:avLst/>
          </a:prstGeom>
          <a:noFill/>
          <a:ln>
            <a:noFill/>
          </a:ln>
        </p:spPr>
        <p:txBody>
          <a:bodyPr anchorCtr="0" anchor="ctr" bIns="45700" lIns="91425" rIns="91425" wrap="square" tIns="45700">
            <a:noAutofit/>
          </a:bodyPr>
          <a:lstStyle/>
          <a:p>
            <a:pPr indent="0" lvl="0" marL="0" marR="0" rtl="0" algn="l">
              <a:spcBef>
                <a:spcPts val="0"/>
              </a:spcBef>
              <a:spcAft>
                <a:spcPts val="0"/>
              </a:spcAft>
              <a:buClr>
                <a:srgbClr val="1186C3"/>
              </a:buClr>
              <a:buSzPct val="25000"/>
              <a:buFont typeface="Arial"/>
              <a:buNone/>
            </a:pPr>
            <a:r>
              <a:rPr b="0" i="0" lang="en-US" sz="2400" u="none" cap="none" strike="noStrike">
                <a:solidFill>
                  <a:schemeClr val="dk1"/>
                </a:solidFill>
                <a:latin typeface="Times New Roman"/>
                <a:ea typeface="Times New Roman"/>
                <a:cs typeface="Times New Roman"/>
                <a:sym typeface="Times New Roman"/>
              </a:rPr>
              <a:t>3.2	Đặt tả use case chính trong ứng dụng</a:t>
            </a:r>
          </a:p>
          <a:p>
            <a:pPr indent="0" lvl="0" marL="0" marR="0" rtl="0" algn="l">
              <a:spcBef>
                <a:spcPts val="1080"/>
              </a:spcBef>
              <a:spcAft>
                <a:spcPts val="0"/>
              </a:spcAft>
              <a:buClr>
                <a:srgbClr val="1186C3"/>
              </a:buClr>
              <a:buSzPct val="250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spcBef>
                <a:spcPts val="1080"/>
              </a:spcBef>
              <a:spcAft>
                <a:spcPts val="0"/>
              </a:spcAft>
              <a:buClr>
                <a:srgbClr val="1186C3"/>
              </a:buClr>
              <a:buSzPct val="250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285750" lvl="0" marL="285750" marR="0" rtl="0" algn="l">
              <a:spcBef>
                <a:spcPts val="1080"/>
              </a:spcBef>
              <a:spcAft>
                <a:spcPts val="0"/>
              </a:spcAft>
              <a:buClr>
                <a:srgbClr val="1186C3"/>
              </a:buClr>
              <a:buSzPct val="1450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273" name="Shape 273"/>
          <p:cNvPicPr preferRelativeResize="0"/>
          <p:nvPr/>
        </p:nvPicPr>
        <p:blipFill rotWithShape="1">
          <a:blip r:embed="rId3">
            <a:alphaModFix/>
          </a:blip>
          <a:srcRect b="0" l="0" r="0" t="0"/>
          <a:stretch/>
        </p:blipFill>
        <p:spPr>
          <a:xfrm>
            <a:off x="4402677" y="571501"/>
            <a:ext cx="7561495" cy="62451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title"/>
          </p:nvPr>
        </p:nvSpPr>
        <p:spPr>
          <a:xfrm>
            <a:off x="838200" y="-242888"/>
            <a:ext cx="10515600" cy="1325563"/>
          </a:xfrm>
          <a:prstGeom prst="rect">
            <a:avLst/>
          </a:prstGeom>
          <a:noFill/>
          <a:ln>
            <a:noFill/>
          </a:ln>
        </p:spPr>
        <p:txBody>
          <a:bodyPr anchorCtr="0" anchor="ctr" bIns="45700" lIns="91425" rIns="91425" wrap="square" tIns="45700">
            <a:noAutofit/>
          </a:bodyPr>
          <a:lstStyle/>
          <a:p>
            <a:pPr indent="-742950" lvl="0" marL="742950" marR="0" rtl="0" algn="ctr">
              <a:spcBef>
                <a:spcPts val="0"/>
              </a:spcBef>
              <a:buClr>
                <a:schemeClr val="dk1"/>
              </a:buClr>
              <a:buSzPct val="100000"/>
              <a:buFont typeface="Corbel"/>
              <a:buAutoNum type="arabicPeriod" startAt="3"/>
            </a:pPr>
            <a:r>
              <a:rPr b="0" i="0" lang="en-US" sz="4000" u="none" cap="none" strike="noStrike">
                <a:solidFill>
                  <a:schemeClr val="dk1"/>
                </a:solidFill>
                <a:latin typeface="Times New Roman"/>
                <a:ea typeface="Times New Roman"/>
                <a:cs typeface="Times New Roman"/>
                <a:sym typeface="Times New Roman"/>
              </a:rPr>
              <a:t>Phân tích</a:t>
            </a:r>
          </a:p>
        </p:txBody>
      </p:sp>
      <p:sp>
        <p:nvSpPr>
          <p:cNvPr id="279" name="Shape 279"/>
          <p:cNvSpPr txBox="1"/>
          <p:nvPr>
            <p:ph idx="1" type="body"/>
          </p:nvPr>
        </p:nvSpPr>
        <p:spPr>
          <a:xfrm>
            <a:off x="838200" y="796925"/>
            <a:ext cx="11049000" cy="1694027"/>
          </a:xfrm>
          <a:prstGeom prst="rect">
            <a:avLst/>
          </a:prstGeom>
          <a:noFill/>
          <a:ln>
            <a:noFill/>
          </a:ln>
        </p:spPr>
        <p:txBody>
          <a:bodyPr anchorCtr="0" anchor="ctr" bIns="45700" lIns="91425" rIns="91425" wrap="square" tIns="45700">
            <a:noAutofit/>
          </a:bodyPr>
          <a:lstStyle/>
          <a:p>
            <a:pPr indent="0" lvl="0" marL="0" marR="0" rtl="0" algn="l">
              <a:spcBef>
                <a:spcPts val="0"/>
              </a:spcBef>
              <a:spcAft>
                <a:spcPts val="0"/>
              </a:spcAft>
              <a:buClr>
                <a:srgbClr val="1186C3"/>
              </a:buClr>
              <a:buSzPct val="25000"/>
              <a:buFont typeface="Arial"/>
              <a:buNone/>
            </a:pPr>
            <a:r>
              <a:rPr b="0" i="0" lang="en-US" sz="2400" u="none" cap="none" strike="noStrike">
                <a:solidFill>
                  <a:schemeClr val="dk1"/>
                </a:solidFill>
                <a:latin typeface="Times New Roman"/>
                <a:ea typeface="Times New Roman"/>
                <a:cs typeface="Times New Roman"/>
                <a:sym typeface="Times New Roman"/>
              </a:rPr>
              <a:t>3.2	Đặt tả use case chính trong ứng dụng</a:t>
            </a:r>
          </a:p>
          <a:p>
            <a:pPr indent="0" lvl="0" marL="0" marR="0" rtl="0" algn="l">
              <a:spcBef>
                <a:spcPts val="1080"/>
              </a:spcBef>
              <a:spcAft>
                <a:spcPts val="0"/>
              </a:spcAft>
              <a:buClr>
                <a:srgbClr val="1186C3"/>
              </a:buClr>
              <a:buSzPct val="250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spcBef>
                <a:spcPts val="1080"/>
              </a:spcBef>
              <a:spcAft>
                <a:spcPts val="0"/>
              </a:spcAft>
              <a:buClr>
                <a:srgbClr val="1186C3"/>
              </a:buClr>
              <a:buSzPct val="250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285750" lvl="0" marL="285750" marR="0" rtl="0" algn="l">
              <a:spcBef>
                <a:spcPts val="1080"/>
              </a:spcBef>
              <a:spcAft>
                <a:spcPts val="0"/>
              </a:spcAft>
              <a:buClr>
                <a:srgbClr val="1186C3"/>
              </a:buClr>
              <a:buSzPct val="1450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aphicFrame>
        <p:nvGraphicFramePr>
          <p:cNvPr id="280" name="Shape 280"/>
          <p:cNvGraphicFramePr/>
          <p:nvPr/>
        </p:nvGraphicFramePr>
        <p:xfrm>
          <a:off x="1104900" y="1082675"/>
          <a:ext cx="3000000" cy="3000000"/>
        </p:xfrm>
        <a:graphic>
          <a:graphicData uri="http://schemas.openxmlformats.org/drawingml/2006/table">
            <a:tbl>
              <a:tblPr bandRow="1" firstCol="1" firstRow="1">
                <a:noFill/>
                <a:tableStyleId>{47369E95-11C5-4DA1-AC8A-CB650D826F12}</a:tableStyleId>
              </a:tblPr>
              <a:tblGrid>
                <a:gridCol w="3505200"/>
                <a:gridCol w="3505200"/>
                <a:gridCol w="3505200"/>
              </a:tblGrid>
              <a:tr h="364400">
                <a:tc gridSpan="3">
                  <a:txBody>
                    <a:bodyPr>
                      <a:noAutofit/>
                    </a:bodyPr>
                    <a:lstStyle/>
                    <a:p>
                      <a:pPr indent="0" lvl="0" marL="0" marR="0" rtl="0" algn="l">
                        <a:lnSpc>
                          <a:spcPct val="107000"/>
                        </a:lnSpc>
                        <a:spcBef>
                          <a:spcPts val="0"/>
                        </a:spcBef>
                        <a:spcAft>
                          <a:spcPts val="0"/>
                        </a:spcAft>
                        <a:buSzPct val="25000"/>
                        <a:buNone/>
                      </a:pPr>
                      <a:r>
                        <a:rPr lang="en-US" sz="1800" u="none" cap="none" strike="noStrike">
                          <a:latin typeface="Times New Roman"/>
                          <a:ea typeface="Times New Roman"/>
                          <a:cs typeface="Times New Roman"/>
                          <a:sym typeface="Times New Roman"/>
                        </a:rPr>
                        <a:t>Use case: UC003_Thuê phòng.</a:t>
                      </a:r>
                    </a:p>
                  </a:txBody>
                  <a:tcPr marT="0" marB="0" marR="68575" marL="68575" anchor="ctr"/>
                </a:tc>
                <a:tc hMerge="1"/>
                <a:tc hMerge="1"/>
              </a:tr>
              <a:tr h="632225">
                <a:tc>
                  <a:txBody>
                    <a:bodyPr>
                      <a:noAutofit/>
                    </a:bodyPr>
                    <a:lstStyle/>
                    <a:p>
                      <a:pPr indent="0" lvl="0" marL="0" marR="0" rtl="0" algn="l">
                        <a:lnSpc>
                          <a:spcPct val="107000"/>
                        </a:lnSpc>
                        <a:spcBef>
                          <a:spcPts val="0"/>
                        </a:spcBef>
                        <a:spcAft>
                          <a:spcPts val="0"/>
                        </a:spcAft>
                        <a:buSzPct val="25000"/>
                        <a:buNone/>
                      </a:pPr>
                      <a:r>
                        <a:rPr lang="en-US" sz="1800" u="none" cap="none" strike="noStrike">
                          <a:latin typeface="Times New Roman"/>
                          <a:ea typeface="Times New Roman"/>
                          <a:cs typeface="Times New Roman"/>
                          <a:sym typeface="Times New Roman"/>
                        </a:rPr>
                        <a:t>Mục đích</a:t>
                      </a:r>
                    </a:p>
                  </a:txBody>
                  <a:tcPr marT="0" marB="0" marR="68575" marL="68575" anchor="ctr"/>
                </a:tc>
                <a:tc gridSpan="2">
                  <a:txBody>
                    <a:bodyPr>
                      <a:noAutofit/>
                    </a:bodyPr>
                    <a:lstStyle/>
                    <a:p>
                      <a:pPr indent="0" lvl="0" marL="0" marR="0" rtl="0" algn="l">
                        <a:lnSpc>
                          <a:spcPct val="107000"/>
                        </a:lnSpc>
                        <a:spcBef>
                          <a:spcPts val="0"/>
                        </a:spcBef>
                        <a:spcAft>
                          <a:spcPts val="0"/>
                        </a:spcAft>
                        <a:buSzPct val="25000"/>
                        <a:buNone/>
                      </a:pPr>
                      <a:r>
                        <a:rPr lang="en-US" sz="1800" u="none" cap="none" strike="noStrike">
                          <a:latin typeface="Times New Roman"/>
                          <a:ea typeface="Times New Roman"/>
                          <a:cs typeface="Times New Roman"/>
                          <a:sym typeface="Times New Roman"/>
                        </a:rPr>
                        <a:t>Khách hàng thuê phong đã đặt</a:t>
                      </a:r>
                    </a:p>
                  </a:txBody>
                  <a:tcPr marT="0" marB="0" marR="68575" marL="68575" anchor="ctr"/>
                </a:tc>
                <a:tc hMerge="1"/>
              </a:tr>
              <a:tr h="364400">
                <a:tc>
                  <a:txBody>
                    <a:bodyPr>
                      <a:noAutofit/>
                    </a:bodyPr>
                    <a:lstStyle/>
                    <a:p>
                      <a:pPr indent="0" lvl="0" marL="0" marR="0" rtl="0" algn="l">
                        <a:lnSpc>
                          <a:spcPct val="107000"/>
                        </a:lnSpc>
                        <a:spcBef>
                          <a:spcPts val="0"/>
                        </a:spcBef>
                        <a:spcAft>
                          <a:spcPts val="0"/>
                        </a:spcAft>
                        <a:buSzPct val="25000"/>
                        <a:buNone/>
                      </a:pPr>
                      <a:r>
                        <a:rPr lang="en-US" sz="1800" u="none" cap="none" strike="noStrike">
                          <a:latin typeface="Times New Roman"/>
                          <a:ea typeface="Times New Roman"/>
                          <a:cs typeface="Times New Roman"/>
                          <a:sym typeface="Times New Roman"/>
                        </a:rPr>
                        <a:t>Mô tả:</a:t>
                      </a:r>
                    </a:p>
                  </a:txBody>
                  <a:tcPr marT="0" marB="0" marR="68575" marL="68575" anchor="ctr"/>
                </a:tc>
                <a:tc gridSpan="2">
                  <a:txBody>
                    <a:bodyPr>
                      <a:noAutofit/>
                    </a:bodyPr>
                    <a:lstStyle/>
                    <a:p>
                      <a:pPr indent="0" lvl="0" marL="0" marR="0" rtl="0" algn="l">
                        <a:lnSpc>
                          <a:spcPct val="107000"/>
                        </a:lnSpc>
                        <a:spcBef>
                          <a:spcPts val="0"/>
                        </a:spcBef>
                        <a:spcAft>
                          <a:spcPts val="0"/>
                        </a:spcAft>
                        <a:buSzPct val="25000"/>
                        <a:buNone/>
                      </a:pPr>
                      <a:r>
                        <a:rPr lang="en-US" sz="1800" u="none" cap="none" strike="noStrike">
                          <a:latin typeface="Times New Roman"/>
                          <a:ea typeface="Times New Roman"/>
                          <a:cs typeface="Times New Roman"/>
                          <a:sym typeface="Times New Roman"/>
                        </a:rPr>
                        <a:t>Use case này cho phép nhân viên lễ tân thuê phòng cho khách hàng</a:t>
                      </a:r>
                    </a:p>
                  </a:txBody>
                  <a:tcPr marT="0" marB="0" marR="68575" marL="68575" anchor="ctr"/>
                </a:tc>
                <a:tc hMerge="1"/>
              </a:tr>
              <a:tr h="364400">
                <a:tc>
                  <a:txBody>
                    <a:bodyPr>
                      <a:noAutofit/>
                    </a:bodyPr>
                    <a:lstStyle/>
                    <a:p>
                      <a:pPr indent="0" lvl="0" marL="0" marR="0" rtl="0" algn="l">
                        <a:lnSpc>
                          <a:spcPct val="107000"/>
                        </a:lnSpc>
                        <a:spcBef>
                          <a:spcPts val="0"/>
                        </a:spcBef>
                        <a:spcAft>
                          <a:spcPts val="0"/>
                        </a:spcAft>
                        <a:buSzPct val="25000"/>
                        <a:buNone/>
                      </a:pPr>
                      <a:r>
                        <a:rPr lang="en-US" sz="1800" u="none" cap="none" strike="noStrike">
                          <a:latin typeface="Times New Roman"/>
                          <a:ea typeface="Times New Roman"/>
                          <a:cs typeface="Times New Roman"/>
                          <a:sym typeface="Times New Roman"/>
                        </a:rPr>
                        <a:t>Tác nhân:</a:t>
                      </a:r>
                    </a:p>
                  </a:txBody>
                  <a:tcPr marT="0" marB="0" marR="68575" marL="68575" anchor="ctr"/>
                </a:tc>
                <a:tc gridSpan="2">
                  <a:txBody>
                    <a:bodyPr>
                      <a:noAutofit/>
                    </a:bodyPr>
                    <a:lstStyle/>
                    <a:p>
                      <a:pPr indent="0" lvl="0" marL="0" marR="0" rtl="0" algn="l">
                        <a:lnSpc>
                          <a:spcPct val="107000"/>
                        </a:lnSpc>
                        <a:spcBef>
                          <a:spcPts val="0"/>
                        </a:spcBef>
                        <a:spcAft>
                          <a:spcPts val="0"/>
                        </a:spcAft>
                        <a:buSzPct val="25000"/>
                        <a:buNone/>
                      </a:pPr>
                      <a:r>
                        <a:rPr lang="en-US" sz="1800" u="none" cap="none" strike="noStrike">
                          <a:latin typeface="Times New Roman"/>
                          <a:ea typeface="Times New Roman"/>
                          <a:cs typeface="Times New Roman"/>
                          <a:sym typeface="Times New Roman"/>
                        </a:rPr>
                        <a:t>Nhân viên lễ tân.</a:t>
                      </a:r>
                    </a:p>
                  </a:txBody>
                  <a:tcPr marT="0" marB="0" marR="68575" marL="68575" anchor="ctr"/>
                </a:tc>
                <a:tc hMerge="1"/>
              </a:tr>
              <a:tr h="364400">
                <a:tc>
                  <a:txBody>
                    <a:bodyPr>
                      <a:noAutofit/>
                    </a:bodyPr>
                    <a:lstStyle/>
                    <a:p>
                      <a:pPr indent="0" lvl="0" marL="0" marR="0" rtl="0" algn="l">
                        <a:lnSpc>
                          <a:spcPct val="107000"/>
                        </a:lnSpc>
                        <a:spcBef>
                          <a:spcPts val="0"/>
                        </a:spcBef>
                        <a:spcAft>
                          <a:spcPts val="0"/>
                        </a:spcAft>
                        <a:buSzPct val="25000"/>
                        <a:buNone/>
                      </a:pPr>
                      <a:r>
                        <a:rPr lang="en-US" sz="1800" u="none" cap="none" strike="noStrike">
                          <a:latin typeface="Times New Roman"/>
                          <a:ea typeface="Times New Roman"/>
                          <a:cs typeface="Times New Roman"/>
                          <a:sym typeface="Times New Roman"/>
                        </a:rPr>
                        <a:t>Điều kiện trước:</a:t>
                      </a:r>
                    </a:p>
                  </a:txBody>
                  <a:tcPr marT="0" marB="0" marR="68575" marL="68575" anchor="ctr"/>
                </a:tc>
                <a:tc gridSpan="2">
                  <a:txBody>
                    <a:bodyPr>
                      <a:noAutofit/>
                    </a:bodyPr>
                    <a:lstStyle/>
                    <a:p>
                      <a:pPr indent="0" lvl="0" marL="0" marR="0" rtl="0" algn="l">
                        <a:lnSpc>
                          <a:spcPct val="107000"/>
                        </a:lnSpc>
                        <a:spcBef>
                          <a:spcPts val="0"/>
                        </a:spcBef>
                        <a:spcAft>
                          <a:spcPts val="0"/>
                        </a:spcAft>
                        <a:buSzPct val="25000"/>
                        <a:buNone/>
                      </a:pPr>
                      <a:r>
                        <a:rPr lang="en-US" sz="1800" u="none" cap="none" strike="noStrike">
                          <a:latin typeface="Times New Roman"/>
                          <a:ea typeface="Times New Roman"/>
                          <a:cs typeface="Times New Roman"/>
                          <a:sym typeface="Times New Roman"/>
                        </a:rPr>
                        <a:t>Khách hàng có đặt phòng trong khách sạn.</a:t>
                      </a:r>
                    </a:p>
                  </a:txBody>
                  <a:tcPr marT="0" marB="0" marR="68575" marL="68575" anchor="ctr"/>
                </a:tc>
                <a:tc hMerge="1"/>
              </a:tr>
              <a:tr h="366700">
                <a:tc>
                  <a:txBody>
                    <a:bodyPr>
                      <a:noAutofit/>
                    </a:bodyPr>
                    <a:lstStyle/>
                    <a:p>
                      <a:pPr indent="0" lvl="0" marL="0" marR="0" rtl="0" algn="l">
                        <a:lnSpc>
                          <a:spcPct val="107000"/>
                        </a:lnSpc>
                        <a:spcBef>
                          <a:spcPts val="0"/>
                        </a:spcBef>
                        <a:spcAft>
                          <a:spcPts val="0"/>
                        </a:spcAft>
                        <a:buSzPct val="25000"/>
                        <a:buNone/>
                      </a:pPr>
                      <a:r>
                        <a:rPr lang="en-US" sz="1800" u="none" cap="none" strike="noStrike">
                          <a:latin typeface="Times New Roman"/>
                          <a:ea typeface="Times New Roman"/>
                          <a:cs typeface="Times New Roman"/>
                          <a:sym typeface="Times New Roman"/>
                        </a:rPr>
                        <a:t>Điều kiện sau:</a:t>
                      </a:r>
                    </a:p>
                  </a:txBody>
                  <a:tcPr marT="0" marB="0" marR="68575" marL="68575" anchor="ctr"/>
                </a:tc>
                <a:tc gridSpan="2">
                  <a:txBody>
                    <a:bodyPr>
                      <a:noAutofit/>
                    </a:bodyPr>
                    <a:lstStyle/>
                    <a:p>
                      <a:pPr indent="0" lvl="0" marL="0" marR="0" rtl="0" algn="l">
                        <a:lnSpc>
                          <a:spcPct val="107000"/>
                        </a:lnSpc>
                        <a:spcBef>
                          <a:spcPts val="0"/>
                        </a:spcBef>
                        <a:spcAft>
                          <a:spcPts val="0"/>
                        </a:spcAft>
                        <a:buSzPct val="25000"/>
                        <a:buNone/>
                      </a:pPr>
                      <a:r>
                        <a:rPr lang="en-US" sz="1800" u="none" cap="none" strike="noStrike">
                          <a:latin typeface="Times New Roman"/>
                          <a:ea typeface="Times New Roman"/>
                          <a:cs typeface="Times New Roman"/>
                          <a:sym typeface="Times New Roman"/>
                        </a:rPr>
                        <a:t> </a:t>
                      </a:r>
                    </a:p>
                  </a:txBody>
                  <a:tcPr marT="0" marB="0" marR="68575" marL="68575" anchor="ctr"/>
                </a:tc>
                <a:tc hMerge="1"/>
              </a:tr>
              <a:tr h="364400">
                <a:tc rowSpan="2">
                  <a:txBody>
                    <a:bodyPr>
                      <a:noAutofit/>
                    </a:bodyPr>
                    <a:lstStyle/>
                    <a:p>
                      <a:pPr indent="0" lvl="0" marL="0" marR="0" rtl="0" algn="l">
                        <a:lnSpc>
                          <a:spcPct val="107000"/>
                        </a:lnSpc>
                        <a:spcBef>
                          <a:spcPts val="0"/>
                        </a:spcBef>
                        <a:spcAft>
                          <a:spcPts val="0"/>
                        </a:spcAft>
                        <a:buSzPct val="25000"/>
                        <a:buNone/>
                      </a:pPr>
                      <a:r>
                        <a:rPr lang="en-US" sz="1800" u="none" cap="none" strike="noStrike">
                          <a:latin typeface="Times New Roman"/>
                          <a:ea typeface="Times New Roman"/>
                          <a:cs typeface="Times New Roman"/>
                          <a:sym typeface="Times New Roman"/>
                        </a:rPr>
                        <a:t>Luồng sự kiện chình:</a:t>
                      </a:r>
                    </a:p>
                  </a:txBody>
                  <a:tcPr marT="0" marB="0" marR="68575" marL="68575" anchor="ctr"/>
                </a:tc>
                <a:tc>
                  <a:txBody>
                    <a:bodyPr>
                      <a:noAutofit/>
                    </a:bodyPr>
                    <a:lstStyle/>
                    <a:p>
                      <a:pPr indent="0" lvl="0" marL="0" marR="0" rtl="0" algn="ctr">
                        <a:lnSpc>
                          <a:spcPct val="107000"/>
                        </a:lnSpc>
                        <a:spcBef>
                          <a:spcPts val="0"/>
                        </a:spcBef>
                        <a:spcAft>
                          <a:spcPts val="0"/>
                        </a:spcAft>
                        <a:buSzPct val="25000"/>
                        <a:buNone/>
                      </a:pPr>
                      <a:r>
                        <a:rPr b="1" lang="en-US" sz="1800" u="none" cap="none" strike="noStrike">
                          <a:latin typeface="Times New Roman"/>
                          <a:ea typeface="Times New Roman"/>
                          <a:cs typeface="Times New Roman"/>
                          <a:sym typeface="Times New Roman"/>
                        </a:rPr>
                        <a:t>Tác nhân</a:t>
                      </a:r>
                    </a:p>
                  </a:txBody>
                  <a:tcPr marT="0" marB="0" marR="68575" marL="68575" anchor="ctr"/>
                </a:tc>
                <a:tc>
                  <a:txBody>
                    <a:bodyPr>
                      <a:noAutofit/>
                    </a:bodyPr>
                    <a:lstStyle/>
                    <a:p>
                      <a:pPr indent="0" lvl="0" marL="0" marR="0" rtl="0" algn="ctr">
                        <a:lnSpc>
                          <a:spcPct val="107000"/>
                        </a:lnSpc>
                        <a:spcBef>
                          <a:spcPts val="0"/>
                        </a:spcBef>
                        <a:spcAft>
                          <a:spcPts val="0"/>
                        </a:spcAft>
                        <a:buSzPct val="25000"/>
                        <a:buNone/>
                      </a:pPr>
                      <a:r>
                        <a:rPr b="1" lang="en-US" sz="1800" u="none" cap="none" strike="noStrike">
                          <a:latin typeface="Times New Roman"/>
                          <a:ea typeface="Times New Roman"/>
                          <a:cs typeface="Times New Roman"/>
                          <a:sym typeface="Times New Roman"/>
                        </a:rPr>
                        <a:t>Hệ thống</a:t>
                      </a:r>
                    </a:p>
                  </a:txBody>
                  <a:tcPr marT="0" marB="0" marR="68575" marL="68575" anchor="ctr"/>
                </a:tc>
              </a:tr>
              <a:tr h="2297925">
                <a:tc vMerge="1"/>
                <a:tc>
                  <a:txBody>
                    <a:bodyPr>
                      <a:noAutofit/>
                    </a:bodyPr>
                    <a:lstStyle/>
                    <a:p>
                      <a:pPr indent="0" lvl="0" marL="0" marR="0" rtl="0" algn="l">
                        <a:lnSpc>
                          <a:spcPct val="107000"/>
                        </a:lnSpc>
                        <a:spcBef>
                          <a:spcPts val="0"/>
                        </a:spcBef>
                        <a:spcAft>
                          <a:spcPts val="0"/>
                        </a:spcAft>
                        <a:buSzPct val="25000"/>
                        <a:buNone/>
                      </a:pPr>
                      <a:r>
                        <a:rPr lang="en-US" sz="1800" u="none" cap="none" strike="noStrike">
                          <a:latin typeface="Times New Roman"/>
                          <a:ea typeface="Times New Roman"/>
                          <a:cs typeface="Times New Roman"/>
                          <a:sym typeface="Times New Roman"/>
                        </a:rPr>
                        <a:t>1.Nhân viên lễ tân chọn chức năng thuê phòng.</a:t>
                      </a:r>
                    </a:p>
                    <a:p>
                      <a:pPr indent="0" lvl="0" marL="0" marR="0" rtl="0" algn="l">
                        <a:lnSpc>
                          <a:spcPct val="107000"/>
                        </a:lnSpc>
                        <a:spcBef>
                          <a:spcPts val="0"/>
                        </a:spcBef>
                        <a:spcAft>
                          <a:spcPts val="0"/>
                        </a:spcAft>
                        <a:buSzPct val="25000"/>
                        <a:buNone/>
                      </a:pPr>
                      <a:r>
                        <a:rPr lang="en-US" sz="1800" u="none" cap="none" strike="noStrike">
                          <a:latin typeface="Times New Roman"/>
                          <a:ea typeface="Times New Roman"/>
                          <a:cs typeface="Times New Roman"/>
                          <a:sym typeface="Times New Roman"/>
                        </a:rPr>
                        <a:t>3. Nhân viên lễ tân nhập số chứng minh nhân dân.</a:t>
                      </a:r>
                    </a:p>
                    <a:p>
                      <a:pPr indent="0" lvl="0" marL="0" marR="0" rtl="0" algn="l">
                        <a:lnSpc>
                          <a:spcPct val="107000"/>
                        </a:lnSpc>
                        <a:spcBef>
                          <a:spcPts val="0"/>
                        </a:spcBef>
                        <a:spcAft>
                          <a:spcPts val="0"/>
                        </a:spcAft>
                        <a:buSzPct val="25000"/>
                        <a:buNone/>
                      </a:pPr>
                      <a:r>
                        <a:rPr lang="en-US" sz="1800" u="none" cap="none" strike="noStrike">
                          <a:latin typeface="Times New Roman"/>
                          <a:ea typeface="Times New Roman"/>
                          <a:cs typeface="Times New Roman"/>
                          <a:sym typeface="Times New Roman"/>
                        </a:rPr>
                        <a:t>6. Nhân viên lễ tân chọn nút “thuê phòng”</a:t>
                      </a:r>
                    </a:p>
                    <a:p>
                      <a:pPr indent="0" lvl="0" marL="0" marR="0" rtl="0" algn="l">
                        <a:lnSpc>
                          <a:spcPct val="107000"/>
                        </a:lnSpc>
                        <a:spcBef>
                          <a:spcPts val="0"/>
                        </a:spcBef>
                        <a:spcAft>
                          <a:spcPts val="0"/>
                        </a:spcAft>
                        <a:buSzPct val="25000"/>
                        <a:buNone/>
                      </a:pPr>
                      <a:r>
                        <a:rPr lang="en-US" sz="1800" u="none" cap="none" strike="noStrike">
                          <a:latin typeface="Times New Roman"/>
                          <a:ea typeface="Times New Roman"/>
                          <a:cs typeface="Times New Roman"/>
                          <a:sym typeface="Times New Roman"/>
                        </a:rPr>
                        <a:t> </a:t>
                      </a:r>
                    </a:p>
                  </a:txBody>
                  <a:tcPr marT="0" marB="0" marR="68575" marL="68575"/>
                </a:tc>
                <a:tc>
                  <a:txBody>
                    <a:bodyPr>
                      <a:noAutofit/>
                    </a:bodyPr>
                    <a:lstStyle/>
                    <a:p>
                      <a:pPr indent="0" lvl="0" marL="0" marR="0" rtl="0" algn="l">
                        <a:lnSpc>
                          <a:spcPct val="107000"/>
                        </a:lnSpc>
                        <a:spcBef>
                          <a:spcPts val="0"/>
                        </a:spcBef>
                        <a:spcAft>
                          <a:spcPts val="0"/>
                        </a:spcAft>
                        <a:buSzPct val="25000"/>
                        <a:buNone/>
                      </a:pPr>
                      <a:r>
                        <a:rPr lang="en-US" sz="1800" u="none" cap="none" strike="noStrike">
                          <a:latin typeface="Times New Roman"/>
                          <a:ea typeface="Times New Roman"/>
                          <a:cs typeface="Times New Roman"/>
                          <a:sym typeface="Times New Roman"/>
                        </a:rPr>
                        <a:t>2.Hệ thống hiển thị giao diện thuê phòng.</a:t>
                      </a:r>
                    </a:p>
                    <a:p>
                      <a:pPr indent="0" lvl="0" marL="0" marR="0" rtl="0" algn="l">
                        <a:lnSpc>
                          <a:spcPct val="107000"/>
                        </a:lnSpc>
                        <a:spcBef>
                          <a:spcPts val="0"/>
                        </a:spcBef>
                        <a:spcAft>
                          <a:spcPts val="0"/>
                        </a:spcAft>
                        <a:buSzPct val="25000"/>
                        <a:buNone/>
                      </a:pPr>
                      <a:r>
                        <a:rPr lang="en-US" sz="1800" u="none" cap="none" strike="noStrike">
                          <a:latin typeface="Times New Roman"/>
                          <a:ea typeface="Times New Roman"/>
                          <a:cs typeface="Times New Roman"/>
                          <a:sym typeface="Times New Roman"/>
                        </a:rPr>
                        <a:t>4. Hệ thống tìm theo số chứng minh nhân dân để biết khách hàng này có đặt phòng chưa.</a:t>
                      </a:r>
                    </a:p>
                    <a:p>
                      <a:pPr indent="0" lvl="0" marL="0" marR="0" rtl="0" algn="l">
                        <a:lnSpc>
                          <a:spcPct val="107000"/>
                        </a:lnSpc>
                        <a:spcBef>
                          <a:spcPts val="0"/>
                        </a:spcBef>
                        <a:spcAft>
                          <a:spcPts val="0"/>
                        </a:spcAft>
                        <a:buSzPct val="25000"/>
                        <a:buNone/>
                      </a:pPr>
                      <a:r>
                        <a:rPr lang="en-US" sz="1800" u="none" cap="none" strike="noStrike">
                          <a:latin typeface="Times New Roman"/>
                          <a:ea typeface="Times New Roman"/>
                          <a:cs typeface="Times New Roman"/>
                          <a:sym typeface="Times New Roman"/>
                        </a:rPr>
                        <a:t>5. Hệ thống sẽ hiển thị các thông tin còn lại vào các trường dữ liệu</a:t>
                      </a:r>
                    </a:p>
                  </a:txBody>
                  <a:tcPr marT="0" marB="0" marR="68575" marL="68575"/>
                </a:tc>
              </a:tr>
              <a:tr h="656550">
                <a:tc>
                  <a:txBody>
                    <a:bodyPr>
                      <a:noAutofit/>
                    </a:bodyPr>
                    <a:lstStyle/>
                    <a:p>
                      <a:pPr indent="0" lvl="0" marL="0" marR="0" rtl="0" algn="l">
                        <a:lnSpc>
                          <a:spcPct val="107000"/>
                        </a:lnSpc>
                        <a:spcBef>
                          <a:spcPts val="0"/>
                        </a:spcBef>
                        <a:spcAft>
                          <a:spcPts val="0"/>
                        </a:spcAft>
                        <a:buSzPct val="25000"/>
                        <a:buNone/>
                      </a:pPr>
                      <a:r>
                        <a:rPr lang="en-US" sz="1800" u="none" cap="none" strike="noStrike">
                          <a:latin typeface="Times New Roman"/>
                          <a:ea typeface="Times New Roman"/>
                          <a:cs typeface="Times New Roman"/>
                          <a:sym typeface="Times New Roman"/>
                        </a:rPr>
                        <a:t>Luồng sự kiện phụ</a:t>
                      </a:r>
                    </a:p>
                  </a:txBody>
                  <a:tcPr marT="0" marB="0" marR="68575" marL="68575" anchor="ctr"/>
                </a:tc>
                <a:tc gridSpan="2">
                  <a:txBody>
                    <a:bodyPr>
                      <a:noAutofit/>
                    </a:bodyPr>
                    <a:lstStyle/>
                    <a:p>
                      <a:pPr indent="0" lvl="0" marL="0" marR="0" rtl="0" algn="l">
                        <a:lnSpc>
                          <a:spcPct val="107000"/>
                        </a:lnSpc>
                        <a:spcBef>
                          <a:spcPts val="0"/>
                        </a:spcBef>
                        <a:spcAft>
                          <a:spcPts val="0"/>
                        </a:spcAft>
                        <a:buSzPct val="25000"/>
                        <a:buNone/>
                      </a:pPr>
                      <a:r>
                        <a:rPr lang="en-US" sz="1800" u="none" cap="none" strike="noStrike">
                          <a:latin typeface="Times New Roman"/>
                          <a:ea typeface="Times New Roman"/>
                          <a:cs typeface="Times New Roman"/>
                          <a:sym typeface="Times New Roman"/>
                        </a:rPr>
                        <a:t>4.1 Khách hàng chưa đặt phòng thì nhân viên lễ tân sẽ thực hiện đặt phòng cho khách hàng</a:t>
                      </a:r>
                    </a:p>
                  </a:txBody>
                  <a:tcPr marT="0" marB="0" marR="68575" marL="68575" anchor="ctr"/>
                </a:tc>
                <a:tc hMerge="1"/>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Shape 285"/>
          <p:cNvSpPr txBox="1"/>
          <p:nvPr>
            <p:ph type="title"/>
          </p:nvPr>
        </p:nvSpPr>
        <p:spPr>
          <a:xfrm>
            <a:off x="838200" y="-242888"/>
            <a:ext cx="10515600" cy="1325563"/>
          </a:xfrm>
          <a:prstGeom prst="rect">
            <a:avLst/>
          </a:prstGeom>
          <a:noFill/>
          <a:ln>
            <a:noFill/>
          </a:ln>
        </p:spPr>
        <p:txBody>
          <a:bodyPr anchorCtr="0" anchor="ctr" bIns="45700" lIns="91425" rIns="91425" wrap="square" tIns="45700">
            <a:noAutofit/>
          </a:bodyPr>
          <a:lstStyle/>
          <a:p>
            <a:pPr indent="-742950" lvl="0" marL="742950" marR="0" rtl="0" algn="ctr">
              <a:spcBef>
                <a:spcPts val="0"/>
              </a:spcBef>
              <a:buClr>
                <a:schemeClr val="dk1"/>
              </a:buClr>
              <a:buSzPct val="100000"/>
              <a:buFont typeface="Corbel"/>
              <a:buAutoNum type="arabicPeriod" startAt="3"/>
            </a:pPr>
            <a:r>
              <a:rPr b="0" i="0" lang="en-US" sz="4000" u="none" cap="none" strike="noStrike">
                <a:solidFill>
                  <a:schemeClr val="dk1"/>
                </a:solidFill>
                <a:latin typeface="Times New Roman"/>
                <a:ea typeface="Times New Roman"/>
                <a:cs typeface="Times New Roman"/>
                <a:sym typeface="Times New Roman"/>
              </a:rPr>
              <a:t>Phân tích</a:t>
            </a:r>
          </a:p>
        </p:txBody>
      </p:sp>
      <p:sp>
        <p:nvSpPr>
          <p:cNvPr id="286" name="Shape 286"/>
          <p:cNvSpPr txBox="1"/>
          <p:nvPr>
            <p:ph idx="1" type="body"/>
          </p:nvPr>
        </p:nvSpPr>
        <p:spPr>
          <a:xfrm>
            <a:off x="838200" y="796925"/>
            <a:ext cx="10306050" cy="1772854"/>
          </a:xfrm>
          <a:prstGeom prst="rect">
            <a:avLst/>
          </a:prstGeom>
          <a:noFill/>
          <a:ln>
            <a:noFill/>
          </a:ln>
        </p:spPr>
        <p:txBody>
          <a:bodyPr anchorCtr="0" anchor="ctr" bIns="45700" lIns="91425" rIns="91425" wrap="square" tIns="45700">
            <a:noAutofit/>
          </a:bodyPr>
          <a:lstStyle/>
          <a:p>
            <a:pPr indent="0" lvl="0" marL="0" marR="0" rtl="0" algn="l">
              <a:spcBef>
                <a:spcPts val="0"/>
              </a:spcBef>
              <a:spcAft>
                <a:spcPts val="0"/>
              </a:spcAft>
              <a:buClr>
                <a:srgbClr val="1186C3"/>
              </a:buClr>
              <a:buSzPct val="25000"/>
              <a:buFont typeface="Arial"/>
              <a:buNone/>
            </a:pPr>
            <a:r>
              <a:rPr b="0" i="0" lang="en-US" sz="2400" u="none" cap="none" strike="noStrike">
                <a:solidFill>
                  <a:schemeClr val="dk1"/>
                </a:solidFill>
                <a:latin typeface="Times New Roman"/>
                <a:ea typeface="Times New Roman"/>
                <a:cs typeface="Times New Roman"/>
                <a:sym typeface="Times New Roman"/>
              </a:rPr>
              <a:t>3.2	Đặt tả use case chính trong ứng dụng</a:t>
            </a:r>
          </a:p>
          <a:p>
            <a:pPr indent="0" lvl="0" marL="0" marR="0" rtl="0" algn="l">
              <a:spcBef>
                <a:spcPts val="1080"/>
              </a:spcBef>
              <a:spcAft>
                <a:spcPts val="0"/>
              </a:spcAft>
              <a:buClr>
                <a:srgbClr val="1186C3"/>
              </a:buClr>
              <a:buSzPct val="250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spcBef>
                <a:spcPts val="1080"/>
              </a:spcBef>
              <a:spcAft>
                <a:spcPts val="0"/>
              </a:spcAft>
              <a:buClr>
                <a:srgbClr val="1186C3"/>
              </a:buClr>
              <a:buSzPct val="250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285750" lvl="0" marL="285750" marR="0" rtl="0" algn="l">
              <a:spcBef>
                <a:spcPts val="1080"/>
              </a:spcBef>
              <a:spcAft>
                <a:spcPts val="0"/>
              </a:spcAft>
              <a:buClr>
                <a:srgbClr val="1186C3"/>
              </a:buClr>
              <a:buSzPct val="1450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287" name="Shape 287"/>
          <p:cNvPicPr preferRelativeResize="0"/>
          <p:nvPr/>
        </p:nvPicPr>
        <p:blipFill rotWithShape="1">
          <a:blip r:embed="rId3">
            <a:alphaModFix/>
          </a:blip>
          <a:srcRect b="0" l="0" r="0" t="0"/>
          <a:stretch/>
        </p:blipFill>
        <p:spPr>
          <a:xfrm>
            <a:off x="1387366" y="1219400"/>
            <a:ext cx="9738021" cy="524453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ph type="title"/>
          </p:nvPr>
        </p:nvSpPr>
        <p:spPr>
          <a:xfrm>
            <a:off x="838200" y="-242888"/>
            <a:ext cx="10515600" cy="1325563"/>
          </a:xfrm>
          <a:prstGeom prst="rect">
            <a:avLst/>
          </a:prstGeom>
          <a:noFill/>
          <a:ln>
            <a:noFill/>
          </a:ln>
        </p:spPr>
        <p:txBody>
          <a:bodyPr anchorCtr="0" anchor="ctr" bIns="45700" lIns="91425" rIns="91425" wrap="square" tIns="45700">
            <a:noAutofit/>
          </a:bodyPr>
          <a:lstStyle/>
          <a:p>
            <a:pPr indent="-742950" lvl="0" marL="742950" marR="0" rtl="0" algn="ctr">
              <a:spcBef>
                <a:spcPts val="0"/>
              </a:spcBef>
              <a:buClr>
                <a:schemeClr val="dk1"/>
              </a:buClr>
              <a:buSzPct val="100000"/>
              <a:buFont typeface="Corbel"/>
              <a:buAutoNum type="arabicPeriod" startAt="3"/>
            </a:pPr>
            <a:r>
              <a:rPr b="0" i="0" lang="en-US" sz="4000" u="none" cap="none" strike="noStrike">
                <a:solidFill>
                  <a:schemeClr val="dk1"/>
                </a:solidFill>
                <a:latin typeface="Times New Roman"/>
                <a:ea typeface="Times New Roman"/>
                <a:cs typeface="Times New Roman"/>
                <a:sym typeface="Times New Roman"/>
              </a:rPr>
              <a:t>Phân tích</a:t>
            </a:r>
          </a:p>
        </p:txBody>
      </p:sp>
      <p:sp>
        <p:nvSpPr>
          <p:cNvPr id="293" name="Shape 293"/>
          <p:cNvSpPr txBox="1"/>
          <p:nvPr>
            <p:ph idx="1" type="body"/>
          </p:nvPr>
        </p:nvSpPr>
        <p:spPr>
          <a:xfrm>
            <a:off x="838199" y="796925"/>
            <a:ext cx="10634663" cy="1772854"/>
          </a:xfrm>
          <a:prstGeom prst="rect">
            <a:avLst/>
          </a:prstGeom>
          <a:noFill/>
          <a:ln>
            <a:noFill/>
          </a:ln>
        </p:spPr>
        <p:txBody>
          <a:bodyPr anchorCtr="0" anchor="ctr" bIns="45700" lIns="91425" rIns="91425" wrap="square" tIns="45700">
            <a:noAutofit/>
          </a:bodyPr>
          <a:lstStyle/>
          <a:p>
            <a:pPr indent="0" lvl="0" marL="0" marR="0" rtl="0" algn="l">
              <a:spcBef>
                <a:spcPts val="0"/>
              </a:spcBef>
              <a:spcAft>
                <a:spcPts val="0"/>
              </a:spcAft>
              <a:buClr>
                <a:srgbClr val="1186C3"/>
              </a:buClr>
              <a:buSzPct val="25000"/>
              <a:buFont typeface="Arial"/>
              <a:buNone/>
            </a:pPr>
            <a:r>
              <a:rPr b="0" i="0" lang="en-US" sz="2400" u="none" cap="none" strike="noStrike">
                <a:solidFill>
                  <a:schemeClr val="dk1"/>
                </a:solidFill>
                <a:latin typeface="Times New Roman"/>
                <a:ea typeface="Times New Roman"/>
                <a:cs typeface="Times New Roman"/>
                <a:sym typeface="Times New Roman"/>
              </a:rPr>
              <a:t>3.2	Đặt tả use case chính trong ứng dụng</a:t>
            </a:r>
          </a:p>
          <a:p>
            <a:pPr indent="0" lvl="0" marL="0" marR="0" rtl="0" algn="l">
              <a:spcBef>
                <a:spcPts val="1080"/>
              </a:spcBef>
              <a:spcAft>
                <a:spcPts val="0"/>
              </a:spcAft>
              <a:buClr>
                <a:srgbClr val="1186C3"/>
              </a:buClr>
              <a:buSzPct val="250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spcBef>
                <a:spcPts val="1080"/>
              </a:spcBef>
              <a:spcAft>
                <a:spcPts val="0"/>
              </a:spcAft>
              <a:buClr>
                <a:srgbClr val="1186C3"/>
              </a:buClr>
              <a:buSzPct val="250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285750" lvl="0" marL="285750" marR="0" rtl="0" algn="l">
              <a:spcBef>
                <a:spcPts val="1080"/>
              </a:spcBef>
              <a:spcAft>
                <a:spcPts val="0"/>
              </a:spcAft>
              <a:buClr>
                <a:srgbClr val="1186C3"/>
              </a:buClr>
              <a:buSzPct val="1450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294" name="Shape 294"/>
          <p:cNvPicPr preferRelativeResize="0"/>
          <p:nvPr/>
        </p:nvPicPr>
        <p:blipFill rotWithShape="1">
          <a:blip r:embed="rId3">
            <a:alphaModFix/>
          </a:blip>
          <a:srcRect b="0" l="0" r="0" t="0"/>
          <a:stretch/>
        </p:blipFill>
        <p:spPr>
          <a:xfrm>
            <a:off x="1231897" y="1333816"/>
            <a:ext cx="9750023" cy="551681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type="title"/>
          </p:nvPr>
        </p:nvSpPr>
        <p:spPr>
          <a:xfrm>
            <a:off x="838200" y="0"/>
            <a:ext cx="10515600" cy="1325563"/>
          </a:xfrm>
          <a:prstGeom prst="rect">
            <a:avLst/>
          </a:prstGeom>
          <a:noFill/>
          <a:ln>
            <a:noFill/>
          </a:ln>
        </p:spPr>
        <p:txBody>
          <a:bodyPr anchorCtr="0" anchor="ctr" bIns="45700" lIns="91425" rIns="91425" wrap="square" tIns="45700">
            <a:noAutofit/>
          </a:bodyPr>
          <a:lstStyle/>
          <a:p>
            <a:pPr indent="-742950" lvl="0" marL="742950" marR="0" rtl="0" algn="ctr">
              <a:spcBef>
                <a:spcPts val="0"/>
              </a:spcBef>
              <a:buClr>
                <a:schemeClr val="dk1"/>
              </a:buClr>
              <a:buSzPct val="100000"/>
              <a:buFont typeface="Corbel"/>
              <a:buAutoNum type="arabicPeriod" startAt="4"/>
            </a:pPr>
            <a:r>
              <a:rPr b="0" i="0" lang="en-US" sz="4000" u="none" cap="none" strike="noStrike">
                <a:solidFill>
                  <a:schemeClr val="dk1"/>
                </a:solidFill>
                <a:latin typeface="Times New Roman"/>
                <a:ea typeface="Times New Roman"/>
                <a:cs typeface="Times New Roman"/>
                <a:sym typeface="Times New Roman"/>
              </a:rPr>
              <a:t>Thiết kế</a:t>
            </a:r>
          </a:p>
        </p:txBody>
      </p:sp>
      <p:sp>
        <p:nvSpPr>
          <p:cNvPr id="300" name="Shape 300"/>
          <p:cNvSpPr txBox="1"/>
          <p:nvPr>
            <p:ph idx="1" type="body"/>
          </p:nvPr>
        </p:nvSpPr>
        <p:spPr>
          <a:xfrm>
            <a:off x="838200" y="990052"/>
            <a:ext cx="10515600" cy="2746376"/>
          </a:xfrm>
          <a:prstGeom prst="rect">
            <a:avLst/>
          </a:prstGeom>
          <a:noFill/>
          <a:ln>
            <a:noFill/>
          </a:ln>
        </p:spPr>
        <p:txBody>
          <a:bodyPr anchorCtr="0" anchor="ctr" bIns="45700" lIns="91425" rIns="91425" wrap="square" tIns="45700">
            <a:noAutofit/>
          </a:bodyPr>
          <a:lstStyle/>
          <a:p>
            <a:pPr indent="0" lvl="0" marL="0" marR="0" rtl="0" algn="l">
              <a:spcBef>
                <a:spcPts val="0"/>
              </a:spcBef>
              <a:spcAft>
                <a:spcPts val="0"/>
              </a:spcAft>
              <a:buClr>
                <a:srgbClr val="1186C3"/>
              </a:buClr>
              <a:buSzPct val="25000"/>
              <a:buFont typeface="Arial"/>
              <a:buNone/>
            </a:pPr>
            <a:r>
              <a:rPr b="0" i="0" lang="en-US" sz="2400" u="none" cap="none" strike="noStrike">
                <a:solidFill>
                  <a:schemeClr val="dk1"/>
                </a:solidFill>
                <a:latin typeface="Times New Roman"/>
                <a:ea typeface="Times New Roman"/>
                <a:cs typeface="Times New Roman"/>
                <a:sym typeface="Times New Roman"/>
              </a:rPr>
              <a:t>4.1	Thiết kế mô hình lớp chi tiết</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pic>
        <p:nvPicPr>
          <p:cNvPr id="305" name="Shape 305"/>
          <p:cNvPicPr preferRelativeResize="0"/>
          <p:nvPr/>
        </p:nvPicPr>
        <p:blipFill rotWithShape="1">
          <a:blip r:embed="rId3">
            <a:alphaModFix/>
          </a:blip>
          <a:srcRect b="0" l="0" r="0" t="0"/>
          <a:stretch/>
        </p:blipFill>
        <p:spPr>
          <a:xfrm>
            <a:off x="0" y="0"/>
            <a:ext cx="12094464" cy="683056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type="title"/>
          </p:nvPr>
        </p:nvSpPr>
        <p:spPr>
          <a:xfrm>
            <a:off x="838200" y="0"/>
            <a:ext cx="10515600" cy="1325563"/>
          </a:xfrm>
          <a:prstGeom prst="rect">
            <a:avLst/>
          </a:prstGeom>
          <a:noFill/>
          <a:ln>
            <a:noFill/>
          </a:ln>
        </p:spPr>
        <p:txBody>
          <a:bodyPr anchorCtr="0" anchor="ctr" bIns="45700" lIns="91425" rIns="91425" wrap="square" tIns="45700">
            <a:noAutofit/>
          </a:bodyPr>
          <a:lstStyle/>
          <a:p>
            <a:pPr indent="-742950" lvl="0" marL="742950" marR="0" rtl="0" algn="ctr">
              <a:spcBef>
                <a:spcPts val="0"/>
              </a:spcBef>
              <a:buClr>
                <a:schemeClr val="dk1"/>
              </a:buClr>
              <a:buSzPct val="100000"/>
              <a:buFont typeface="Corbel"/>
              <a:buAutoNum type="arabicPeriod" startAt="4"/>
            </a:pPr>
            <a:r>
              <a:rPr b="0" i="0" lang="en-US" sz="4000" u="none" cap="none" strike="noStrike">
                <a:solidFill>
                  <a:schemeClr val="dk1"/>
                </a:solidFill>
                <a:latin typeface="Times New Roman"/>
                <a:ea typeface="Times New Roman"/>
                <a:cs typeface="Times New Roman"/>
                <a:sym typeface="Times New Roman"/>
              </a:rPr>
              <a:t>Thiết kế</a:t>
            </a:r>
          </a:p>
        </p:txBody>
      </p:sp>
      <p:sp>
        <p:nvSpPr>
          <p:cNvPr id="311" name="Shape 311"/>
          <p:cNvSpPr txBox="1"/>
          <p:nvPr>
            <p:ph idx="1" type="body"/>
          </p:nvPr>
        </p:nvSpPr>
        <p:spPr>
          <a:xfrm>
            <a:off x="838200" y="990052"/>
            <a:ext cx="10515600" cy="572395"/>
          </a:xfrm>
          <a:prstGeom prst="rect">
            <a:avLst/>
          </a:prstGeom>
          <a:noFill/>
          <a:ln>
            <a:noFill/>
          </a:ln>
        </p:spPr>
        <p:txBody>
          <a:bodyPr anchorCtr="0" anchor="ctr" bIns="45700" lIns="91425" rIns="91425" wrap="square" tIns="45700">
            <a:noAutofit/>
          </a:bodyPr>
          <a:lstStyle/>
          <a:p>
            <a:pPr indent="0" lvl="0" marL="0" marR="0" rtl="0" algn="l">
              <a:spcBef>
                <a:spcPts val="0"/>
              </a:spcBef>
              <a:spcAft>
                <a:spcPts val="0"/>
              </a:spcAft>
              <a:buClr>
                <a:srgbClr val="1186C3"/>
              </a:buClr>
              <a:buSzPct val="25000"/>
              <a:buFont typeface="Arial"/>
              <a:buNone/>
            </a:pPr>
            <a:r>
              <a:rPr b="0" i="0" lang="en-US" sz="2400" u="none" cap="none" strike="noStrike">
                <a:solidFill>
                  <a:schemeClr val="dk1"/>
                </a:solidFill>
                <a:latin typeface="Times New Roman"/>
                <a:ea typeface="Times New Roman"/>
                <a:cs typeface="Times New Roman"/>
                <a:sym typeface="Times New Roman"/>
              </a:rPr>
              <a:t>4.1	Thiết kế mô hình lớp chi tiết</a:t>
            </a:r>
          </a:p>
        </p:txBody>
      </p:sp>
      <p:pic>
        <p:nvPicPr>
          <p:cNvPr id="312" name="Shape 312"/>
          <p:cNvPicPr preferRelativeResize="0"/>
          <p:nvPr/>
        </p:nvPicPr>
        <p:blipFill rotWithShape="1">
          <a:blip r:embed="rId3">
            <a:alphaModFix/>
          </a:blip>
          <a:srcRect b="0" l="0" r="0" t="0"/>
          <a:stretch/>
        </p:blipFill>
        <p:spPr>
          <a:xfrm>
            <a:off x="2711669" y="1562447"/>
            <a:ext cx="7108635" cy="511336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type="title"/>
          </p:nvPr>
        </p:nvSpPr>
        <p:spPr>
          <a:xfrm>
            <a:off x="838200" y="-182563"/>
            <a:ext cx="10515600" cy="1325563"/>
          </a:xfrm>
          <a:prstGeom prst="rect">
            <a:avLst/>
          </a:prstGeom>
          <a:noFill/>
          <a:ln>
            <a:noFill/>
          </a:ln>
        </p:spPr>
        <p:txBody>
          <a:bodyPr anchorCtr="0" anchor="ctr" bIns="45700" lIns="91425" rIns="91425" wrap="square" tIns="45700">
            <a:noAutofit/>
          </a:bodyPr>
          <a:lstStyle/>
          <a:p>
            <a:pPr indent="-742950" lvl="0" marL="742950" marR="0" rtl="0" algn="ctr">
              <a:spcBef>
                <a:spcPts val="0"/>
              </a:spcBef>
              <a:buClr>
                <a:schemeClr val="dk1"/>
              </a:buClr>
              <a:buSzPct val="100000"/>
              <a:buFont typeface="Corbel"/>
              <a:buAutoNum type="arabicPeriod" startAt="4"/>
            </a:pPr>
            <a:r>
              <a:rPr b="0" i="0" lang="en-US" sz="4000" u="none" cap="none" strike="noStrike">
                <a:solidFill>
                  <a:schemeClr val="dk1"/>
                </a:solidFill>
                <a:latin typeface="Times New Roman"/>
                <a:ea typeface="Times New Roman"/>
                <a:cs typeface="Times New Roman"/>
                <a:sym typeface="Times New Roman"/>
              </a:rPr>
              <a:t>Thiết kế</a:t>
            </a:r>
          </a:p>
        </p:txBody>
      </p:sp>
      <p:sp>
        <p:nvSpPr>
          <p:cNvPr id="318" name="Shape 318"/>
          <p:cNvSpPr txBox="1"/>
          <p:nvPr>
            <p:ph idx="1" type="body"/>
          </p:nvPr>
        </p:nvSpPr>
        <p:spPr>
          <a:xfrm>
            <a:off x="838200" y="1"/>
            <a:ext cx="2862263" cy="4351338"/>
          </a:xfrm>
          <a:prstGeom prst="rect">
            <a:avLst/>
          </a:prstGeom>
          <a:noFill/>
          <a:ln>
            <a:noFill/>
          </a:ln>
        </p:spPr>
        <p:txBody>
          <a:bodyPr anchorCtr="0" anchor="ctr" bIns="45700" lIns="91425" rIns="91425" wrap="square" tIns="45700">
            <a:noAutofit/>
          </a:bodyPr>
          <a:lstStyle/>
          <a:p>
            <a:pPr indent="0" lvl="0" marL="0" marR="0" rtl="0" algn="l">
              <a:spcBef>
                <a:spcPts val="0"/>
              </a:spcBef>
              <a:spcAft>
                <a:spcPts val="0"/>
              </a:spcAft>
              <a:buClr>
                <a:srgbClr val="1186C3"/>
              </a:buClr>
              <a:buSzPct val="25000"/>
              <a:buFont typeface="Arial"/>
              <a:buNone/>
            </a:pPr>
            <a:r>
              <a:rPr b="0" i="0" lang="en-US" sz="2400" u="none" cap="none" strike="noStrike">
                <a:solidFill>
                  <a:schemeClr val="dk1"/>
                </a:solidFill>
                <a:latin typeface="Times New Roman"/>
                <a:ea typeface="Times New Roman"/>
                <a:cs typeface="Times New Roman"/>
                <a:sym typeface="Times New Roman"/>
              </a:rPr>
              <a:t>4.2	Thiết kế cơ sở dữ liệu</a:t>
            </a:r>
          </a:p>
        </p:txBody>
      </p:sp>
      <p:pic>
        <p:nvPicPr>
          <p:cNvPr id="319" name="Shape 319"/>
          <p:cNvPicPr preferRelativeResize="0"/>
          <p:nvPr/>
        </p:nvPicPr>
        <p:blipFill rotWithShape="1">
          <a:blip r:embed="rId3">
            <a:alphaModFix/>
          </a:blip>
          <a:srcRect b="0" l="0" r="0" t="0"/>
          <a:stretch/>
        </p:blipFill>
        <p:spPr>
          <a:xfrm>
            <a:off x="3700463" y="1"/>
            <a:ext cx="8260582" cy="683605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ph type="title"/>
          </p:nvPr>
        </p:nvSpPr>
        <p:spPr>
          <a:xfrm>
            <a:off x="1626200" y="0"/>
            <a:ext cx="10018713" cy="961866"/>
          </a:xfrm>
          <a:prstGeom prst="rect">
            <a:avLst/>
          </a:prstGeom>
          <a:noFill/>
          <a:ln>
            <a:noFill/>
          </a:ln>
        </p:spPr>
        <p:txBody>
          <a:bodyPr anchorCtr="0" anchor="ctr" bIns="45700" lIns="91425" rIns="91425" wrap="square" tIns="45700">
            <a:noAutofit/>
          </a:bodyPr>
          <a:lstStyle/>
          <a:p>
            <a:pPr indent="-742950" lvl="0" marL="742950" marR="0" rtl="0" algn="ctr">
              <a:spcBef>
                <a:spcPts val="0"/>
              </a:spcBef>
              <a:buClr>
                <a:schemeClr val="dk1"/>
              </a:buClr>
              <a:buSzPct val="100000"/>
              <a:buFont typeface="Corbel"/>
              <a:buAutoNum type="arabicPeriod" startAt="4"/>
            </a:pPr>
            <a:r>
              <a:rPr b="0" i="0" lang="en-US" sz="4000" u="none" cap="none" strike="noStrike">
                <a:solidFill>
                  <a:schemeClr val="dk1"/>
                </a:solidFill>
                <a:latin typeface="Times New Roman"/>
                <a:ea typeface="Times New Roman"/>
                <a:cs typeface="Times New Roman"/>
                <a:sym typeface="Times New Roman"/>
              </a:rPr>
              <a:t>Thiết kế</a:t>
            </a:r>
          </a:p>
        </p:txBody>
      </p:sp>
      <p:sp>
        <p:nvSpPr>
          <p:cNvPr id="325" name="Shape 325"/>
          <p:cNvSpPr txBox="1"/>
          <p:nvPr>
            <p:ph idx="1" type="body"/>
          </p:nvPr>
        </p:nvSpPr>
        <p:spPr>
          <a:xfrm>
            <a:off x="1268411" y="772849"/>
            <a:ext cx="10018713" cy="977124"/>
          </a:xfrm>
          <a:prstGeom prst="rect">
            <a:avLst/>
          </a:prstGeom>
          <a:noFill/>
          <a:ln>
            <a:noFill/>
          </a:ln>
        </p:spPr>
        <p:txBody>
          <a:bodyPr anchorCtr="0" anchor="ctr" bIns="45700" lIns="91425" rIns="91425" wrap="square" tIns="45700">
            <a:noAutofit/>
          </a:bodyPr>
          <a:lstStyle/>
          <a:p>
            <a:pPr indent="0" lvl="0" marL="0" marR="0" rtl="0" algn="l">
              <a:spcBef>
                <a:spcPts val="0"/>
              </a:spcBef>
              <a:spcAft>
                <a:spcPts val="0"/>
              </a:spcAft>
              <a:buClr>
                <a:srgbClr val="1186C3"/>
              </a:buClr>
              <a:buSzPct val="25000"/>
              <a:buFont typeface="Arial"/>
              <a:buNone/>
            </a:pPr>
            <a:r>
              <a:rPr b="0" i="0" lang="en-US" sz="2400" u="none" cap="none" strike="noStrike">
                <a:solidFill>
                  <a:schemeClr val="dk1"/>
                </a:solidFill>
                <a:latin typeface="Times New Roman"/>
                <a:ea typeface="Times New Roman"/>
                <a:cs typeface="Times New Roman"/>
                <a:sym typeface="Times New Roman"/>
              </a:rPr>
              <a:t>4.3	Phân luồng màn hình ứng dụng</a:t>
            </a:r>
          </a:p>
          <a:p>
            <a:pPr indent="0" lvl="0" marL="0" marR="0" rtl="0" algn="l">
              <a:spcBef>
                <a:spcPts val="1080"/>
              </a:spcBef>
              <a:spcAft>
                <a:spcPts val="0"/>
              </a:spcAft>
              <a:buClr>
                <a:srgbClr val="1186C3"/>
              </a:buClr>
              <a:buSzPct val="25000"/>
              <a:buFont typeface="Arial"/>
              <a:buNone/>
            </a:pPr>
            <a:r>
              <a:rPr b="0" i="0" lang="en-US" sz="2400" u="none" cap="none" strike="noStrike">
                <a:solidFill>
                  <a:schemeClr val="dk1"/>
                </a:solidFill>
                <a:latin typeface="Times New Roman"/>
                <a:ea typeface="Times New Roman"/>
                <a:cs typeface="Times New Roman"/>
                <a:sym typeface="Times New Roman"/>
              </a:rPr>
              <a:t>a)	Người quản trị</a:t>
            </a:r>
          </a:p>
        </p:txBody>
      </p:sp>
      <p:pic>
        <p:nvPicPr>
          <p:cNvPr id="326" name="Shape 326"/>
          <p:cNvPicPr preferRelativeResize="0"/>
          <p:nvPr/>
        </p:nvPicPr>
        <p:blipFill rotWithShape="1">
          <a:blip r:embed="rId3">
            <a:alphaModFix/>
          </a:blip>
          <a:srcRect b="0" l="0" r="0" t="0"/>
          <a:stretch/>
        </p:blipFill>
        <p:spPr>
          <a:xfrm>
            <a:off x="1714827" y="1749973"/>
            <a:ext cx="9068693" cy="491281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type="title"/>
          </p:nvPr>
        </p:nvSpPr>
        <p:spPr>
          <a:xfrm>
            <a:off x="1484310" y="111921"/>
            <a:ext cx="10018713" cy="865542"/>
          </a:xfrm>
          <a:prstGeom prst="rect">
            <a:avLst/>
          </a:prstGeom>
          <a:noFill/>
          <a:ln>
            <a:noFill/>
          </a:ln>
        </p:spPr>
        <p:txBody>
          <a:bodyPr anchorCtr="0" anchor="ctr" bIns="45700" lIns="91425" rIns="91425" wrap="square" tIns="45700">
            <a:noAutofit/>
          </a:bodyPr>
          <a:lstStyle/>
          <a:p>
            <a:pPr indent="-742950" lvl="0" marL="742950" marR="0" rtl="0" algn="ctr">
              <a:spcBef>
                <a:spcPts val="0"/>
              </a:spcBef>
              <a:buClr>
                <a:schemeClr val="dk1"/>
              </a:buClr>
              <a:buSzPct val="100000"/>
              <a:buFont typeface="Corbel"/>
              <a:buAutoNum type="arabicPeriod" startAt="4"/>
            </a:pPr>
            <a:r>
              <a:rPr b="0" i="0" lang="en-US" sz="4000" u="none" cap="none" strike="noStrike">
                <a:solidFill>
                  <a:schemeClr val="dk1"/>
                </a:solidFill>
                <a:latin typeface="Times New Roman"/>
                <a:ea typeface="Times New Roman"/>
                <a:cs typeface="Times New Roman"/>
                <a:sym typeface="Times New Roman"/>
              </a:rPr>
              <a:t>Thiết kế</a:t>
            </a:r>
          </a:p>
        </p:txBody>
      </p:sp>
      <p:sp>
        <p:nvSpPr>
          <p:cNvPr id="332" name="Shape 332"/>
          <p:cNvSpPr txBox="1"/>
          <p:nvPr>
            <p:ph idx="1" type="body"/>
          </p:nvPr>
        </p:nvSpPr>
        <p:spPr>
          <a:xfrm>
            <a:off x="1189831" y="712076"/>
            <a:ext cx="10018713" cy="1022132"/>
          </a:xfrm>
          <a:prstGeom prst="rect">
            <a:avLst/>
          </a:prstGeom>
          <a:noFill/>
          <a:ln>
            <a:noFill/>
          </a:ln>
        </p:spPr>
        <p:txBody>
          <a:bodyPr anchorCtr="0" anchor="ctr" bIns="45700" lIns="91425" rIns="91425" wrap="square" tIns="45700">
            <a:noAutofit/>
          </a:bodyPr>
          <a:lstStyle/>
          <a:p>
            <a:pPr indent="0" lvl="0" marL="0" marR="0" rtl="0" algn="l">
              <a:spcBef>
                <a:spcPts val="0"/>
              </a:spcBef>
              <a:spcAft>
                <a:spcPts val="0"/>
              </a:spcAft>
              <a:buClr>
                <a:srgbClr val="1186C3"/>
              </a:buClr>
              <a:buSzPct val="25000"/>
              <a:buFont typeface="Arial"/>
              <a:buNone/>
            </a:pPr>
            <a:r>
              <a:rPr b="0" i="0" lang="en-US" sz="2400" u="none" cap="none" strike="noStrike">
                <a:solidFill>
                  <a:schemeClr val="dk1"/>
                </a:solidFill>
                <a:latin typeface="Times New Roman"/>
                <a:ea typeface="Times New Roman"/>
                <a:cs typeface="Times New Roman"/>
                <a:sym typeface="Times New Roman"/>
              </a:rPr>
              <a:t>4.3	Phân luồng màn hình ứng dụng</a:t>
            </a:r>
          </a:p>
          <a:p>
            <a:pPr indent="0" lvl="0" marL="0" marR="0" rtl="0" algn="l">
              <a:spcBef>
                <a:spcPts val="1080"/>
              </a:spcBef>
              <a:spcAft>
                <a:spcPts val="0"/>
              </a:spcAft>
              <a:buClr>
                <a:srgbClr val="1186C3"/>
              </a:buClr>
              <a:buSzPct val="25000"/>
              <a:buFont typeface="Arial"/>
              <a:buNone/>
            </a:pPr>
            <a:r>
              <a:rPr b="0" i="0" lang="en-US" sz="2400" u="none" cap="none" strike="noStrike">
                <a:solidFill>
                  <a:schemeClr val="dk1"/>
                </a:solidFill>
                <a:latin typeface="Times New Roman"/>
                <a:ea typeface="Times New Roman"/>
                <a:cs typeface="Times New Roman"/>
                <a:sym typeface="Times New Roman"/>
              </a:rPr>
              <a:t>b)	Nhân viên lễ tân</a:t>
            </a:r>
          </a:p>
        </p:txBody>
      </p:sp>
      <p:pic>
        <p:nvPicPr>
          <p:cNvPr id="333" name="Shape 333"/>
          <p:cNvPicPr preferRelativeResize="0"/>
          <p:nvPr/>
        </p:nvPicPr>
        <p:blipFill rotWithShape="1">
          <a:blip r:embed="rId3">
            <a:alphaModFix/>
          </a:blip>
          <a:srcRect b="0" l="0" r="0" t="0"/>
          <a:stretch/>
        </p:blipFill>
        <p:spPr>
          <a:xfrm>
            <a:off x="2175641" y="1947533"/>
            <a:ext cx="8429396" cy="46617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1484310" y="0"/>
            <a:ext cx="10018713" cy="1072055"/>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Times New Roman"/>
              <a:buNone/>
            </a:pPr>
            <a:r>
              <a:rPr b="0" i="0" lang="en-US" sz="4000" u="none" cap="none" strike="noStrike">
                <a:solidFill>
                  <a:schemeClr val="dk1"/>
                </a:solidFill>
                <a:latin typeface="Times New Roman"/>
                <a:ea typeface="Times New Roman"/>
                <a:cs typeface="Times New Roman"/>
                <a:sym typeface="Times New Roman"/>
              </a:rPr>
              <a:t>Nội dung:</a:t>
            </a:r>
          </a:p>
        </p:txBody>
      </p:sp>
      <p:sp>
        <p:nvSpPr>
          <p:cNvPr id="149" name="Shape 149"/>
          <p:cNvSpPr txBox="1"/>
          <p:nvPr>
            <p:ph idx="1" type="body"/>
          </p:nvPr>
        </p:nvSpPr>
        <p:spPr>
          <a:xfrm>
            <a:off x="1657730" y="1311164"/>
            <a:ext cx="10018713" cy="3124201"/>
          </a:xfrm>
          <a:prstGeom prst="rect">
            <a:avLst/>
          </a:prstGeom>
          <a:noFill/>
          <a:ln>
            <a:noFill/>
          </a:ln>
        </p:spPr>
        <p:txBody>
          <a:bodyPr anchorCtr="0" anchor="ctr" bIns="45700" lIns="91425" rIns="91425" wrap="square" tIns="45700">
            <a:noAutofit/>
          </a:bodyPr>
          <a:lstStyle/>
          <a:p>
            <a:pPr indent="-514350" lvl="0" marL="514350" marR="0" rtl="0" algn="l">
              <a:spcBef>
                <a:spcPts val="0"/>
              </a:spcBef>
              <a:spcAft>
                <a:spcPts val="0"/>
              </a:spcAft>
              <a:buClr>
                <a:srgbClr val="1186C3"/>
              </a:buClr>
              <a:buSzPct val="145000"/>
              <a:buFont typeface="Corbel"/>
              <a:buAutoNum type="arabicPeriod"/>
            </a:pPr>
            <a:r>
              <a:rPr b="0" i="0" lang="en-US" sz="2400" u="none" cap="none" strike="noStrike">
                <a:solidFill>
                  <a:schemeClr val="dk1"/>
                </a:solidFill>
                <a:latin typeface="Times New Roman"/>
                <a:ea typeface="Times New Roman"/>
                <a:cs typeface="Times New Roman"/>
                <a:sym typeface="Times New Roman"/>
              </a:rPr>
              <a:t>Giới thiệu</a:t>
            </a:r>
          </a:p>
          <a:p>
            <a:pPr indent="-514350" lvl="0" marL="514350" marR="0" rtl="0" algn="l">
              <a:spcBef>
                <a:spcPts val="1080"/>
              </a:spcBef>
              <a:spcAft>
                <a:spcPts val="0"/>
              </a:spcAft>
              <a:buClr>
                <a:srgbClr val="1186C3"/>
              </a:buClr>
              <a:buSzPct val="145000"/>
              <a:buFont typeface="Corbel"/>
              <a:buAutoNum type="arabicPeriod"/>
            </a:pPr>
            <a:r>
              <a:rPr b="0" i="0" lang="en-US" sz="2400" u="none" cap="none" strike="noStrike">
                <a:solidFill>
                  <a:schemeClr val="dk1"/>
                </a:solidFill>
                <a:latin typeface="Times New Roman"/>
                <a:ea typeface="Times New Roman"/>
                <a:cs typeface="Times New Roman"/>
                <a:sym typeface="Times New Roman"/>
              </a:rPr>
              <a:t>Yêu cầu ứng dụng</a:t>
            </a:r>
          </a:p>
          <a:p>
            <a:pPr indent="-514350" lvl="0" marL="514350" marR="0" rtl="0" algn="l">
              <a:spcBef>
                <a:spcPts val="1080"/>
              </a:spcBef>
              <a:spcAft>
                <a:spcPts val="0"/>
              </a:spcAft>
              <a:buClr>
                <a:srgbClr val="1186C3"/>
              </a:buClr>
              <a:buSzPct val="145000"/>
              <a:buFont typeface="Corbel"/>
              <a:buAutoNum type="arabicPeriod"/>
            </a:pPr>
            <a:r>
              <a:rPr b="0" i="0" lang="en-US" sz="2400" u="none" cap="none" strike="noStrike">
                <a:solidFill>
                  <a:schemeClr val="dk1"/>
                </a:solidFill>
                <a:latin typeface="Times New Roman"/>
                <a:ea typeface="Times New Roman"/>
                <a:cs typeface="Times New Roman"/>
                <a:sym typeface="Times New Roman"/>
              </a:rPr>
              <a:t>Phân tích</a:t>
            </a:r>
          </a:p>
          <a:p>
            <a:pPr indent="-514350" lvl="0" marL="514350" marR="0" rtl="0" algn="l">
              <a:spcBef>
                <a:spcPts val="1080"/>
              </a:spcBef>
              <a:spcAft>
                <a:spcPts val="0"/>
              </a:spcAft>
              <a:buClr>
                <a:srgbClr val="1186C3"/>
              </a:buClr>
              <a:buSzPct val="145000"/>
              <a:buFont typeface="Corbel"/>
              <a:buAutoNum type="arabicPeriod"/>
            </a:pPr>
            <a:r>
              <a:rPr b="0" i="0" lang="en-US" sz="2400" u="none" cap="none" strike="noStrike">
                <a:solidFill>
                  <a:schemeClr val="dk1"/>
                </a:solidFill>
                <a:latin typeface="Times New Roman"/>
                <a:ea typeface="Times New Roman"/>
                <a:cs typeface="Times New Roman"/>
                <a:sym typeface="Times New Roman"/>
              </a:rPr>
              <a:t>Thiết kế</a:t>
            </a:r>
          </a:p>
          <a:p>
            <a:pPr indent="-514350" lvl="0" marL="514350" marR="0" rtl="0" algn="l">
              <a:spcBef>
                <a:spcPts val="1080"/>
              </a:spcBef>
              <a:spcAft>
                <a:spcPts val="0"/>
              </a:spcAft>
              <a:buClr>
                <a:srgbClr val="1186C3"/>
              </a:buClr>
              <a:buSzPct val="145000"/>
              <a:buFont typeface="Corbel"/>
              <a:buAutoNum type="arabicPeriod"/>
            </a:pPr>
            <a:r>
              <a:rPr b="0" i="0" lang="en-US" sz="2400" u="none" cap="none" strike="noStrike">
                <a:solidFill>
                  <a:schemeClr val="dk1"/>
                </a:solidFill>
                <a:latin typeface="Times New Roman"/>
                <a:ea typeface="Times New Roman"/>
                <a:cs typeface="Times New Roman"/>
                <a:sym typeface="Times New Roman"/>
              </a:rPr>
              <a:t>Hiện thực – Demo</a:t>
            </a:r>
          </a:p>
          <a:p>
            <a:pPr indent="-514350" lvl="0" marL="514350" marR="0" rtl="0" algn="l">
              <a:spcBef>
                <a:spcPts val="1080"/>
              </a:spcBef>
              <a:spcAft>
                <a:spcPts val="0"/>
              </a:spcAft>
              <a:buClr>
                <a:srgbClr val="1186C3"/>
              </a:buClr>
              <a:buSzPct val="145000"/>
              <a:buFont typeface="Corbel"/>
              <a:buAutoNum type="arabicPeriod"/>
            </a:pPr>
            <a:r>
              <a:rPr b="0" i="0" lang="en-US" sz="2400" u="none" cap="none" strike="noStrike">
                <a:solidFill>
                  <a:schemeClr val="dk1"/>
                </a:solidFill>
                <a:latin typeface="Times New Roman"/>
                <a:ea typeface="Times New Roman"/>
                <a:cs typeface="Times New Roman"/>
                <a:sym typeface="Times New Roman"/>
              </a:rPr>
              <a:t>Hạn chế</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ph type="title"/>
          </p:nvPr>
        </p:nvSpPr>
        <p:spPr>
          <a:xfrm>
            <a:off x="1452779" y="141891"/>
            <a:ext cx="10018713" cy="554420"/>
          </a:xfrm>
          <a:prstGeom prst="rect">
            <a:avLst/>
          </a:prstGeom>
          <a:noFill/>
          <a:ln>
            <a:noFill/>
          </a:ln>
        </p:spPr>
        <p:txBody>
          <a:bodyPr anchorCtr="0" anchor="ctr" bIns="45700" lIns="91425" rIns="91425" wrap="square" tIns="45700">
            <a:noAutofit/>
          </a:bodyPr>
          <a:lstStyle/>
          <a:p>
            <a:pPr indent="-742950" lvl="0" marL="742950" marR="0" rtl="0" algn="ctr">
              <a:spcBef>
                <a:spcPts val="0"/>
              </a:spcBef>
              <a:buClr>
                <a:schemeClr val="dk1"/>
              </a:buClr>
              <a:buSzPct val="100000"/>
              <a:buFont typeface="Corbel"/>
              <a:buAutoNum type="arabicPeriod" startAt="4"/>
            </a:pPr>
            <a:r>
              <a:rPr b="0" i="0" lang="en-US" sz="3600" u="none" cap="none" strike="noStrike">
                <a:solidFill>
                  <a:schemeClr val="dk1"/>
                </a:solidFill>
                <a:latin typeface="Times New Roman"/>
                <a:ea typeface="Times New Roman"/>
                <a:cs typeface="Times New Roman"/>
                <a:sym typeface="Times New Roman"/>
              </a:rPr>
              <a:t>Thiết kế</a:t>
            </a:r>
          </a:p>
        </p:txBody>
      </p:sp>
      <p:sp>
        <p:nvSpPr>
          <p:cNvPr id="339" name="Shape 339"/>
          <p:cNvSpPr txBox="1"/>
          <p:nvPr>
            <p:ph idx="1" type="body"/>
          </p:nvPr>
        </p:nvSpPr>
        <p:spPr>
          <a:xfrm>
            <a:off x="2036104" y="-123498"/>
            <a:ext cx="10018713" cy="3124201"/>
          </a:xfrm>
          <a:prstGeom prst="rect">
            <a:avLst/>
          </a:prstGeom>
          <a:noFill/>
          <a:ln>
            <a:noFill/>
          </a:ln>
        </p:spPr>
        <p:txBody>
          <a:bodyPr anchorCtr="0" anchor="ctr" bIns="45700" lIns="91425" rIns="91425" wrap="square" tIns="45700">
            <a:noAutofit/>
          </a:bodyPr>
          <a:lstStyle/>
          <a:p>
            <a:pPr indent="0" lvl="0" marL="0" marR="0" rtl="0" algn="l">
              <a:spcBef>
                <a:spcPts val="0"/>
              </a:spcBef>
              <a:spcAft>
                <a:spcPts val="0"/>
              </a:spcAft>
              <a:buClr>
                <a:srgbClr val="1186C3"/>
              </a:buClr>
              <a:buSzPct val="25000"/>
              <a:buFont typeface="Arial"/>
              <a:buNone/>
            </a:pPr>
            <a:r>
              <a:rPr b="0" i="0" lang="en-US" sz="2400" u="none" cap="none" strike="noStrike">
                <a:solidFill>
                  <a:schemeClr val="dk1"/>
                </a:solidFill>
                <a:latin typeface="Times New Roman"/>
                <a:ea typeface="Times New Roman"/>
                <a:cs typeface="Times New Roman"/>
                <a:sym typeface="Times New Roman"/>
              </a:rPr>
              <a:t>4.4	Thiết kế tình huống kiểm thử hệ thống</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ph type="title"/>
          </p:nvPr>
        </p:nvSpPr>
        <p:spPr>
          <a:xfrm>
            <a:off x="1169000" y="134007"/>
            <a:ext cx="10018713" cy="1752599"/>
          </a:xfrm>
          <a:prstGeom prst="rect">
            <a:avLst/>
          </a:prstGeom>
          <a:noFill/>
          <a:ln>
            <a:noFill/>
          </a:ln>
        </p:spPr>
        <p:txBody>
          <a:bodyPr anchorCtr="0" anchor="ctr" bIns="45700" lIns="91425" rIns="91425" wrap="square" tIns="45700">
            <a:noAutofit/>
          </a:bodyPr>
          <a:lstStyle/>
          <a:p>
            <a:pPr indent="-742950" lvl="0" marL="742950" marR="0" rtl="0" algn="ctr">
              <a:spcBef>
                <a:spcPts val="0"/>
              </a:spcBef>
              <a:buClr>
                <a:schemeClr val="dk1"/>
              </a:buClr>
              <a:buSzPct val="100000"/>
              <a:buFont typeface="Corbel"/>
              <a:buAutoNum type="arabicPeriod" startAt="5"/>
            </a:pPr>
            <a:r>
              <a:rPr b="0" i="0" lang="en-US" sz="4000" u="none" cap="none" strike="noStrike">
                <a:solidFill>
                  <a:schemeClr val="dk1"/>
                </a:solidFill>
                <a:latin typeface="Times New Roman"/>
                <a:ea typeface="Times New Roman"/>
                <a:cs typeface="Times New Roman"/>
                <a:sym typeface="Times New Roman"/>
              </a:rPr>
              <a:t>Hiện thực – Demo</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Shape 349"/>
          <p:cNvSpPr txBox="1"/>
          <p:nvPr>
            <p:ph type="title"/>
          </p:nvPr>
        </p:nvSpPr>
        <p:spPr>
          <a:xfrm>
            <a:off x="1484309" y="0"/>
            <a:ext cx="10018713" cy="1752599"/>
          </a:xfrm>
          <a:prstGeom prst="rect">
            <a:avLst/>
          </a:prstGeom>
          <a:noFill/>
          <a:ln>
            <a:noFill/>
          </a:ln>
        </p:spPr>
        <p:txBody>
          <a:bodyPr anchorCtr="0" anchor="ctr" bIns="45700" lIns="91425" rIns="91425" wrap="square" tIns="45700">
            <a:noAutofit/>
          </a:bodyPr>
          <a:lstStyle/>
          <a:p>
            <a:pPr indent="-742950" lvl="0" marL="742950" marR="0" rtl="0" algn="ctr">
              <a:spcBef>
                <a:spcPts val="0"/>
              </a:spcBef>
              <a:buClr>
                <a:schemeClr val="dk1"/>
              </a:buClr>
              <a:buSzPct val="100000"/>
              <a:buFont typeface="Corbel"/>
              <a:buAutoNum type="arabicPeriod" startAt="6"/>
            </a:pPr>
            <a:r>
              <a:rPr b="0" i="0" lang="en-US" sz="4000" u="none" cap="none" strike="noStrike">
                <a:solidFill>
                  <a:schemeClr val="dk1"/>
                </a:solidFill>
                <a:latin typeface="Times New Roman"/>
                <a:ea typeface="Times New Roman"/>
                <a:cs typeface="Times New Roman"/>
                <a:sym typeface="Times New Roman"/>
              </a:rPr>
              <a:t>Hạn chế</a:t>
            </a:r>
          </a:p>
        </p:txBody>
      </p:sp>
      <p:sp>
        <p:nvSpPr>
          <p:cNvPr id="350" name="Shape 350"/>
          <p:cNvSpPr txBox="1"/>
          <p:nvPr>
            <p:ph idx="1" type="body"/>
          </p:nvPr>
        </p:nvSpPr>
        <p:spPr>
          <a:xfrm>
            <a:off x="1484310" y="2666999"/>
            <a:ext cx="10018713" cy="3124201"/>
          </a:xfrm>
          <a:prstGeom prst="rect">
            <a:avLst/>
          </a:prstGeom>
          <a:noFill/>
          <a:ln>
            <a:noFill/>
          </a:ln>
        </p:spPr>
        <p:txBody>
          <a:bodyPr anchorCtr="0" anchor="ctr" bIns="45700" lIns="91425" rIns="91425" wrap="square" tIns="45700">
            <a:noAutofit/>
          </a:bodyPr>
          <a:lstStyle/>
          <a:p>
            <a:pPr indent="-285750" lvl="0" marL="285750" marR="0" rtl="0" algn="l">
              <a:spcBef>
                <a:spcPts val="0"/>
              </a:spcBef>
              <a:spcAft>
                <a:spcPts val="0"/>
              </a:spcAft>
              <a:buClr>
                <a:srgbClr val="1186C3"/>
              </a:buClr>
              <a:buSzPct val="1450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1484310" y="1"/>
            <a:ext cx="10018713" cy="898634"/>
          </a:xfrm>
          <a:prstGeom prst="rect">
            <a:avLst/>
          </a:prstGeom>
          <a:noFill/>
          <a:ln>
            <a:noFill/>
          </a:ln>
        </p:spPr>
        <p:txBody>
          <a:bodyPr anchorCtr="0" anchor="ctr" bIns="45700" lIns="91425" rIns="91425" wrap="square" tIns="45700">
            <a:noAutofit/>
          </a:bodyPr>
          <a:lstStyle/>
          <a:p>
            <a:pPr indent="-742950" lvl="0" marL="742950" marR="0" rtl="0" algn="ctr">
              <a:spcBef>
                <a:spcPts val="0"/>
              </a:spcBef>
              <a:buClr>
                <a:schemeClr val="dk1"/>
              </a:buClr>
              <a:buSzPct val="100000"/>
              <a:buFont typeface="Corbel"/>
              <a:buAutoNum type="arabicPeriod"/>
            </a:pPr>
            <a:r>
              <a:rPr b="0" i="0" lang="en-US" sz="4000" u="none" cap="none" strike="noStrike">
                <a:solidFill>
                  <a:schemeClr val="dk1"/>
                </a:solidFill>
                <a:latin typeface="Times New Roman"/>
                <a:ea typeface="Times New Roman"/>
                <a:cs typeface="Times New Roman"/>
                <a:sym typeface="Times New Roman"/>
              </a:rPr>
              <a:t>Giới thiệu:</a:t>
            </a:r>
          </a:p>
        </p:txBody>
      </p:sp>
      <p:sp>
        <p:nvSpPr>
          <p:cNvPr id="155" name="Shape 155"/>
          <p:cNvSpPr txBox="1"/>
          <p:nvPr>
            <p:ph idx="1" type="body"/>
          </p:nvPr>
        </p:nvSpPr>
        <p:spPr>
          <a:xfrm>
            <a:off x="1484309" y="2257096"/>
            <a:ext cx="10018713" cy="3124201"/>
          </a:xfrm>
          <a:prstGeom prst="rect">
            <a:avLst/>
          </a:prstGeom>
          <a:noFill/>
          <a:ln>
            <a:noFill/>
          </a:ln>
        </p:spPr>
        <p:txBody>
          <a:bodyPr anchorCtr="0" anchor="ctr" bIns="45700" lIns="91425" rIns="91425" wrap="square" tIns="45700">
            <a:noAutofit/>
          </a:bodyPr>
          <a:lstStyle/>
          <a:p>
            <a:pPr indent="-285750" lvl="0" marL="285750" marR="0" rtl="0" algn="just">
              <a:spcBef>
                <a:spcPts val="0"/>
              </a:spcBef>
              <a:spcAft>
                <a:spcPts val="0"/>
              </a:spcAft>
              <a:buClr>
                <a:srgbClr val="1186C3"/>
              </a:buClr>
              <a:buSzPct val="145000"/>
              <a:buFont typeface="Arial"/>
              <a:buChar char="•"/>
            </a:pPr>
            <a:r>
              <a:rPr b="0" i="0" lang="en-US" sz="2400" u="sng" cap="none" strike="noStrike">
                <a:solidFill>
                  <a:schemeClr val="dk1"/>
                </a:solidFill>
                <a:latin typeface="Times New Roman"/>
                <a:ea typeface="Times New Roman"/>
                <a:cs typeface="Times New Roman"/>
                <a:sym typeface="Times New Roman"/>
              </a:rPr>
              <a:t>Hệ thống quản lý Khách sạn </a:t>
            </a:r>
            <a:r>
              <a:rPr b="0" i="0" lang="en-US" sz="2400" u="none" cap="none" strike="noStrike">
                <a:solidFill>
                  <a:schemeClr val="dk1"/>
                </a:solidFill>
                <a:latin typeface="Times New Roman"/>
                <a:ea typeface="Times New Roman"/>
                <a:cs typeface="Times New Roman"/>
                <a:sym typeface="Times New Roman"/>
              </a:rPr>
              <a:t>là một trong những ứng dụng giúp quản lý thông tin trong một Khách sạn, hệ thống dựa trên các nguyên tắc nghiệp vụ cũng như các quy trình đặt - thuê phòng trong thực tế. Vận dụng được điều đó vào trong ứng dụng sẽ giúp cho quá trình vận hành quản lý khách sạn nhanh chóng và tiện lợi hơn trước. Thay vì phải ngồi sử lý thông tìn tên giấy tờ, việc đặt – thuê phòng điễn ra phức tạp với nhiều thủ tục và tốn thời gian thì bạn hãy sử dụng phần mềm quản lý Khách sạn của chúng tôi sẽ rất giúp ích cho bạn trong quá trình này đảm bảo mang lại sự hài lòng của khách hàng, mang lại những lợi ích tốt nhất để phục vụ cho khách hàng.</a:t>
            </a:r>
          </a:p>
          <a:p>
            <a:pPr indent="-285750" lvl="0" marL="285750" marR="0" rtl="0" algn="just">
              <a:spcBef>
                <a:spcPts val="1080"/>
              </a:spcBef>
              <a:spcAft>
                <a:spcPts val="0"/>
              </a:spcAft>
              <a:buClr>
                <a:srgbClr val="1186C3"/>
              </a:buClr>
              <a:buSzPct val="145000"/>
              <a:buFont typeface="Arial"/>
              <a:buChar char="•"/>
            </a:pPr>
            <a:r>
              <a:rPr b="0" i="0" lang="en-US" sz="2400" u="sng" cap="none" strike="noStrike">
                <a:solidFill>
                  <a:schemeClr val="dk1"/>
                </a:solidFill>
                <a:latin typeface="Times New Roman"/>
                <a:ea typeface="Times New Roman"/>
                <a:cs typeface="Times New Roman"/>
                <a:sym typeface="Times New Roman"/>
              </a:rPr>
              <a:t>Đối tượng sử dụng phần mềm </a:t>
            </a:r>
            <a:r>
              <a:rPr b="0" i="0" lang="en-US" sz="2400" u="none" cap="none" strike="noStrike">
                <a:solidFill>
                  <a:schemeClr val="dk1"/>
                </a:solidFill>
                <a:latin typeface="Times New Roman"/>
                <a:ea typeface="Times New Roman"/>
                <a:cs typeface="Times New Roman"/>
                <a:sym typeface="Times New Roman"/>
              </a:rPr>
              <a:t>là các cơ sở kinh doanh lĩnh vực nhà hàng khách sạn, nhà trọ… Với việc thiết kế dựa trên yêu cầu thiết thực của người dùng ứng dụng của chúng tôi cung cấp một số chức năng chính sau đây: đặt – thuê phòng, quản lý thông tin khách hàng, quản lý phòng, quản lý khuyến mãi và dịch vụ…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1335087" y="0"/>
            <a:ext cx="10018713" cy="512379"/>
          </a:xfrm>
          <a:prstGeom prst="rect">
            <a:avLst/>
          </a:prstGeom>
          <a:noFill/>
          <a:ln>
            <a:noFill/>
          </a:ln>
        </p:spPr>
        <p:txBody>
          <a:bodyPr anchorCtr="0" anchor="ctr" bIns="45700" lIns="91425" rIns="91425" wrap="square" tIns="45700">
            <a:noAutofit/>
          </a:bodyPr>
          <a:lstStyle/>
          <a:p>
            <a:pPr indent="-742950" lvl="0" marL="742950" marR="0" rtl="0" algn="ctr">
              <a:spcBef>
                <a:spcPts val="0"/>
              </a:spcBef>
              <a:buClr>
                <a:schemeClr val="dk1"/>
              </a:buClr>
              <a:buSzPct val="100000"/>
              <a:buFont typeface="Corbel"/>
              <a:buAutoNum type="arabicPeriod" startAt="2"/>
            </a:pPr>
            <a:r>
              <a:rPr b="0" i="0" lang="en-US" sz="3600" u="none" cap="none" strike="noStrike">
                <a:solidFill>
                  <a:schemeClr val="dk1"/>
                </a:solidFill>
                <a:latin typeface="Times New Roman"/>
                <a:ea typeface="Times New Roman"/>
                <a:cs typeface="Times New Roman"/>
                <a:sym typeface="Times New Roman"/>
              </a:rPr>
              <a:t>Yêu cầu ứng dụng:</a:t>
            </a:r>
          </a:p>
        </p:txBody>
      </p:sp>
      <p:sp>
        <p:nvSpPr>
          <p:cNvPr id="161" name="Shape 161"/>
          <p:cNvSpPr txBox="1"/>
          <p:nvPr>
            <p:ph idx="1" type="body"/>
          </p:nvPr>
        </p:nvSpPr>
        <p:spPr>
          <a:xfrm>
            <a:off x="838200" y="1589141"/>
            <a:ext cx="10515600" cy="4875213"/>
          </a:xfrm>
          <a:prstGeom prst="rect">
            <a:avLst/>
          </a:prstGeom>
          <a:noFill/>
          <a:ln>
            <a:noFill/>
          </a:ln>
        </p:spPr>
        <p:txBody>
          <a:bodyPr anchorCtr="0" anchor="ctr" bIns="45700" lIns="91425" rIns="91425" wrap="square" tIns="45700">
            <a:noAutofit/>
          </a:bodyPr>
          <a:lstStyle/>
          <a:p>
            <a:pPr indent="0" lvl="0" marL="0" marR="0" rtl="0" algn="l">
              <a:spcBef>
                <a:spcPts val="0"/>
              </a:spcBef>
              <a:spcAft>
                <a:spcPts val="0"/>
              </a:spcAft>
              <a:buClr>
                <a:srgbClr val="1186C3"/>
              </a:buClr>
              <a:buSzPct val="25000"/>
              <a:buFont typeface="Arial"/>
              <a:buNone/>
            </a:pPr>
            <a:r>
              <a:rPr b="0" i="0" lang="en-US" sz="2400" u="none" cap="none" strike="noStrike">
                <a:solidFill>
                  <a:schemeClr val="dk1"/>
                </a:solidFill>
                <a:latin typeface="Times New Roman"/>
                <a:ea typeface="Times New Roman"/>
                <a:cs typeface="Times New Roman"/>
                <a:sym typeface="Times New Roman"/>
              </a:rPr>
              <a:t>	2.1	Hoạt động nghiệp vụ của ứng dụng</a:t>
            </a:r>
          </a:p>
          <a:p>
            <a:pPr indent="-285750" lvl="0" marL="1085850" marR="0" rtl="0" algn="just">
              <a:spcBef>
                <a:spcPts val="1080"/>
              </a:spcBef>
              <a:spcAft>
                <a:spcPts val="0"/>
              </a:spcAft>
              <a:buClr>
                <a:srgbClr val="1186C3"/>
              </a:buClr>
              <a:buSzPct val="145000"/>
              <a:buFont typeface="Noto Sans Symbols"/>
              <a:buChar char="▪"/>
            </a:pPr>
            <a:r>
              <a:rPr b="0" i="0" lang="en-US" sz="2400" u="none" cap="none" strike="noStrike">
                <a:solidFill>
                  <a:schemeClr val="dk1"/>
                </a:solidFill>
                <a:latin typeface="Times New Roman"/>
                <a:ea typeface="Times New Roman"/>
                <a:cs typeface="Times New Roman"/>
                <a:sym typeface="Times New Roman"/>
              </a:rPr>
              <a:t>Đặt phòng: Khi khách hàng có yêu cầu đặt phòng, nhân viên lễ tân sẽ tiếp nhận thông tin và vào hệ thống để đặt phòng cho khách hàng. Khách hàng cần cung cấp các thông tin sau: Họ tên, số CMND, số Điện thoại, giới tính, địa chỉ, thời gian đặt và loại phòng muốn đặt. Nhân viên lễ tân sẽ chọn phòng phù hợp và thực hiện đặt phòng cho khách hàng. Khi đặt phòng khách hàng cần đặt trước một khoản tiền.</a:t>
            </a:r>
          </a:p>
          <a:p>
            <a:pPr indent="-285750" lvl="0" marL="1085850" marR="0" rtl="0" algn="just">
              <a:spcBef>
                <a:spcPts val="1080"/>
              </a:spcBef>
              <a:spcAft>
                <a:spcPts val="0"/>
              </a:spcAft>
              <a:buClr>
                <a:srgbClr val="1186C3"/>
              </a:buClr>
              <a:buSzPct val="145000"/>
              <a:buFont typeface="Noto Sans Symbols"/>
              <a:buChar char="▪"/>
            </a:pPr>
            <a:r>
              <a:rPr b="0" i="0" lang="en-US" sz="2400" u="none" cap="none" strike="noStrike">
                <a:solidFill>
                  <a:schemeClr val="dk1"/>
                </a:solidFill>
                <a:latin typeface="Times New Roman"/>
                <a:ea typeface="Times New Roman"/>
                <a:cs typeface="Times New Roman"/>
                <a:sym typeface="Times New Roman"/>
              </a:rPr>
              <a:t>Thuê phòng: Khách hàng cần đặt phòng trước khi thuê, khách đến thuê phòng thì nhân viên lễ tân sẽ dựa vào số CMND để lấy thông tin đặt phòng trước đó, sau đó chọn phòng muốn thuê và xác nhận thuê phòng. Lúc này nhân viên lễ tân chọn dịch vụ (nếu khách hàng có yêu cầu). Ngoài ra khách hàng phải nộp lại CMND cho khách sạn để tiện theo dõi và đăng ký tamk trú.</a:t>
            </a:r>
          </a:p>
          <a:p>
            <a:pPr indent="-285750" lvl="0" marL="1085850" marR="0" rtl="0" algn="just">
              <a:spcBef>
                <a:spcPts val="1080"/>
              </a:spcBef>
              <a:spcAft>
                <a:spcPts val="0"/>
              </a:spcAft>
              <a:buClr>
                <a:srgbClr val="1186C3"/>
              </a:buClr>
              <a:buSzPct val="145000"/>
              <a:buFont typeface="Noto Sans Symbols"/>
              <a:buChar char="▪"/>
            </a:pPr>
            <a:r>
              <a:rPr b="0" i="0" lang="en-US" sz="2400" u="none" cap="none" strike="noStrike">
                <a:solidFill>
                  <a:schemeClr val="dk1"/>
                </a:solidFill>
                <a:latin typeface="Times New Roman"/>
                <a:ea typeface="Times New Roman"/>
                <a:cs typeface="Times New Roman"/>
                <a:sym typeface="Times New Roman"/>
              </a:rPr>
              <a:t>Trả phòng: Khách hàng muốn trả phòng nhân viên lễ tân sẽ chọn phòng muốn trả, sau đó chọn chức năng trả phòng. Tiếp đó hệ thống sẽ xuất hóa đơn thanh toán cho khách hàng.</a:t>
            </a:r>
          </a:p>
          <a:p>
            <a:pPr indent="0" lvl="0" marL="0" marR="0" rtl="0" algn="l">
              <a:spcBef>
                <a:spcPts val="1080"/>
              </a:spcBef>
              <a:spcAft>
                <a:spcPts val="0"/>
              </a:spcAft>
              <a:buClr>
                <a:srgbClr val="1186C3"/>
              </a:buClr>
              <a:buSzPct val="250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1484309" y="0"/>
            <a:ext cx="10018713" cy="756745"/>
          </a:xfrm>
          <a:prstGeom prst="rect">
            <a:avLst/>
          </a:prstGeom>
          <a:noFill/>
          <a:ln>
            <a:noFill/>
          </a:ln>
        </p:spPr>
        <p:txBody>
          <a:bodyPr anchorCtr="0" anchor="ctr" bIns="45700" lIns="91425" rIns="91425" wrap="square" tIns="45700">
            <a:noAutofit/>
          </a:bodyPr>
          <a:lstStyle/>
          <a:p>
            <a:pPr indent="-742950" lvl="0" marL="742950" marR="0" rtl="0" algn="ctr">
              <a:spcBef>
                <a:spcPts val="0"/>
              </a:spcBef>
              <a:buClr>
                <a:schemeClr val="dk1"/>
              </a:buClr>
              <a:buSzPct val="100000"/>
              <a:buFont typeface="Corbel"/>
              <a:buAutoNum type="arabicPeriod" startAt="2"/>
            </a:pPr>
            <a:r>
              <a:rPr b="0" i="0" lang="en-US" sz="4000" u="none" cap="none" strike="noStrike">
                <a:solidFill>
                  <a:schemeClr val="dk1"/>
                </a:solidFill>
                <a:latin typeface="Times New Roman"/>
                <a:ea typeface="Times New Roman"/>
                <a:cs typeface="Times New Roman"/>
                <a:sym typeface="Times New Roman"/>
              </a:rPr>
              <a:t>Yêu cầu ứng dụng:</a:t>
            </a:r>
          </a:p>
        </p:txBody>
      </p:sp>
      <p:sp>
        <p:nvSpPr>
          <p:cNvPr id="167" name="Shape 167"/>
          <p:cNvSpPr txBox="1"/>
          <p:nvPr>
            <p:ph idx="1" type="body"/>
          </p:nvPr>
        </p:nvSpPr>
        <p:spPr>
          <a:xfrm>
            <a:off x="1342418" y="2049518"/>
            <a:ext cx="10018713" cy="2617075"/>
          </a:xfrm>
          <a:prstGeom prst="rect">
            <a:avLst/>
          </a:prstGeom>
          <a:noFill/>
          <a:ln>
            <a:noFill/>
          </a:ln>
        </p:spPr>
        <p:txBody>
          <a:bodyPr anchorCtr="0" anchor="ctr" bIns="45700" lIns="91425" rIns="91425" wrap="square" tIns="45700">
            <a:noAutofit/>
          </a:bodyPr>
          <a:lstStyle/>
          <a:p>
            <a:pPr indent="-285750" lvl="0" marL="285750" marR="0" rtl="0" algn="l">
              <a:spcBef>
                <a:spcPts val="0"/>
              </a:spcBef>
              <a:spcAft>
                <a:spcPts val="0"/>
              </a:spcAft>
              <a:buClr>
                <a:srgbClr val="1186C3"/>
              </a:buClr>
              <a:buSzPct val="14500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a:p>
            <a:pPr indent="-285750" lvl="0" marL="285750" marR="0" rtl="0" algn="l">
              <a:spcBef>
                <a:spcPts val="1080"/>
              </a:spcBef>
              <a:spcAft>
                <a:spcPts val="0"/>
              </a:spcAft>
              <a:buClr>
                <a:srgbClr val="1186C3"/>
              </a:buClr>
              <a:buSzPct val="14500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spcBef>
                <a:spcPts val="1080"/>
              </a:spcBef>
              <a:spcAft>
                <a:spcPts val="0"/>
              </a:spcAft>
              <a:buClr>
                <a:srgbClr val="1186C3"/>
              </a:buClr>
              <a:buSzPct val="25000"/>
              <a:buFont typeface="Arial"/>
              <a:buNone/>
            </a:pPr>
            <a:r>
              <a:rPr b="0" i="0" lang="en-US" sz="2400" u="none" cap="none" strike="noStrike">
                <a:solidFill>
                  <a:schemeClr val="dk1"/>
                </a:solidFill>
                <a:latin typeface="Times New Roman"/>
                <a:ea typeface="Times New Roman"/>
                <a:cs typeface="Times New Roman"/>
                <a:sym typeface="Times New Roman"/>
              </a:rPr>
              <a:t>2.2	Yêu cầu về hệ thống</a:t>
            </a:r>
          </a:p>
          <a:p>
            <a:pPr indent="-285750" lvl="0" marL="285750" marR="0" rtl="0" algn="l">
              <a:spcBef>
                <a:spcPts val="1080"/>
              </a:spcBef>
              <a:spcAft>
                <a:spcPts val="0"/>
              </a:spcAft>
              <a:buClr>
                <a:srgbClr val="1186C3"/>
              </a:buClr>
              <a:buSzPct val="145000"/>
              <a:buFont typeface="Arial"/>
              <a:buChar char="•"/>
            </a:pPr>
            <a:r>
              <a:rPr b="0" i="0" lang="en-US" sz="2400" u="none" cap="none" strike="noStrike">
                <a:solidFill>
                  <a:schemeClr val="dk1"/>
                </a:solidFill>
                <a:latin typeface="Times New Roman"/>
                <a:ea typeface="Times New Roman"/>
                <a:cs typeface="Times New Roman"/>
                <a:sym typeface="Times New Roman"/>
              </a:rPr>
              <a:t>Hệ thống bao gồm các chức năng chính: đặt – thuê phòng, trả phòng. Các chức năng quản lý (thêm, xóa, sửa): quản lý phòng, quản lý khách hàng, quản lý nhân viên, quản lý dịch vụ và quản lý khuyến mãi.</a:t>
            </a:r>
          </a:p>
          <a:p>
            <a:pPr indent="-285750" lvl="0" marL="285750" marR="0" rtl="0" algn="l">
              <a:spcBef>
                <a:spcPts val="1080"/>
              </a:spcBef>
              <a:spcAft>
                <a:spcPts val="0"/>
              </a:spcAft>
              <a:buClr>
                <a:srgbClr val="1186C3"/>
              </a:buClr>
              <a:buSzPct val="145000"/>
              <a:buFont typeface="Arial"/>
              <a:buChar char="•"/>
            </a:pPr>
            <a:r>
              <a:rPr b="0" i="0" lang="en-US" sz="2400" u="none" cap="none" strike="noStrike">
                <a:solidFill>
                  <a:schemeClr val="dk1"/>
                </a:solidFill>
                <a:latin typeface="Times New Roman"/>
                <a:ea typeface="Times New Roman"/>
                <a:cs typeface="Times New Roman"/>
                <a:sym typeface="Times New Roman"/>
              </a:rPr>
              <a:t>Giao diện thân thiện, sử dụng các phím tắt, tab khi cần thiết.</a:t>
            </a:r>
          </a:p>
          <a:p>
            <a:pPr indent="-285750" lvl="0" marL="285750" marR="0" rtl="0" algn="l">
              <a:spcBef>
                <a:spcPts val="1080"/>
              </a:spcBef>
              <a:spcAft>
                <a:spcPts val="0"/>
              </a:spcAft>
              <a:buClr>
                <a:srgbClr val="1186C3"/>
              </a:buClr>
              <a:buSzPct val="145000"/>
              <a:buFont typeface="Arial"/>
              <a:buChar char="•"/>
            </a:pPr>
            <a:r>
              <a:rPr b="0" i="0" lang="en-US" sz="2400" u="none" cap="none" strike="noStrike">
                <a:solidFill>
                  <a:schemeClr val="dk1"/>
                </a:solidFill>
                <a:latin typeface="Times New Roman"/>
                <a:ea typeface="Times New Roman"/>
                <a:cs typeface="Times New Roman"/>
                <a:sym typeface="Times New Roman"/>
              </a:rPr>
              <a:t>Hệ thống có xuất thông tin ra file excel.</a:t>
            </a:r>
          </a:p>
          <a:p>
            <a:pPr indent="-285750" lvl="0" marL="285750" marR="0" rtl="0" algn="l">
              <a:spcBef>
                <a:spcPts val="1080"/>
              </a:spcBef>
              <a:spcAft>
                <a:spcPts val="0"/>
              </a:spcAft>
              <a:buClr>
                <a:srgbClr val="1186C3"/>
              </a:buClr>
              <a:buSzPct val="14500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a:p>
            <a:pPr indent="-285750" lvl="0" marL="285750" marR="0" rtl="0" algn="l">
              <a:spcBef>
                <a:spcPts val="1080"/>
              </a:spcBef>
              <a:spcAft>
                <a:spcPts val="0"/>
              </a:spcAft>
              <a:buClr>
                <a:srgbClr val="1186C3"/>
              </a:buClr>
              <a:buSzPct val="14500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a:p>
            <a:pPr indent="-285750" lvl="0" marL="285750" marR="0" rtl="0" algn="l">
              <a:spcBef>
                <a:spcPts val="1080"/>
              </a:spcBef>
              <a:spcAft>
                <a:spcPts val="0"/>
              </a:spcAft>
              <a:buClr>
                <a:srgbClr val="1186C3"/>
              </a:buClr>
              <a:buSzPct val="14500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spcBef>
                <a:spcPts val="1080"/>
              </a:spcBef>
              <a:spcAft>
                <a:spcPts val="0"/>
              </a:spcAft>
              <a:buClr>
                <a:srgbClr val="1186C3"/>
              </a:buClr>
              <a:buSzPct val="250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285750" lvl="0" marL="285750" marR="0" rtl="0" algn="l">
              <a:spcBef>
                <a:spcPts val="1080"/>
              </a:spcBef>
              <a:spcAft>
                <a:spcPts val="0"/>
              </a:spcAft>
              <a:buClr>
                <a:srgbClr val="1186C3"/>
              </a:buClr>
              <a:buSzPct val="1450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1623218" y="0"/>
            <a:ext cx="10018713" cy="804041"/>
          </a:xfrm>
          <a:prstGeom prst="rect">
            <a:avLst/>
          </a:prstGeom>
          <a:noFill/>
          <a:ln>
            <a:noFill/>
          </a:ln>
        </p:spPr>
        <p:txBody>
          <a:bodyPr anchorCtr="0" anchor="ctr" bIns="45700" lIns="91425" rIns="91425" wrap="square" tIns="45700">
            <a:noAutofit/>
          </a:bodyPr>
          <a:lstStyle/>
          <a:p>
            <a:pPr indent="-742950" lvl="0" marL="742950" marR="0" rtl="0" algn="ctr">
              <a:spcBef>
                <a:spcPts val="0"/>
              </a:spcBef>
              <a:buClr>
                <a:schemeClr val="dk1"/>
              </a:buClr>
              <a:buSzPct val="100000"/>
              <a:buFont typeface="Corbel"/>
              <a:buAutoNum type="arabicPeriod" startAt="2"/>
            </a:pPr>
            <a:r>
              <a:rPr b="0" i="0" lang="en-US" sz="4000" u="none" cap="none" strike="noStrike">
                <a:solidFill>
                  <a:schemeClr val="dk1"/>
                </a:solidFill>
                <a:latin typeface="Times New Roman"/>
                <a:ea typeface="Times New Roman"/>
                <a:cs typeface="Times New Roman"/>
                <a:sym typeface="Times New Roman"/>
              </a:rPr>
              <a:t>Yêu cầu ứng dụng:</a:t>
            </a:r>
          </a:p>
        </p:txBody>
      </p:sp>
      <p:sp>
        <p:nvSpPr>
          <p:cNvPr id="173" name="Shape 173"/>
          <p:cNvSpPr txBox="1"/>
          <p:nvPr>
            <p:ph idx="1" type="body"/>
          </p:nvPr>
        </p:nvSpPr>
        <p:spPr>
          <a:xfrm>
            <a:off x="901262" y="1355833"/>
            <a:ext cx="10515600" cy="362607"/>
          </a:xfrm>
          <a:prstGeom prst="rect">
            <a:avLst/>
          </a:prstGeom>
          <a:noFill/>
          <a:ln>
            <a:noFill/>
          </a:ln>
        </p:spPr>
        <p:txBody>
          <a:bodyPr anchorCtr="0" anchor="ctr" bIns="45700" lIns="91425" rIns="91425" wrap="square" tIns="45700">
            <a:noAutofit/>
          </a:bodyPr>
          <a:lstStyle/>
          <a:p>
            <a:pPr indent="-285750" lvl="0" marL="285750" marR="0" rtl="0" algn="l">
              <a:spcBef>
                <a:spcPts val="0"/>
              </a:spcBef>
              <a:spcAft>
                <a:spcPts val="0"/>
              </a:spcAft>
              <a:buClr>
                <a:srgbClr val="1186C3"/>
              </a:buClr>
              <a:buSzPct val="145000"/>
              <a:buFont typeface="Arial"/>
              <a:buChar char="•"/>
            </a:pPr>
            <a:r>
              <a:rPr b="0" i="0" lang="en-US" sz="2400" u="none" cap="none" strike="noStrike">
                <a:solidFill>
                  <a:schemeClr val="dk1"/>
                </a:solidFill>
                <a:latin typeface="Times New Roman"/>
                <a:ea typeface="Times New Roman"/>
                <a:cs typeface="Times New Roman"/>
                <a:sym typeface="Times New Roman"/>
              </a:rPr>
              <a:t>2.2	Vẽ sơ đồ phân cấp chức năng</a:t>
            </a:r>
          </a:p>
          <a:p>
            <a:pPr indent="-285750" lvl="0" marL="285750" marR="0" rtl="0" algn="l">
              <a:spcBef>
                <a:spcPts val="1080"/>
              </a:spcBef>
              <a:spcAft>
                <a:spcPts val="0"/>
              </a:spcAft>
              <a:buClr>
                <a:srgbClr val="1186C3"/>
              </a:buClr>
              <a:buSzPct val="1450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174" name="Shape 174"/>
          <p:cNvGrpSpPr/>
          <p:nvPr/>
        </p:nvGrpSpPr>
        <p:grpSpPr>
          <a:xfrm>
            <a:off x="766573" y="1718440"/>
            <a:ext cx="11178677" cy="4886323"/>
            <a:chOff x="247460" y="0"/>
            <a:chExt cx="11178677" cy="4886323"/>
          </a:xfrm>
        </p:grpSpPr>
        <p:sp>
          <p:nvSpPr>
            <p:cNvPr id="175" name="Shape 175"/>
            <p:cNvSpPr/>
            <p:nvPr/>
          </p:nvSpPr>
          <p:spPr>
            <a:xfrm>
              <a:off x="9498547" y="1648755"/>
              <a:ext cx="91440" cy="2123124"/>
            </a:xfrm>
            <a:custGeom>
              <a:pathLst>
                <a:path extrusionOk="0" h="120000" w="120000">
                  <a:moveTo>
                    <a:pt x="60000" y="0"/>
                  </a:moveTo>
                  <a:lnTo>
                    <a:pt x="60000" y="120000"/>
                  </a:lnTo>
                  <a:lnTo>
                    <a:pt x="136377" y="120000"/>
                  </a:lnTo>
                </a:path>
              </a:pathLst>
            </a:custGeom>
            <a:noFill/>
            <a:ln cap="rnd" cmpd="sng" w="15875">
              <a:solidFill>
                <a:srgbClr val="289BD5"/>
              </a:solidFill>
              <a:prstDash val="solid"/>
              <a:round/>
              <a:headEnd len="med" w="med" type="none"/>
              <a:tailEnd len="med" w="med" type="none"/>
            </a:ln>
          </p:spPr>
        </p:sp>
        <p:sp>
          <p:nvSpPr>
            <p:cNvPr id="176" name="Shape 176"/>
            <p:cNvSpPr/>
            <p:nvPr/>
          </p:nvSpPr>
          <p:spPr>
            <a:xfrm>
              <a:off x="9544267" y="1648755"/>
              <a:ext cx="137502" cy="1444209"/>
            </a:xfrm>
            <a:custGeom>
              <a:pathLst>
                <a:path extrusionOk="0" h="120000" w="120000">
                  <a:moveTo>
                    <a:pt x="0" y="0"/>
                  </a:moveTo>
                  <a:lnTo>
                    <a:pt x="0" y="120000"/>
                  </a:lnTo>
                  <a:lnTo>
                    <a:pt x="120000" y="120000"/>
                  </a:lnTo>
                </a:path>
              </a:pathLst>
            </a:custGeom>
            <a:noFill/>
            <a:ln cap="rnd" cmpd="sng" w="15875">
              <a:solidFill>
                <a:srgbClr val="289BD5"/>
              </a:solidFill>
              <a:prstDash val="solid"/>
              <a:round/>
              <a:headEnd len="med" w="med" type="none"/>
              <a:tailEnd len="med" w="med" type="none"/>
            </a:ln>
          </p:spPr>
        </p:sp>
        <p:sp>
          <p:nvSpPr>
            <p:cNvPr id="177" name="Shape 177"/>
            <p:cNvSpPr/>
            <p:nvPr/>
          </p:nvSpPr>
          <p:spPr>
            <a:xfrm>
              <a:off x="9544267" y="1648755"/>
              <a:ext cx="137502" cy="655263"/>
            </a:xfrm>
            <a:custGeom>
              <a:pathLst>
                <a:path extrusionOk="0" h="120000" w="120000">
                  <a:moveTo>
                    <a:pt x="0" y="0"/>
                  </a:moveTo>
                  <a:lnTo>
                    <a:pt x="0" y="120000"/>
                  </a:lnTo>
                  <a:lnTo>
                    <a:pt x="120000" y="120000"/>
                  </a:lnTo>
                </a:path>
              </a:pathLst>
            </a:custGeom>
            <a:noFill/>
            <a:ln cap="rnd" cmpd="sng" w="15875">
              <a:solidFill>
                <a:srgbClr val="289BD5"/>
              </a:solidFill>
              <a:prstDash val="solid"/>
              <a:round/>
              <a:headEnd len="med" w="med" type="none"/>
              <a:tailEnd len="med" w="med" type="none"/>
            </a:ln>
          </p:spPr>
        </p:sp>
        <p:sp>
          <p:nvSpPr>
            <p:cNvPr id="178" name="Shape 178"/>
            <p:cNvSpPr/>
            <p:nvPr/>
          </p:nvSpPr>
          <p:spPr>
            <a:xfrm>
              <a:off x="5063557" y="1001109"/>
              <a:ext cx="4845488" cy="191674"/>
            </a:xfrm>
            <a:custGeom>
              <a:pathLst>
                <a:path extrusionOk="0" h="120000" w="120000">
                  <a:moveTo>
                    <a:pt x="0" y="0"/>
                  </a:moveTo>
                  <a:lnTo>
                    <a:pt x="0" y="60051"/>
                  </a:lnTo>
                  <a:lnTo>
                    <a:pt x="120000" y="60051"/>
                  </a:lnTo>
                  <a:lnTo>
                    <a:pt x="120000" y="120000"/>
                  </a:lnTo>
                </a:path>
              </a:pathLst>
            </a:custGeom>
            <a:noFill/>
            <a:ln cap="rnd" cmpd="sng" w="15875">
              <a:solidFill>
                <a:srgbClr val="2488BA"/>
              </a:solidFill>
              <a:prstDash val="solid"/>
              <a:round/>
              <a:headEnd len="med" w="med" type="none"/>
              <a:tailEnd len="med" w="med" type="none"/>
            </a:ln>
          </p:spPr>
        </p:sp>
        <p:sp>
          <p:nvSpPr>
            <p:cNvPr id="179" name="Shape 179"/>
            <p:cNvSpPr/>
            <p:nvPr/>
          </p:nvSpPr>
          <p:spPr>
            <a:xfrm>
              <a:off x="8440815" y="1648755"/>
              <a:ext cx="105356" cy="2085044"/>
            </a:xfrm>
            <a:custGeom>
              <a:pathLst>
                <a:path extrusionOk="0" h="120000" w="120000">
                  <a:moveTo>
                    <a:pt x="0" y="0"/>
                  </a:moveTo>
                  <a:lnTo>
                    <a:pt x="0" y="120000"/>
                  </a:lnTo>
                  <a:lnTo>
                    <a:pt x="120000" y="120000"/>
                  </a:lnTo>
                </a:path>
              </a:pathLst>
            </a:custGeom>
            <a:noFill/>
            <a:ln cap="rnd" cmpd="sng" w="15875">
              <a:solidFill>
                <a:srgbClr val="289BD5"/>
              </a:solidFill>
              <a:prstDash val="solid"/>
              <a:round/>
              <a:headEnd len="med" w="med" type="none"/>
              <a:tailEnd len="med" w="med" type="none"/>
            </a:ln>
          </p:spPr>
        </p:sp>
        <p:sp>
          <p:nvSpPr>
            <p:cNvPr id="180" name="Shape 180"/>
            <p:cNvSpPr/>
            <p:nvPr/>
          </p:nvSpPr>
          <p:spPr>
            <a:xfrm>
              <a:off x="8440815" y="1648755"/>
              <a:ext cx="136791" cy="723582"/>
            </a:xfrm>
            <a:custGeom>
              <a:pathLst>
                <a:path extrusionOk="0" h="120000" w="120000">
                  <a:moveTo>
                    <a:pt x="0" y="0"/>
                  </a:moveTo>
                  <a:lnTo>
                    <a:pt x="0" y="120000"/>
                  </a:lnTo>
                  <a:lnTo>
                    <a:pt x="120000" y="120000"/>
                  </a:lnTo>
                </a:path>
              </a:pathLst>
            </a:custGeom>
            <a:noFill/>
            <a:ln cap="rnd" cmpd="sng" w="15875">
              <a:solidFill>
                <a:srgbClr val="289BD5"/>
              </a:solidFill>
              <a:prstDash val="solid"/>
              <a:round/>
              <a:headEnd len="med" w="med" type="none"/>
              <a:tailEnd len="med" w="med" type="none"/>
            </a:ln>
          </p:spPr>
        </p:sp>
        <p:sp>
          <p:nvSpPr>
            <p:cNvPr id="181" name="Shape 181"/>
            <p:cNvSpPr/>
            <p:nvPr/>
          </p:nvSpPr>
          <p:spPr>
            <a:xfrm>
              <a:off x="5063557" y="1001109"/>
              <a:ext cx="3742035" cy="191674"/>
            </a:xfrm>
            <a:custGeom>
              <a:pathLst>
                <a:path extrusionOk="0" h="120000" w="120000">
                  <a:moveTo>
                    <a:pt x="0" y="0"/>
                  </a:moveTo>
                  <a:lnTo>
                    <a:pt x="0" y="60051"/>
                  </a:lnTo>
                  <a:lnTo>
                    <a:pt x="119999" y="60051"/>
                  </a:lnTo>
                  <a:lnTo>
                    <a:pt x="119999" y="120000"/>
                  </a:lnTo>
                </a:path>
              </a:pathLst>
            </a:custGeom>
            <a:noFill/>
            <a:ln cap="rnd" cmpd="sng" w="15875">
              <a:solidFill>
                <a:srgbClr val="2488BA"/>
              </a:solidFill>
              <a:prstDash val="solid"/>
              <a:round/>
              <a:headEnd len="med" w="med" type="none"/>
              <a:tailEnd len="med" w="med" type="none"/>
            </a:ln>
          </p:spPr>
        </p:sp>
        <p:sp>
          <p:nvSpPr>
            <p:cNvPr id="182" name="Shape 182"/>
            <p:cNvSpPr/>
            <p:nvPr/>
          </p:nvSpPr>
          <p:spPr>
            <a:xfrm>
              <a:off x="6405574" y="1648755"/>
              <a:ext cx="169667" cy="3009580"/>
            </a:xfrm>
            <a:custGeom>
              <a:pathLst>
                <a:path extrusionOk="0" h="120000" w="120000">
                  <a:moveTo>
                    <a:pt x="0" y="0"/>
                  </a:moveTo>
                  <a:lnTo>
                    <a:pt x="0" y="120000"/>
                  </a:lnTo>
                  <a:lnTo>
                    <a:pt x="120000" y="120000"/>
                  </a:lnTo>
                </a:path>
              </a:pathLst>
            </a:custGeom>
            <a:noFill/>
            <a:ln cap="rnd" cmpd="sng" w="15875">
              <a:solidFill>
                <a:srgbClr val="289BD5"/>
              </a:solidFill>
              <a:prstDash val="solid"/>
              <a:round/>
              <a:headEnd len="med" w="med" type="none"/>
              <a:tailEnd len="med" w="med" type="none"/>
            </a:ln>
          </p:spPr>
        </p:sp>
        <p:sp>
          <p:nvSpPr>
            <p:cNvPr id="183" name="Shape 183"/>
            <p:cNvSpPr/>
            <p:nvPr/>
          </p:nvSpPr>
          <p:spPr>
            <a:xfrm>
              <a:off x="6405574" y="1648755"/>
              <a:ext cx="228241" cy="2313028"/>
            </a:xfrm>
            <a:custGeom>
              <a:pathLst>
                <a:path extrusionOk="0" h="120000" w="120000">
                  <a:moveTo>
                    <a:pt x="0" y="0"/>
                  </a:moveTo>
                  <a:lnTo>
                    <a:pt x="0" y="120000"/>
                  </a:lnTo>
                  <a:lnTo>
                    <a:pt x="119999" y="120000"/>
                  </a:lnTo>
                </a:path>
              </a:pathLst>
            </a:custGeom>
            <a:noFill/>
            <a:ln cap="rnd" cmpd="sng" w="15875">
              <a:solidFill>
                <a:srgbClr val="289BD5"/>
              </a:solidFill>
              <a:prstDash val="solid"/>
              <a:round/>
              <a:headEnd len="med" w="med" type="none"/>
              <a:tailEnd len="med" w="med" type="none"/>
            </a:ln>
          </p:spPr>
        </p:sp>
        <p:sp>
          <p:nvSpPr>
            <p:cNvPr id="184" name="Shape 184"/>
            <p:cNvSpPr/>
            <p:nvPr/>
          </p:nvSpPr>
          <p:spPr>
            <a:xfrm>
              <a:off x="6405574" y="1648755"/>
              <a:ext cx="241108" cy="1708773"/>
            </a:xfrm>
            <a:custGeom>
              <a:pathLst>
                <a:path extrusionOk="0" h="120000" w="120000">
                  <a:moveTo>
                    <a:pt x="0" y="0"/>
                  </a:moveTo>
                  <a:lnTo>
                    <a:pt x="0" y="120000"/>
                  </a:lnTo>
                  <a:lnTo>
                    <a:pt x="120000" y="120000"/>
                  </a:lnTo>
                </a:path>
              </a:pathLst>
            </a:custGeom>
            <a:noFill/>
            <a:ln cap="rnd" cmpd="sng" w="15875">
              <a:solidFill>
                <a:srgbClr val="289BD5"/>
              </a:solidFill>
              <a:prstDash val="solid"/>
              <a:round/>
              <a:headEnd len="med" w="med" type="none"/>
              <a:tailEnd len="med" w="med" type="none"/>
            </a:ln>
          </p:spPr>
        </p:sp>
        <p:sp>
          <p:nvSpPr>
            <p:cNvPr id="185" name="Shape 185"/>
            <p:cNvSpPr/>
            <p:nvPr/>
          </p:nvSpPr>
          <p:spPr>
            <a:xfrm>
              <a:off x="6405574" y="1648755"/>
              <a:ext cx="152513" cy="1118435"/>
            </a:xfrm>
            <a:custGeom>
              <a:pathLst>
                <a:path extrusionOk="0" h="120000" w="120000">
                  <a:moveTo>
                    <a:pt x="0" y="0"/>
                  </a:moveTo>
                  <a:lnTo>
                    <a:pt x="0" y="120000"/>
                  </a:lnTo>
                  <a:lnTo>
                    <a:pt x="120000" y="120000"/>
                  </a:lnTo>
                </a:path>
              </a:pathLst>
            </a:custGeom>
            <a:noFill/>
            <a:ln cap="rnd" cmpd="sng" w="15875">
              <a:solidFill>
                <a:srgbClr val="289BD5"/>
              </a:solidFill>
              <a:prstDash val="solid"/>
              <a:round/>
              <a:headEnd len="med" w="med" type="none"/>
              <a:tailEnd len="med" w="med" type="none"/>
            </a:ln>
          </p:spPr>
        </p:sp>
        <p:sp>
          <p:nvSpPr>
            <p:cNvPr id="186" name="Shape 186"/>
            <p:cNvSpPr/>
            <p:nvPr/>
          </p:nvSpPr>
          <p:spPr>
            <a:xfrm>
              <a:off x="6405574" y="1648755"/>
              <a:ext cx="183948" cy="466651"/>
            </a:xfrm>
            <a:custGeom>
              <a:pathLst>
                <a:path extrusionOk="0" h="120000" w="120000">
                  <a:moveTo>
                    <a:pt x="0" y="0"/>
                  </a:moveTo>
                  <a:lnTo>
                    <a:pt x="0" y="119999"/>
                  </a:lnTo>
                  <a:lnTo>
                    <a:pt x="120000" y="119999"/>
                  </a:lnTo>
                </a:path>
              </a:pathLst>
            </a:custGeom>
            <a:noFill/>
            <a:ln cap="rnd" cmpd="sng" w="15875">
              <a:solidFill>
                <a:srgbClr val="289BD5"/>
              </a:solidFill>
              <a:prstDash val="solid"/>
              <a:round/>
              <a:headEnd len="med" w="med" type="none"/>
              <a:tailEnd len="med" w="med" type="none"/>
            </a:ln>
          </p:spPr>
        </p:sp>
        <p:sp>
          <p:nvSpPr>
            <p:cNvPr id="187" name="Shape 187"/>
            <p:cNvSpPr/>
            <p:nvPr/>
          </p:nvSpPr>
          <p:spPr>
            <a:xfrm>
              <a:off x="5063557" y="1001109"/>
              <a:ext cx="1706794" cy="191674"/>
            </a:xfrm>
            <a:custGeom>
              <a:pathLst>
                <a:path extrusionOk="0" h="120000" w="120000">
                  <a:moveTo>
                    <a:pt x="0" y="0"/>
                  </a:moveTo>
                  <a:lnTo>
                    <a:pt x="0" y="60051"/>
                  </a:lnTo>
                  <a:lnTo>
                    <a:pt x="120000" y="60051"/>
                  </a:lnTo>
                  <a:lnTo>
                    <a:pt x="120000" y="120000"/>
                  </a:lnTo>
                </a:path>
              </a:pathLst>
            </a:custGeom>
            <a:noFill/>
            <a:ln cap="rnd" cmpd="sng" w="15875">
              <a:solidFill>
                <a:srgbClr val="2488BA"/>
              </a:solidFill>
              <a:prstDash val="solid"/>
              <a:round/>
              <a:headEnd len="med" w="med" type="none"/>
              <a:tailEnd len="med" w="med" type="none"/>
            </a:ln>
          </p:spPr>
        </p:sp>
        <p:sp>
          <p:nvSpPr>
            <p:cNvPr id="188" name="Shape 188"/>
            <p:cNvSpPr/>
            <p:nvPr/>
          </p:nvSpPr>
          <p:spPr>
            <a:xfrm>
              <a:off x="3362033" y="1648755"/>
              <a:ext cx="2407104" cy="191508"/>
            </a:xfrm>
            <a:custGeom>
              <a:pathLst>
                <a:path extrusionOk="0" h="120000" w="120000">
                  <a:moveTo>
                    <a:pt x="0" y="0"/>
                  </a:moveTo>
                  <a:lnTo>
                    <a:pt x="0" y="60000"/>
                  </a:lnTo>
                  <a:lnTo>
                    <a:pt x="120000" y="60000"/>
                  </a:lnTo>
                  <a:lnTo>
                    <a:pt x="120000" y="120000"/>
                  </a:lnTo>
                </a:path>
              </a:pathLst>
            </a:custGeom>
            <a:noFill/>
            <a:ln cap="rnd" cmpd="sng" w="15875">
              <a:solidFill>
                <a:srgbClr val="289BD5"/>
              </a:solidFill>
              <a:prstDash val="solid"/>
              <a:round/>
              <a:headEnd len="med" w="med" type="none"/>
              <a:tailEnd len="med" w="med" type="none"/>
            </a:ln>
          </p:spPr>
        </p:sp>
        <p:sp>
          <p:nvSpPr>
            <p:cNvPr id="189" name="Shape 189"/>
            <p:cNvSpPr/>
            <p:nvPr/>
          </p:nvSpPr>
          <p:spPr>
            <a:xfrm>
              <a:off x="3524377" y="2281088"/>
              <a:ext cx="983814" cy="282392"/>
            </a:xfrm>
            <a:custGeom>
              <a:pathLst>
                <a:path extrusionOk="0" h="120000" w="120000">
                  <a:moveTo>
                    <a:pt x="0" y="0"/>
                  </a:moveTo>
                  <a:lnTo>
                    <a:pt x="0" y="79310"/>
                  </a:lnTo>
                  <a:lnTo>
                    <a:pt x="120000" y="79310"/>
                  </a:lnTo>
                  <a:lnTo>
                    <a:pt x="120000" y="120000"/>
                  </a:lnTo>
                </a:path>
              </a:pathLst>
            </a:custGeom>
            <a:noFill/>
            <a:ln cap="rnd" cmpd="sng" w="15875">
              <a:solidFill>
                <a:srgbClr val="289BD5"/>
              </a:solidFill>
              <a:prstDash val="solid"/>
              <a:round/>
              <a:headEnd len="med" w="med" type="none"/>
              <a:tailEnd len="med" w="med" type="none"/>
            </a:ln>
          </p:spPr>
        </p:sp>
        <p:sp>
          <p:nvSpPr>
            <p:cNvPr id="190" name="Shape 190"/>
            <p:cNvSpPr/>
            <p:nvPr/>
          </p:nvSpPr>
          <p:spPr>
            <a:xfrm>
              <a:off x="3028512" y="3731390"/>
              <a:ext cx="91440" cy="894786"/>
            </a:xfrm>
            <a:custGeom>
              <a:pathLst>
                <a:path extrusionOk="0" h="120000" w="120000">
                  <a:moveTo>
                    <a:pt x="73654" y="0"/>
                  </a:moveTo>
                  <a:lnTo>
                    <a:pt x="60000" y="120000"/>
                  </a:lnTo>
                </a:path>
              </a:pathLst>
            </a:custGeom>
            <a:noFill/>
            <a:ln cap="rnd" cmpd="sng" w="15875">
              <a:solidFill>
                <a:srgbClr val="289BD5"/>
              </a:solidFill>
              <a:prstDash val="solid"/>
              <a:round/>
              <a:headEnd len="med" w="med" type="none"/>
              <a:tailEnd len="med" w="med" type="none"/>
            </a:ln>
          </p:spPr>
        </p:sp>
        <p:sp>
          <p:nvSpPr>
            <p:cNvPr id="191" name="Shape 191"/>
            <p:cNvSpPr/>
            <p:nvPr/>
          </p:nvSpPr>
          <p:spPr>
            <a:xfrm>
              <a:off x="3403695" y="2281088"/>
              <a:ext cx="91440" cy="994329"/>
            </a:xfrm>
            <a:custGeom>
              <a:pathLst>
                <a:path extrusionOk="0" h="120000" w="120000">
                  <a:moveTo>
                    <a:pt x="158374" y="0"/>
                  </a:moveTo>
                  <a:lnTo>
                    <a:pt x="158374" y="108443"/>
                  </a:lnTo>
                  <a:lnTo>
                    <a:pt x="60000" y="108443"/>
                  </a:lnTo>
                  <a:lnTo>
                    <a:pt x="60000" y="120000"/>
                  </a:lnTo>
                </a:path>
              </a:pathLst>
            </a:custGeom>
            <a:noFill/>
            <a:ln cap="rnd" cmpd="sng" w="15875">
              <a:solidFill>
                <a:srgbClr val="289BD5"/>
              </a:solidFill>
              <a:prstDash val="solid"/>
              <a:round/>
              <a:headEnd len="med" w="med" type="none"/>
              <a:tailEnd len="med" w="med" type="none"/>
            </a:ln>
          </p:spPr>
        </p:sp>
        <p:sp>
          <p:nvSpPr>
            <p:cNvPr id="192" name="Shape 192"/>
            <p:cNvSpPr/>
            <p:nvPr/>
          </p:nvSpPr>
          <p:spPr>
            <a:xfrm>
              <a:off x="3362033" y="1648755"/>
              <a:ext cx="162344" cy="176360"/>
            </a:xfrm>
            <a:custGeom>
              <a:pathLst>
                <a:path extrusionOk="0" h="120000" w="120000">
                  <a:moveTo>
                    <a:pt x="0" y="0"/>
                  </a:moveTo>
                  <a:lnTo>
                    <a:pt x="0" y="54846"/>
                  </a:lnTo>
                  <a:lnTo>
                    <a:pt x="120000" y="54846"/>
                  </a:lnTo>
                  <a:lnTo>
                    <a:pt x="120000" y="120000"/>
                  </a:lnTo>
                </a:path>
              </a:pathLst>
            </a:custGeom>
            <a:noFill/>
            <a:ln cap="rnd" cmpd="sng" w="15875">
              <a:solidFill>
                <a:srgbClr val="289BD5"/>
              </a:solidFill>
              <a:prstDash val="solid"/>
              <a:round/>
              <a:headEnd len="med" w="med" type="none"/>
              <a:tailEnd len="med" w="med" type="none"/>
            </a:ln>
          </p:spPr>
        </p:sp>
        <p:sp>
          <p:nvSpPr>
            <p:cNvPr id="193" name="Shape 193"/>
            <p:cNvSpPr/>
            <p:nvPr/>
          </p:nvSpPr>
          <p:spPr>
            <a:xfrm>
              <a:off x="1813976" y="2296236"/>
              <a:ext cx="91440" cy="1778666"/>
            </a:xfrm>
            <a:custGeom>
              <a:pathLst>
                <a:path extrusionOk="0" h="120000" w="120000">
                  <a:moveTo>
                    <a:pt x="99145" y="0"/>
                  </a:moveTo>
                  <a:lnTo>
                    <a:pt x="60000" y="120000"/>
                  </a:lnTo>
                </a:path>
              </a:pathLst>
            </a:custGeom>
            <a:noFill/>
            <a:ln cap="rnd" cmpd="sng" w="15875">
              <a:solidFill>
                <a:srgbClr val="289BD5"/>
              </a:solidFill>
              <a:prstDash val="solid"/>
              <a:round/>
              <a:headEnd len="med" w="med" type="none"/>
              <a:tailEnd len="med" w="med" type="none"/>
            </a:ln>
          </p:spPr>
        </p:sp>
        <p:sp>
          <p:nvSpPr>
            <p:cNvPr id="194" name="Shape 194"/>
            <p:cNvSpPr/>
            <p:nvPr/>
          </p:nvSpPr>
          <p:spPr>
            <a:xfrm>
              <a:off x="2254303" y="1648755"/>
              <a:ext cx="1107729" cy="191508"/>
            </a:xfrm>
            <a:custGeom>
              <a:pathLst>
                <a:path extrusionOk="0" h="120000" w="120000">
                  <a:moveTo>
                    <a:pt x="120000" y="0"/>
                  </a:moveTo>
                  <a:lnTo>
                    <a:pt x="120000" y="60000"/>
                  </a:lnTo>
                  <a:lnTo>
                    <a:pt x="0" y="60000"/>
                  </a:lnTo>
                  <a:lnTo>
                    <a:pt x="0" y="120000"/>
                  </a:lnTo>
                </a:path>
              </a:pathLst>
            </a:custGeom>
            <a:noFill/>
            <a:ln cap="rnd" cmpd="sng" w="15875">
              <a:solidFill>
                <a:srgbClr val="289BD5"/>
              </a:solidFill>
              <a:prstDash val="solid"/>
              <a:round/>
              <a:headEnd len="med" w="med" type="none"/>
              <a:tailEnd len="med" w="med" type="none"/>
            </a:ln>
          </p:spPr>
        </p:sp>
        <p:sp>
          <p:nvSpPr>
            <p:cNvPr id="195" name="Shape 195"/>
            <p:cNvSpPr/>
            <p:nvPr/>
          </p:nvSpPr>
          <p:spPr>
            <a:xfrm>
              <a:off x="337676" y="2296236"/>
              <a:ext cx="91440" cy="1690589"/>
            </a:xfrm>
            <a:custGeom>
              <a:pathLst>
                <a:path extrusionOk="0" h="120000" w="120000">
                  <a:moveTo>
                    <a:pt x="60000" y="0"/>
                  </a:moveTo>
                  <a:lnTo>
                    <a:pt x="60000" y="120000"/>
                  </a:lnTo>
                  <a:lnTo>
                    <a:pt x="148683" y="120000"/>
                  </a:lnTo>
                </a:path>
              </a:pathLst>
            </a:custGeom>
            <a:noFill/>
            <a:ln cap="rnd" cmpd="sng" w="15875">
              <a:solidFill>
                <a:srgbClr val="289BD5"/>
              </a:solidFill>
              <a:prstDash val="solid"/>
              <a:round/>
              <a:headEnd len="med" w="med" type="none"/>
              <a:tailEnd len="med" w="med" type="none"/>
            </a:ln>
          </p:spPr>
        </p:sp>
        <p:sp>
          <p:nvSpPr>
            <p:cNvPr id="196" name="Shape 196"/>
            <p:cNvSpPr/>
            <p:nvPr/>
          </p:nvSpPr>
          <p:spPr>
            <a:xfrm>
              <a:off x="927141" y="1648755"/>
              <a:ext cx="2434891" cy="191508"/>
            </a:xfrm>
            <a:custGeom>
              <a:pathLst>
                <a:path extrusionOk="0" h="120000" w="120000">
                  <a:moveTo>
                    <a:pt x="120000" y="0"/>
                  </a:moveTo>
                  <a:lnTo>
                    <a:pt x="120000" y="60000"/>
                  </a:lnTo>
                  <a:lnTo>
                    <a:pt x="0" y="60000"/>
                  </a:lnTo>
                  <a:lnTo>
                    <a:pt x="0" y="120000"/>
                  </a:lnTo>
                </a:path>
              </a:pathLst>
            </a:custGeom>
            <a:noFill/>
            <a:ln cap="rnd" cmpd="sng" w="15875">
              <a:solidFill>
                <a:srgbClr val="289BD5"/>
              </a:solidFill>
              <a:prstDash val="solid"/>
              <a:round/>
              <a:headEnd len="med" w="med" type="none"/>
              <a:tailEnd len="med" w="med" type="none"/>
            </a:ln>
          </p:spPr>
        </p:sp>
        <p:sp>
          <p:nvSpPr>
            <p:cNvPr id="197" name="Shape 197"/>
            <p:cNvSpPr/>
            <p:nvPr/>
          </p:nvSpPr>
          <p:spPr>
            <a:xfrm>
              <a:off x="3362033" y="1001109"/>
              <a:ext cx="1701523" cy="191674"/>
            </a:xfrm>
            <a:custGeom>
              <a:pathLst>
                <a:path extrusionOk="0" h="120000" w="120000">
                  <a:moveTo>
                    <a:pt x="120000" y="0"/>
                  </a:moveTo>
                  <a:lnTo>
                    <a:pt x="120000" y="60051"/>
                  </a:lnTo>
                  <a:lnTo>
                    <a:pt x="0" y="60051"/>
                  </a:lnTo>
                  <a:lnTo>
                    <a:pt x="0" y="120000"/>
                  </a:lnTo>
                </a:path>
              </a:pathLst>
            </a:custGeom>
            <a:noFill/>
            <a:ln cap="rnd" cmpd="sng" w="15875">
              <a:solidFill>
                <a:srgbClr val="2488BA"/>
              </a:solidFill>
              <a:prstDash val="solid"/>
              <a:round/>
              <a:headEnd len="med" w="med" type="none"/>
              <a:tailEnd len="med" w="med" type="none"/>
            </a:ln>
          </p:spPr>
        </p:sp>
        <p:sp>
          <p:nvSpPr>
            <p:cNvPr id="198" name="Shape 198"/>
            <p:cNvSpPr/>
            <p:nvPr/>
          </p:nvSpPr>
          <p:spPr>
            <a:xfrm>
              <a:off x="4020420" y="0"/>
              <a:ext cx="2086273" cy="1001109"/>
            </a:xfrm>
            <a:prstGeom prst="rect">
              <a:avLst/>
            </a:prstGeom>
            <a:solidFill>
              <a:srgbClr val="ABDDF7"/>
            </a:solidFill>
            <a:ln cap="rnd" cmpd="sng" w="15875">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99" name="Shape 199"/>
            <p:cNvSpPr txBox="1"/>
            <p:nvPr/>
          </p:nvSpPr>
          <p:spPr>
            <a:xfrm>
              <a:off x="4020420" y="0"/>
              <a:ext cx="2086273" cy="1001109"/>
            </a:xfrm>
            <a:prstGeom prst="rect">
              <a:avLst/>
            </a:prstGeom>
            <a:noFill/>
            <a:ln>
              <a:noFill/>
            </a:ln>
          </p:spPr>
          <p:txBody>
            <a:bodyPr anchorCtr="0" anchor="ctr" bIns="12700" lIns="12700" rIns="12700" wrap="square" tIns="12700">
              <a:noAutofit/>
            </a:bodyPr>
            <a:lstStyle/>
            <a:p>
              <a:pPr indent="0" lvl="0" marL="0" marR="0" rtl="0" algn="ctr">
                <a:lnSpc>
                  <a:spcPct val="90000"/>
                </a:lnSpc>
                <a:spcBef>
                  <a:spcPts val="0"/>
                </a:spcBef>
                <a:spcAft>
                  <a:spcPts val="0"/>
                </a:spcAft>
                <a:buSzPct val="25000"/>
                <a:buNone/>
              </a:pPr>
              <a:r>
                <a:rPr b="0" i="0" lang="en-US" sz="2000" u="none" cap="none" strike="noStrike">
                  <a:solidFill>
                    <a:srgbClr val="0C0C0C"/>
                  </a:solidFill>
                  <a:latin typeface="Times New Roman"/>
                  <a:ea typeface="Times New Roman"/>
                  <a:cs typeface="Times New Roman"/>
                  <a:sym typeface="Times New Roman"/>
                </a:rPr>
                <a:t>QUẢN LÝ KHÁCH SẠN</a:t>
              </a:r>
            </a:p>
          </p:txBody>
        </p:sp>
        <p:sp>
          <p:nvSpPr>
            <p:cNvPr id="200" name="Shape 200"/>
            <p:cNvSpPr/>
            <p:nvPr/>
          </p:nvSpPr>
          <p:spPr>
            <a:xfrm>
              <a:off x="2906060" y="1192783"/>
              <a:ext cx="911944" cy="455972"/>
            </a:xfrm>
            <a:prstGeom prst="rect">
              <a:avLst/>
            </a:prstGeom>
            <a:solidFill>
              <a:srgbClr val="ABDDF7"/>
            </a:solidFill>
            <a:ln cap="rnd" cmpd="sng" w="15875">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01" name="Shape 201"/>
            <p:cNvSpPr txBox="1"/>
            <p:nvPr/>
          </p:nvSpPr>
          <p:spPr>
            <a:xfrm>
              <a:off x="2906060" y="1192783"/>
              <a:ext cx="911944" cy="455972"/>
            </a:xfrm>
            <a:prstGeom prst="rect">
              <a:avLst/>
            </a:prstGeom>
            <a:noFill/>
            <a:ln>
              <a:noFill/>
            </a:ln>
          </p:spPr>
          <p:txBody>
            <a:bodyPr anchorCtr="0" anchor="ctr" bIns="12700" lIns="12700" rIns="12700" wrap="square" tIns="12700">
              <a:noAutofit/>
            </a:bodyPr>
            <a:lstStyle/>
            <a:p>
              <a:pPr indent="0" lvl="0" marL="0" marR="0" rtl="0" algn="ctr">
                <a:lnSpc>
                  <a:spcPct val="90000"/>
                </a:lnSpc>
                <a:spcBef>
                  <a:spcPts val="0"/>
                </a:spcBef>
                <a:spcAft>
                  <a:spcPts val="0"/>
                </a:spcAft>
                <a:buSzPct val="25000"/>
                <a:buNone/>
              </a:pPr>
              <a:r>
                <a:rPr b="0" i="0" lang="en-US" sz="2000" u="none" cap="none" strike="noStrike">
                  <a:solidFill>
                    <a:srgbClr val="0C0C0C"/>
                  </a:solidFill>
                  <a:latin typeface="Times New Roman"/>
                  <a:ea typeface="Times New Roman"/>
                  <a:cs typeface="Times New Roman"/>
                  <a:sym typeface="Times New Roman"/>
                </a:rPr>
                <a:t>Xử lý</a:t>
              </a:r>
            </a:p>
          </p:txBody>
        </p:sp>
        <p:sp>
          <p:nvSpPr>
            <p:cNvPr id="202" name="Shape 202"/>
            <p:cNvSpPr/>
            <p:nvPr/>
          </p:nvSpPr>
          <p:spPr>
            <a:xfrm>
              <a:off x="247460" y="1840264"/>
              <a:ext cx="1359362" cy="455972"/>
            </a:xfrm>
            <a:prstGeom prst="rect">
              <a:avLst/>
            </a:prstGeom>
            <a:solidFill>
              <a:srgbClr val="ABDDF7"/>
            </a:solidFill>
            <a:ln cap="rnd" cmpd="sng" w="15875">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03" name="Shape 203"/>
            <p:cNvSpPr txBox="1"/>
            <p:nvPr/>
          </p:nvSpPr>
          <p:spPr>
            <a:xfrm>
              <a:off x="247460" y="1840264"/>
              <a:ext cx="1359362" cy="455972"/>
            </a:xfrm>
            <a:prstGeom prst="rect">
              <a:avLst/>
            </a:prstGeom>
            <a:noFill/>
            <a:ln>
              <a:noFill/>
            </a:ln>
          </p:spPr>
          <p:txBody>
            <a:bodyPr anchorCtr="0" anchor="ctr" bIns="12700" lIns="12700" rIns="12700" wrap="square" tIns="12700">
              <a:noAutofit/>
            </a:bodyPr>
            <a:lstStyle/>
            <a:p>
              <a:pPr indent="0" lvl="0" marL="0" marR="0" rtl="0" algn="ctr">
                <a:lnSpc>
                  <a:spcPct val="90000"/>
                </a:lnSpc>
                <a:spcBef>
                  <a:spcPts val="0"/>
                </a:spcBef>
                <a:spcAft>
                  <a:spcPts val="0"/>
                </a:spcAft>
                <a:buSzPct val="25000"/>
                <a:buNone/>
              </a:pPr>
              <a:r>
                <a:rPr b="0" i="0" lang="en-US" sz="2000" u="none" cap="none" strike="noStrike">
                  <a:solidFill>
                    <a:srgbClr val="0C0C0C"/>
                  </a:solidFill>
                  <a:latin typeface="Times New Roman"/>
                  <a:ea typeface="Times New Roman"/>
                  <a:cs typeface="Times New Roman"/>
                  <a:sym typeface="Times New Roman"/>
                </a:rPr>
                <a:t>Thuê phòng</a:t>
              </a:r>
            </a:p>
          </p:txBody>
        </p:sp>
        <p:sp>
          <p:nvSpPr>
            <p:cNvPr id="204" name="Shape 204"/>
            <p:cNvSpPr/>
            <p:nvPr/>
          </p:nvSpPr>
          <p:spPr>
            <a:xfrm>
              <a:off x="450974" y="3275418"/>
              <a:ext cx="911944" cy="1422815"/>
            </a:xfrm>
            <a:prstGeom prst="rect">
              <a:avLst/>
            </a:prstGeom>
            <a:solidFill>
              <a:srgbClr val="ABDDF7"/>
            </a:solidFill>
            <a:ln cap="rnd" cmpd="sng" w="15875">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05" name="Shape 205"/>
            <p:cNvSpPr txBox="1"/>
            <p:nvPr/>
          </p:nvSpPr>
          <p:spPr>
            <a:xfrm>
              <a:off x="450974" y="3275418"/>
              <a:ext cx="911944" cy="1422815"/>
            </a:xfrm>
            <a:prstGeom prst="rect">
              <a:avLst/>
            </a:prstGeom>
            <a:noFill/>
            <a:ln>
              <a:noFill/>
            </a:ln>
          </p:spPr>
          <p:txBody>
            <a:bodyPr anchorCtr="0" anchor="ctr" bIns="12700" lIns="12700" rIns="12700" wrap="square" tIns="12700">
              <a:noAutofit/>
            </a:bodyPr>
            <a:lstStyle/>
            <a:p>
              <a:pPr indent="0" lvl="0" marL="0" marR="0" rtl="0" algn="ctr">
                <a:lnSpc>
                  <a:spcPct val="90000"/>
                </a:lnSpc>
                <a:spcBef>
                  <a:spcPts val="0"/>
                </a:spcBef>
                <a:spcAft>
                  <a:spcPts val="0"/>
                </a:spcAft>
                <a:buSzPct val="25000"/>
                <a:buNone/>
              </a:pPr>
              <a:r>
                <a:rPr b="0" i="0" lang="en-US" sz="2000" u="none" cap="none" strike="noStrike">
                  <a:solidFill>
                    <a:srgbClr val="0C0C0C"/>
                  </a:solidFill>
                  <a:latin typeface="Times New Roman"/>
                  <a:ea typeface="Times New Roman"/>
                  <a:cs typeface="Times New Roman"/>
                  <a:sym typeface="Times New Roman"/>
                </a:rPr>
                <a:t>Cập nhật trạng thái phòng</a:t>
              </a:r>
            </a:p>
          </p:txBody>
        </p:sp>
        <p:sp>
          <p:nvSpPr>
            <p:cNvPr id="206" name="Shape 206"/>
            <p:cNvSpPr/>
            <p:nvPr/>
          </p:nvSpPr>
          <p:spPr>
            <a:xfrm>
              <a:off x="1798331" y="1840264"/>
              <a:ext cx="911944" cy="455972"/>
            </a:xfrm>
            <a:prstGeom prst="rect">
              <a:avLst/>
            </a:prstGeom>
            <a:solidFill>
              <a:srgbClr val="ABDDF7"/>
            </a:solidFill>
            <a:ln cap="rnd" cmpd="sng" w="15875">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07" name="Shape 207"/>
            <p:cNvSpPr txBox="1"/>
            <p:nvPr/>
          </p:nvSpPr>
          <p:spPr>
            <a:xfrm>
              <a:off x="1798331" y="1840264"/>
              <a:ext cx="911944" cy="455972"/>
            </a:xfrm>
            <a:prstGeom prst="rect">
              <a:avLst/>
            </a:prstGeom>
            <a:noFill/>
            <a:ln>
              <a:noFill/>
            </a:ln>
          </p:spPr>
          <p:txBody>
            <a:bodyPr anchorCtr="0" anchor="ctr" bIns="12700" lIns="12700" rIns="12700" wrap="square" tIns="12700">
              <a:noAutofit/>
            </a:bodyPr>
            <a:lstStyle/>
            <a:p>
              <a:pPr indent="0" lvl="0" marL="0" marR="0" rtl="0" algn="ctr">
                <a:lnSpc>
                  <a:spcPct val="90000"/>
                </a:lnSpc>
                <a:spcBef>
                  <a:spcPts val="0"/>
                </a:spcBef>
                <a:spcAft>
                  <a:spcPts val="0"/>
                </a:spcAft>
                <a:buSzPct val="25000"/>
                <a:buNone/>
              </a:pPr>
              <a:r>
                <a:rPr b="0" i="0" lang="en-US" sz="2000" u="none" cap="none" strike="noStrike">
                  <a:solidFill>
                    <a:srgbClr val="0C0C0C"/>
                  </a:solidFill>
                  <a:latin typeface="Times New Roman"/>
                  <a:ea typeface="Times New Roman"/>
                  <a:cs typeface="Times New Roman"/>
                  <a:sym typeface="Times New Roman"/>
                </a:rPr>
                <a:t>Đặt phòng</a:t>
              </a:r>
            </a:p>
          </p:txBody>
        </p:sp>
        <p:sp>
          <p:nvSpPr>
            <p:cNvPr id="208" name="Shape 208"/>
            <p:cNvSpPr/>
            <p:nvPr/>
          </p:nvSpPr>
          <p:spPr>
            <a:xfrm>
              <a:off x="1859696" y="3263482"/>
              <a:ext cx="911944" cy="1622841"/>
            </a:xfrm>
            <a:prstGeom prst="rect">
              <a:avLst/>
            </a:prstGeom>
            <a:solidFill>
              <a:srgbClr val="ABDDF7"/>
            </a:solidFill>
            <a:ln cap="rnd" cmpd="sng" w="15875">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09" name="Shape 209"/>
            <p:cNvSpPr txBox="1"/>
            <p:nvPr/>
          </p:nvSpPr>
          <p:spPr>
            <a:xfrm>
              <a:off x="1859696" y="3263482"/>
              <a:ext cx="911944" cy="1622841"/>
            </a:xfrm>
            <a:prstGeom prst="rect">
              <a:avLst/>
            </a:prstGeom>
            <a:noFill/>
            <a:ln>
              <a:noFill/>
            </a:ln>
          </p:spPr>
          <p:txBody>
            <a:bodyPr anchorCtr="0" anchor="ctr" bIns="12700" lIns="12700" rIns="12700" wrap="square" tIns="12700">
              <a:noAutofit/>
            </a:bodyPr>
            <a:lstStyle/>
            <a:p>
              <a:pPr indent="0" lvl="0" marL="0" marR="0" rtl="0" algn="ctr">
                <a:lnSpc>
                  <a:spcPct val="90000"/>
                </a:lnSpc>
                <a:spcBef>
                  <a:spcPts val="0"/>
                </a:spcBef>
                <a:spcAft>
                  <a:spcPts val="0"/>
                </a:spcAft>
                <a:buSzPct val="25000"/>
                <a:buNone/>
              </a:pPr>
              <a:r>
                <a:rPr b="0" i="0" lang="en-US" sz="2000" u="none" cap="none" strike="noStrike">
                  <a:solidFill>
                    <a:srgbClr val="0C0C0C"/>
                  </a:solidFill>
                  <a:latin typeface="Times New Roman"/>
                  <a:ea typeface="Times New Roman"/>
                  <a:cs typeface="Times New Roman"/>
                  <a:sym typeface="Times New Roman"/>
                </a:rPr>
                <a:t>Cập nhật trạng thái phòng</a:t>
              </a:r>
            </a:p>
          </p:txBody>
        </p:sp>
        <p:sp>
          <p:nvSpPr>
            <p:cNvPr id="210" name="Shape 210"/>
            <p:cNvSpPr/>
            <p:nvPr/>
          </p:nvSpPr>
          <p:spPr>
            <a:xfrm>
              <a:off x="3068405" y="1825116"/>
              <a:ext cx="911944" cy="455972"/>
            </a:xfrm>
            <a:prstGeom prst="rect">
              <a:avLst/>
            </a:prstGeom>
            <a:solidFill>
              <a:srgbClr val="ABDDF7"/>
            </a:solidFill>
            <a:ln cap="rnd" cmpd="sng" w="15875">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11" name="Shape 211"/>
            <p:cNvSpPr txBox="1"/>
            <p:nvPr/>
          </p:nvSpPr>
          <p:spPr>
            <a:xfrm>
              <a:off x="3068405" y="1825116"/>
              <a:ext cx="911944" cy="455972"/>
            </a:xfrm>
            <a:prstGeom prst="rect">
              <a:avLst/>
            </a:prstGeom>
            <a:noFill/>
            <a:ln>
              <a:noFill/>
            </a:ln>
          </p:spPr>
          <p:txBody>
            <a:bodyPr anchorCtr="0" anchor="ctr" bIns="12700" lIns="12700" rIns="12700" wrap="square" tIns="12700">
              <a:noAutofit/>
            </a:bodyPr>
            <a:lstStyle/>
            <a:p>
              <a:pPr indent="0" lvl="0" marL="0" marR="0" rtl="0" algn="ctr">
                <a:lnSpc>
                  <a:spcPct val="90000"/>
                </a:lnSpc>
                <a:spcBef>
                  <a:spcPts val="0"/>
                </a:spcBef>
                <a:spcAft>
                  <a:spcPts val="0"/>
                </a:spcAft>
                <a:buSzPct val="25000"/>
                <a:buNone/>
              </a:pPr>
              <a:r>
                <a:rPr b="0" i="0" lang="en-US" sz="2000" u="none" cap="none" strike="noStrike">
                  <a:solidFill>
                    <a:srgbClr val="0C0C0C"/>
                  </a:solidFill>
                  <a:latin typeface="Times New Roman"/>
                  <a:ea typeface="Times New Roman"/>
                  <a:cs typeface="Times New Roman"/>
                  <a:sym typeface="Times New Roman"/>
                </a:rPr>
                <a:t>Trả phòng</a:t>
              </a:r>
            </a:p>
          </p:txBody>
        </p:sp>
        <p:sp>
          <p:nvSpPr>
            <p:cNvPr id="212" name="Shape 212"/>
            <p:cNvSpPr/>
            <p:nvPr/>
          </p:nvSpPr>
          <p:spPr>
            <a:xfrm>
              <a:off x="2993443" y="3275418"/>
              <a:ext cx="911944" cy="455972"/>
            </a:xfrm>
            <a:prstGeom prst="rect">
              <a:avLst/>
            </a:prstGeom>
            <a:solidFill>
              <a:srgbClr val="ABDDF7"/>
            </a:solidFill>
            <a:ln cap="rnd" cmpd="sng" w="15875">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13" name="Shape 213"/>
            <p:cNvSpPr txBox="1"/>
            <p:nvPr/>
          </p:nvSpPr>
          <p:spPr>
            <a:xfrm>
              <a:off x="2993443" y="3275418"/>
              <a:ext cx="911944" cy="455972"/>
            </a:xfrm>
            <a:prstGeom prst="rect">
              <a:avLst/>
            </a:prstGeom>
            <a:noFill/>
            <a:ln>
              <a:noFill/>
            </a:ln>
          </p:spPr>
          <p:txBody>
            <a:bodyPr anchorCtr="0" anchor="ctr" bIns="12700" lIns="12700" rIns="12700" wrap="square" tIns="12700">
              <a:noAutofit/>
            </a:bodyPr>
            <a:lstStyle/>
            <a:p>
              <a:pPr indent="0" lvl="0" marL="0" marR="0" rtl="0" algn="ctr">
                <a:lnSpc>
                  <a:spcPct val="90000"/>
                </a:lnSpc>
                <a:spcBef>
                  <a:spcPts val="0"/>
                </a:spcBef>
                <a:spcAft>
                  <a:spcPts val="0"/>
                </a:spcAft>
                <a:buSzPct val="25000"/>
                <a:buNone/>
              </a:pPr>
              <a:r>
                <a:rPr b="0" i="0" lang="en-US" sz="2000" u="none" cap="none" strike="noStrike">
                  <a:solidFill>
                    <a:srgbClr val="0C0C0C"/>
                  </a:solidFill>
                  <a:latin typeface="Times New Roman"/>
                  <a:ea typeface="Times New Roman"/>
                  <a:cs typeface="Times New Roman"/>
                  <a:sym typeface="Times New Roman"/>
                </a:rPr>
                <a:t>Thanh toán</a:t>
              </a:r>
            </a:p>
          </p:txBody>
        </p:sp>
        <p:sp>
          <p:nvSpPr>
            <p:cNvPr id="214" name="Shape 214"/>
            <p:cNvSpPr/>
            <p:nvPr/>
          </p:nvSpPr>
          <p:spPr>
            <a:xfrm>
              <a:off x="3074232" y="4398190"/>
              <a:ext cx="911944" cy="455972"/>
            </a:xfrm>
            <a:prstGeom prst="rect">
              <a:avLst/>
            </a:prstGeom>
            <a:solidFill>
              <a:srgbClr val="ABDDF7"/>
            </a:solidFill>
            <a:ln cap="rnd" cmpd="sng" w="15875">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15" name="Shape 215"/>
            <p:cNvSpPr txBox="1"/>
            <p:nvPr/>
          </p:nvSpPr>
          <p:spPr>
            <a:xfrm>
              <a:off x="3074232" y="4398190"/>
              <a:ext cx="911944" cy="455972"/>
            </a:xfrm>
            <a:prstGeom prst="rect">
              <a:avLst/>
            </a:prstGeom>
            <a:noFill/>
            <a:ln>
              <a:noFill/>
            </a:ln>
          </p:spPr>
          <p:txBody>
            <a:bodyPr anchorCtr="0" anchor="ctr" bIns="12700" lIns="12700" rIns="12700" wrap="square" tIns="12700">
              <a:noAutofit/>
            </a:bodyPr>
            <a:lstStyle/>
            <a:p>
              <a:pPr indent="0" lvl="0" marL="0" marR="0" rtl="0" algn="ctr">
                <a:lnSpc>
                  <a:spcPct val="90000"/>
                </a:lnSpc>
                <a:spcBef>
                  <a:spcPts val="0"/>
                </a:spcBef>
                <a:spcAft>
                  <a:spcPts val="0"/>
                </a:spcAft>
                <a:buSzPct val="25000"/>
                <a:buNone/>
              </a:pPr>
              <a:r>
                <a:rPr b="0" i="0" lang="en-US" sz="2000" u="none" cap="none" strike="noStrike">
                  <a:solidFill>
                    <a:srgbClr val="0C0C0C"/>
                  </a:solidFill>
                  <a:latin typeface="Times New Roman"/>
                  <a:ea typeface="Times New Roman"/>
                  <a:cs typeface="Times New Roman"/>
                  <a:sym typeface="Times New Roman"/>
                </a:rPr>
                <a:t>Xuất hóa đơn</a:t>
              </a:r>
            </a:p>
          </p:txBody>
        </p:sp>
        <p:sp>
          <p:nvSpPr>
            <p:cNvPr id="216" name="Shape 216"/>
            <p:cNvSpPr/>
            <p:nvPr/>
          </p:nvSpPr>
          <p:spPr>
            <a:xfrm>
              <a:off x="4052219" y="2563481"/>
              <a:ext cx="911944" cy="1360789"/>
            </a:xfrm>
            <a:prstGeom prst="rect">
              <a:avLst/>
            </a:prstGeom>
            <a:solidFill>
              <a:srgbClr val="ABDDF7"/>
            </a:solidFill>
            <a:ln cap="rnd" cmpd="sng" w="15875">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17" name="Shape 217"/>
            <p:cNvSpPr txBox="1"/>
            <p:nvPr/>
          </p:nvSpPr>
          <p:spPr>
            <a:xfrm>
              <a:off x="4052219" y="2563481"/>
              <a:ext cx="911944" cy="1360789"/>
            </a:xfrm>
            <a:prstGeom prst="rect">
              <a:avLst/>
            </a:prstGeom>
            <a:noFill/>
            <a:ln>
              <a:noFill/>
            </a:ln>
          </p:spPr>
          <p:txBody>
            <a:bodyPr anchorCtr="0" anchor="ctr" bIns="12700" lIns="12700" rIns="12700" wrap="square" tIns="12700">
              <a:noAutofit/>
            </a:bodyPr>
            <a:lstStyle/>
            <a:p>
              <a:pPr indent="0" lvl="0" marL="0" marR="0" rtl="0" algn="ctr">
                <a:lnSpc>
                  <a:spcPct val="90000"/>
                </a:lnSpc>
                <a:spcBef>
                  <a:spcPts val="0"/>
                </a:spcBef>
                <a:spcAft>
                  <a:spcPts val="0"/>
                </a:spcAft>
                <a:buSzPct val="25000"/>
                <a:buNone/>
              </a:pPr>
              <a:r>
                <a:rPr b="0" i="0" lang="en-US" sz="2000" u="none" cap="none" strike="noStrike">
                  <a:solidFill>
                    <a:srgbClr val="0C0C0C"/>
                  </a:solidFill>
                  <a:latin typeface="Times New Roman"/>
                  <a:ea typeface="Times New Roman"/>
                  <a:cs typeface="Times New Roman"/>
                  <a:sym typeface="Times New Roman"/>
                </a:rPr>
                <a:t>Cập nhật trạng thái phòng</a:t>
              </a:r>
            </a:p>
          </p:txBody>
        </p:sp>
        <p:sp>
          <p:nvSpPr>
            <p:cNvPr id="218" name="Shape 218"/>
            <p:cNvSpPr/>
            <p:nvPr/>
          </p:nvSpPr>
          <p:spPr>
            <a:xfrm>
              <a:off x="5313165" y="1840264"/>
              <a:ext cx="911944" cy="1435623"/>
            </a:xfrm>
            <a:prstGeom prst="rect">
              <a:avLst/>
            </a:prstGeom>
            <a:solidFill>
              <a:srgbClr val="ABDDF7"/>
            </a:solidFill>
            <a:ln cap="rnd" cmpd="sng" w="15875">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19" name="Shape 219"/>
            <p:cNvSpPr txBox="1"/>
            <p:nvPr/>
          </p:nvSpPr>
          <p:spPr>
            <a:xfrm>
              <a:off x="5313165" y="1840264"/>
              <a:ext cx="911944" cy="1435623"/>
            </a:xfrm>
            <a:prstGeom prst="rect">
              <a:avLst/>
            </a:prstGeom>
            <a:noFill/>
            <a:ln>
              <a:noFill/>
            </a:ln>
          </p:spPr>
          <p:txBody>
            <a:bodyPr anchorCtr="0" anchor="ctr" bIns="12700" lIns="12700" rIns="12700" wrap="square" tIns="12700">
              <a:noAutofit/>
            </a:bodyPr>
            <a:lstStyle/>
            <a:p>
              <a:pPr indent="0" lvl="0" marL="0" marR="0" rtl="0" algn="ctr">
                <a:lnSpc>
                  <a:spcPct val="90000"/>
                </a:lnSpc>
                <a:spcBef>
                  <a:spcPts val="0"/>
                </a:spcBef>
                <a:spcAft>
                  <a:spcPts val="0"/>
                </a:spcAft>
                <a:buSzPct val="25000"/>
                <a:buNone/>
              </a:pPr>
              <a:r>
                <a:rPr b="0" i="0" lang="en-US" sz="2000" u="none" cap="none" strike="noStrike">
                  <a:solidFill>
                    <a:srgbClr val="0C0C0C"/>
                  </a:solidFill>
                  <a:latin typeface="Times New Roman"/>
                  <a:ea typeface="Times New Roman"/>
                  <a:cs typeface="Times New Roman"/>
                  <a:sym typeface="Times New Roman"/>
                </a:rPr>
                <a:t>Xem thông tin phòng</a:t>
              </a:r>
            </a:p>
          </p:txBody>
        </p:sp>
        <p:sp>
          <p:nvSpPr>
            <p:cNvPr id="220" name="Shape 220"/>
            <p:cNvSpPr/>
            <p:nvPr/>
          </p:nvSpPr>
          <p:spPr>
            <a:xfrm>
              <a:off x="6314379" y="1192783"/>
              <a:ext cx="911944" cy="455972"/>
            </a:xfrm>
            <a:prstGeom prst="rect">
              <a:avLst/>
            </a:prstGeom>
            <a:solidFill>
              <a:srgbClr val="ABDDF7"/>
            </a:solidFill>
            <a:ln cap="rnd" cmpd="sng" w="15875">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1" name="Shape 221"/>
            <p:cNvSpPr txBox="1"/>
            <p:nvPr/>
          </p:nvSpPr>
          <p:spPr>
            <a:xfrm>
              <a:off x="6314379" y="1192783"/>
              <a:ext cx="911944" cy="455972"/>
            </a:xfrm>
            <a:prstGeom prst="rect">
              <a:avLst/>
            </a:prstGeom>
            <a:noFill/>
            <a:ln>
              <a:noFill/>
            </a:ln>
          </p:spPr>
          <p:txBody>
            <a:bodyPr anchorCtr="0" anchor="ctr" bIns="12700" lIns="12700" rIns="12700" wrap="square" tIns="12700">
              <a:noAutofit/>
            </a:bodyPr>
            <a:lstStyle/>
            <a:p>
              <a:pPr indent="0" lvl="0" marL="0" marR="0" rtl="0" algn="ctr">
                <a:lnSpc>
                  <a:spcPct val="90000"/>
                </a:lnSpc>
                <a:spcBef>
                  <a:spcPts val="0"/>
                </a:spcBef>
                <a:spcAft>
                  <a:spcPts val="0"/>
                </a:spcAft>
                <a:buSzPct val="25000"/>
                <a:buNone/>
              </a:pPr>
              <a:r>
                <a:rPr b="0" i="0" lang="en-US" sz="2000" u="none" cap="none" strike="noStrike">
                  <a:solidFill>
                    <a:srgbClr val="0C0C0C"/>
                  </a:solidFill>
                  <a:latin typeface="Times New Roman"/>
                  <a:ea typeface="Times New Roman"/>
                  <a:cs typeface="Times New Roman"/>
                  <a:sym typeface="Times New Roman"/>
                </a:rPr>
                <a:t>Cập nhật</a:t>
              </a:r>
            </a:p>
          </p:txBody>
        </p:sp>
        <p:sp>
          <p:nvSpPr>
            <p:cNvPr id="222" name="Shape 222"/>
            <p:cNvSpPr/>
            <p:nvPr/>
          </p:nvSpPr>
          <p:spPr>
            <a:xfrm>
              <a:off x="6589522" y="1887420"/>
              <a:ext cx="1575347" cy="455972"/>
            </a:xfrm>
            <a:prstGeom prst="rect">
              <a:avLst/>
            </a:prstGeom>
            <a:solidFill>
              <a:srgbClr val="ABDDF7"/>
            </a:solidFill>
            <a:ln cap="rnd" cmpd="sng" w="15875">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3" name="Shape 223"/>
            <p:cNvSpPr txBox="1"/>
            <p:nvPr/>
          </p:nvSpPr>
          <p:spPr>
            <a:xfrm>
              <a:off x="6589522" y="1887420"/>
              <a:ext cx="1575347" cy="455972"/>
            </a:xfrm>
            <a:prstGeom prst="rect">
              <a:avLst/>
            </a:prstGeom>
            <a:noFill/>
            <a:ln>
              <a:noFill/>
            </a:ln>
          </p:spPr>
          <p:txBody>
            <a:bodyPr anchorCtr="0" anchor="ctr" bIns="12700" lIns="12700" rIns="12700" wrap="square" tIns="12700">
              <a:noAutofit/>
            </a:bodyPr>
            <a:lstStyle/>
            <a:p>
              <a:pPr indent="0" lvl="0" marL="0" marR="0" rtl="0" algn="ctr">
                <a:lnSpc>
                  <a:spcPct val="90000"/>
                </a:lnSpc>
                <a:spcBef>
                  <a:spcPts val="0"/>
                </a:spcBef>
                <a:spcAft>
                  <a:spcPts val="0"/>
                </a:spcAft>
                <a:buSzPct val="25000"/>
                <a:buNone/>
              </a:pPr>
              <a:r>
                <a:rPr b="0" i="0" lang="en-US" sz="2000" u="none" cap="none" strike="noStrike">
                  <a:solidFill>
                    <a:srgbClr val="0C0C0C"/>
                  </a:solidFill>
                  <a:latin typeface="Times New Roman"/>
                  <a:ea typeface="Times New Roman"/>
                  <a:cs typeface="Times New Roman"/>
                  <a:sym typeface="Times New Roman"/>
                </a:rPr>
                <a:t>Cập nhật khuyến mãi</a:t>
              </a:r>
            </a:p>
          </p:txBody>
        </p:sp>
        <p:sp>
          <p:nvSpPr>
            <p:cNvPr id="224" name="Shape 224"/>
            <p:cNvSpPr/>
            <p:nvPr/>
          </p:nvSpPr>
          <p:spPr>
            <a:xfrm>
              <a:off x="6558087" y="2539205"/>
              <a:ext cx="1717984" cy="455972"/>
            </a:xfrm>
            <a:prstGeom prst="rect">
              <a:avLst/>
            </a:prstGeom>
            <a:solidFill>
              <a:srgbClr val="ABDDF7"/>
            </a:solidFill>
            <a:ln cap="rnd" cmpd="sng" w="15875">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5" name="Shape 225"/>
            <p:cNvSpPr txBox="1"/>
            <p:nvPr/>
          </p:nvSpPr>
          <p:spPr>
            <a:xfrm>
              <a:off x="6558087" y="2539205"/>
              <a:ext cx="1717984" cy="455972"/>
            </a:xfrm>
            <a:prstGeom prst="rect">
              <a:avLst/>
            </a:prstGeom>
            <a:noFill/>
            <a:ln>
              <a:noFill/>
            </a:ln>
          </p:spPr>
          <p:txBody>
            <a:bodyPr anchorCtr="0" anchor="ctr" bIns="12700" lIns="12700" rIns="12700" wrap="square" tIns="12700">
              <a:noAutofit/>
            </a:bodyPr>
            <a:lstStyle/>
            <a:p>
              <a:pPr indent="0" lvl="0" marL="0" marR="0" rtl="0" algn="ctr">
                <a:lnSpc>
                  <a:spcPct val="90000"/>
                </a:lnSpc>
                <a:spcBef>
                  <a:spcPts val="0"/>
                </a:spcBef>
                <a:spcAft>
                  <a:spcPts val="0"/>
                </a:spcAft>
                <a:buSzPct val="25000"/>
                <a:buNone/>
              </a:pPr>
              <a:r>
                <a:rPr b="0" i="0" lang="en-US" sz="2000" u="none" cap="none" strike="noStrike">
                  <a:solidFill>
                    <a:srgbClr val="0C0C0C"/>
                  </a:solidFill>
                  <a:latin typeface="Times New Roman"/>
                  <a:ea typeface="Times New Roman"/>
                  <a:cs typeface="Times New Roman"/>
                  <a:sym typeface="Times New Roman"/>
                </a:rPr>
                <a:t>Cập nhật thông tin khách hàng</a:t>
              </a:r>
            </a:p>
          </p:txBody>
        </p:sp>
        <p:sp>
          <p:nvSpPr>
            <p:cNvPr id="226" name="Shape 226"/>
            <p:cNvSpPr/>
            <p:nvPr/>
          </p:nvSpPr>
          <p:spPr>
            <a:xfrm>
              <a:off x="6646683" y="3129543"/>
              <a:ext cx="1432682" cy="455972"/>
            </a:xfrm>
            <a:prstGeom prst="rect">
              <a:avLst/>
            </a:prstGeom>
            <a:solidFill>
              <a:srgbClr val="ABDDF7"/>
            </a:solidFill>
            <a:ln cap="rnd" cmpd="sng" w="15875">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7" name="Shape 227"/>
            <p:cNvSpPr txBox="1"/>
            <p:nvPr/>
          </p:nvSpPr>
          <p:spPr>
            <a:xfrm>
              <a:off x="6646683" y="3129543"/>
              <a:ext cx="1432682" cy="455972"/>
            </a:xfrm>
            <a:prstGeom prst="rect">
              <a:avLst/>
            </a:prstGeom>
            <a:noFill/>
            <a:ln>
              <a:noFill/>
            </a:ln>
          </p:spPr>
          <p:txBody>
            <a:bodyPr anchorCtr="0" anchor="ctr" bIns="12700" lIns="12700" rIns="12700" wrap="square" tIns="12700">
              <a:noAutofit/>
            </a:bodyPr>
            <a:lstStyle/>
            <a:p>
              <a:pPr indent="0" lvl="0" marL="0" marR="0" rtl="0" algn="ctr">
                <a:lnSpc>
                  <a:spcPct val="90000"/>
                </a:lnSpc>
                <a:spcBef>
                  <a:spcPts val="0"/>
                </a:spcBef>
                <a:spcAft>
                  <a:spcPts val="0"/>
                </a:spcAft>
                <a:buSzPct val="25000"/>
                <a:buNone/>
              </a:pPr>
              <a:r>
                <a:rPr b="0" i="0" lang="en-US" sz="2000" u="none" cap="none" strike="noStrike">
                  <a:solidFill>
                    <a:srgbClr val="0C0C0C"/>
                  </a:solidFill>
                  <a:latin typeface="Times New Roman"/>
                  <a:ea typeface="Times New Roman"/>
                  <a:cs typeface="Times New Roman"/>
                  <a:sym typeface="Times New Roman"/>
                </a:rPr>
                <a:t>Cập nhật phòng</a:t>
              </a:r>
            </a:p>
          </p:txBody>
        </p:sp>
        <p:sp>
          <p:nvSpPr>
            <p:cNvPr id="228" name="Shape 228"/>
            <p:cNvSpPr/>
            <p:nvPr/>
          </p:nvSpPr>
          <p:spPr>
            <a:xfrm>
              <a:off x="6633815" y="3733798"/>
              <a:ext cx="1687005" cy="455972"/>
            </a:xfrm>
            <a:prstGeom prst="rect">
              <a:avLst/>
            </a:prstGeom>
            <a:solidFill>
              <a:srgbClr val="ABDDF7"/>
            </a:solidFill>
            <a:ln cap="rnd" cmpd="sng" w="15875">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9" name="Shape 229"/>
            <p:cNvSpPr txBox="1"/>
            <p:nvPr/>
          </p:nvSpPr>
          <p:spPr>
            <a:xfrm>
              <a:off x="6633815" y="3733798"/>
              <a:ext cx="1687005" cy="455972"/>
            </a:xfrm>
            <a:prstGeom prst="rect">
              <a:avLst/>
            </a:prstGeom>
            <a:noFill/>
            <a:ln>
              <a:noFill/>
            </a:ln>
          </p:spPr>
          <p:txBody>
            <a:bodyPr anchorCtr="0" anchor="ctr" bIns="12700" lIns="12700" rIns="12700" wrap="square" tIns="12700">
              <a:noAutofit/>
            </a:bodyPr>
            <a:lstStyle/>
            <a:p>
              <a:pPr indent="0" lvl="0" marL="0" marR="0" rtl="0" algn="ctr">
                <a:lnSpc>
                  <a:spcPct val="90000"/>
                </a:lnSpc>
                <a:spcBef>
                  <a:spcPts val="0"/>
                </a:spcBef>
                <a:spcAft>
                  <a:spcPts val="0"/>
                </a:spcAft>
                <a:buSzPct val="25000"/>
                <a:buNone/>
              </a:pPr>
              <a:r>
                <a:rPr b="0" i="0" lang="en-US" sz="2000" u="none" cap="none" strike="noStrike">
                  <a:solidFill>
                    <a:srgbClr val="0C0C0C"/>
                  </a:solidFill>
                  <a:latin typeface="Times New Roman"/>
                  <a:ea typeface="Times New Roman"/>
                  <a:cs typeface="Times New Roman"/>
                  <a:sym typeface="Times New Roman"/>
                </a:rPr>
                <a:t>Cập nhật dịch vụ</a:t>
              </a:r>
            </a:p>
          </p:txBody>
        </p:sp>
        <p:sp>
          <p:nvSpPr>
            <p:cNvPr id="230" name="Shape 230"/>
            <p:cNvSpPr/>
            <p:nvPr/>
          </p:nvSpPr>
          <p:spPr>
            <a:xfrm>
              <a:off x="6575241" y="4430350"/>
              <a:ext cx="2118501" cy="455972"/>
            </a:xfrm>
            <a:prstGeom prst="rect">
              <a:avLst/>
            </a:prstGeom>
            <a:solidFill>
              <a:srgbClr val="ABDDF7"/>
            </a:solidFill>
            <a:ln cap="rnd" cmpd="sng" w="15875">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31" name="Shape 231"/>
            <p:cNvSpPr txBox="1"/>
            <p:nvPr/>
          </p:nvSpPr>
          <p:spPr>
            <a:xfrm>
              <a:off x="6575241" y="4430350"/>
              <a:ext cx="2118501" cy="455972"/>
            </a:xfrm>
            <a:prstGeom prst="rect">
              <a:avLst/>
            </a:prstGeom>
            <a:noFill/>
            <a:ln>
              <a:noFill/>
            </a:ln>
          </p:spPr>
          <p:txBody>
            <a:bodyPr anchorCtr="0" anchor="ctr" bIns="12700" lIns="12700" rIns="12700" wrap="square" tIns="12700">
              <a:noAutofit/>
            </a:bodyPr>
            <a:lstStyle/>
            <a:p>
              <a:pPr indent="0" lvl="0" marL="0" marR="0" rtl="0" algn="ctr">
                <a:lnSpc>
                  <a:spcPct val="90000"/>
                </a:lnSpc>
                <a:spcBef>
                  <a:spcPts val="0"/>
                </a:spcBef>
                <a:spcAft>
                  <a:spcPts val="0"/>
                </a:spcAft>
                <a:buSzPct val="25000"/>
                <a:buNone/>
              </a:pPr>
              <a:r>
                <a:rPr b="0" i="0" lang="en-US" sz="2000" u="none" cap="none" strike="noStrike">
                  <a:solidFill>
                    <a:srgbClr val="0C0C0C"/>
                  </a:solidFill>
                  <a:latin typeface="Times New Roman"/>
                  <a:ea typeface="Times New Roman"/>
                  <a:cs typeface="Times New Roman"/>
                  <a:sym typeface="Times New Roman"/>
                </a:rPr>
                <a:t>Cập nhật thành viên</a:t>
              </a:r>
            </a:p>
          </p:txBody>
        </p:sp>
        <p:sp>
          <p:nvSpPr>
            <p:cNvPr id="232" name="Shape 232"/>
            <p:cNvSpPr/>
            <p:nvPr/>
          </p:nvSpPr>
          <p:spPr>
            <a:xfrm>
              <a:off x="8349620" y="1192783"/>
              <a:ext cx="911944" cy="455972"/>
            </a:xfrm>
            <a:prstGeom prst="rect">
              <a:avLst/>
            </a:prstGeom>
            <a:solidFill>
              <a:srgbClr val="ABDDF7"/>
            </a:solidFill>
            <a:ln cap="rnd" cmpd="sng" w="15875">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33" name="Shape 233"/>
            <p:cNvSpPr txBox="1"/>
            <p:nvPr/>
          </p:nvSpPr>
          <p:spPr>
            <a:xfrm>
              <a:off x="8349620" y="1192783"/>
              <a:ext cx="911944" cy="455972"/>
            </a:xfrm>
            <a:prstGeom prst="rect">
              <a:avLst/>
            </a:prstGeom>
            <a:noFill/>
            <a:ln>
              <a:noFill/>
            </a:ln>
          </p:spPr>
          <p:txBody>
            <a:bodyPr anchorCtr="0" anchor="ctr" bIns="12700" lIns="12700" rIns="12700" wrap="square" tIns="12700">
              <a:noAutofit/>
            </a:bodyPr>
            <a:lstStyle/>
            <a:p>
              <a:pPr indent="0" lvl="0" marL="0" marR="0" rtl="0" algn="ctr">
                <a:lnSpc>
                  <a:spcPct val="90000"/>
                </a:lnSpc>
                <a:spcBef>
                  <a:spcPts val="0"/>
                </a:spcBef>
                <a:spcAft>
                  <a:spcPts val="0"/>
                </a:spcAft>
                <a:buSzPct val="25000"/>
                <a:buNone/>
              </a:pPr>
              <a:r>
                <a:rPr b="0" i="0" lang="en-US" sz="2000" u="none" cap="none" strike="noStrike">
                  <a:solidFill>
                    <a:srgbClr val="0C0C0C"/>
                  </a:solidFill>
                  <a:latin typeface="Times New Roman"/>
                  <a:ea typeface="Times New Roman"/>
                  <a:cs typeface="Times New Roman"/>
                  <a:sym typeface="Times New Roman"/>
                </a:rPr>
                <a:t>Tim kiếm</a:t>
              </a:r>
            </a:p>
          </p:txBody>
        </p:sp>
        <p:sp>
          <p:nvSpPr>
            <p:cNvPr id="234" name="Shape 234"/>
            <p:cNvSpPr/>
            <p:nvPr/>
          </p:nvSpPr>
          <p:spPr>
            <a:xfrm>
              <a:off x="8577606" y="1903138"/>
              <a:ext cx="911944" cy="938399"/>
            </a:xfrm>
            <a:prstGeom prst="rect">
              <a:avLst/>
            </a:prstGeom>
            <a:solidFill>
              <a:srgbClr val="ABDDF7"/>
            </a:solidFill>
            <a:ln cap="rnd" cmpd="sng" w="15875">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35" name="Shape 235"/>
            <p:cNvSpPr txBox="1"/>
            <p:nvPr/>
          </p:nvSpPr>
          <p:spPr>
            <a:xfrm>
              <a:off x="8577606" y="1903138"/>
              <a:ext cx="911944" cy="938399"/>
            </a:xfrm>
            <a:prstGeom prst="rect">
              <a:avLst/>
            </a:prstGeom>
            <a:noFill/>
            <a:ln>
              <a:noFill/>
            </a:ln>
          </p:spPr>
          <p:txBody>
            <a:bodyPr anchorCtr="0" anchor="ctr" bIns="12700" lIns="12700" rIns="12700" wrap="square" tIns="12700">
              <a:noAutofit/>
            </a:bodyPr>
            <a:lstStyle/>
            <a:p>
              <a:pPr indent="0" lvl="0" marL="0" marR="0" rtl="0" algn="ctr">
                <a:lnSpc>
                  <a:spcPct val="90000"/>
                </a:lnSpc>
                <a:spcBef>
                  <a:spcPts val="0"/>
                </a:spcBef>
                <a:spcAft>
                  <a:spcPts val="0"/>
                </a:spcAft>
                <a:buSzPct val="25000"/>
                <a:buNone/>
              </a:pPr>
              <a:r>
                <a:rPr b="0" i="0" lang="en-US" sz="2000" u="none" cap="none" strike="noStrike">
                  <a:solidFill>
                    <a:srgbClr val="0C0C0C"/>
                  </a:solidFill>
                  <a:latin typeface="Times New Roman"/>
                  <a:ea typeface="Times New Roman"/>
                  <a:cs typeface="Times New Roman"/>
                  <a:sym typeface="Times New Roman"/>
                </a:rPr>
                <a:t>Tìm phòng</a:t>
              </a:r>
            </a:p>
          </p:txBody>
        </p:sp>
        <p:sp>
          <p:nvSpPr>
            <p:cNvPr id="236" name="Shape 236"/>
            <p:cNvSpPr/>
            <p:nvPr/>
          </p:nvSpPr>
          <p:spPr>
            <a:xfrm>
              <a:off x="8546171" y="3048613"/>
              <a:ext cx="911944" cy="1370374"/>
            </a:xfrm>
            <a:prstGeom prst="rect">
              <a:avLst/>
            </a:prstGeom>
            <a:solidFill>
              <a:srgbClr val="ABDDF7"/>
            </a:solidFill>
            <a:ln cap="rnd" cmpd="sng" w="15875">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37" name="Shape 237"/>
            <p:cNvSpPr txBox="1"/>
            <p:nvPr/>
          </p:nvSpPr>
          <p:spPr>
            <a:xfrm>
              <a:off x="8546171" y="3048613"/>
              <a:ext cx="911944" cy="1370374"/>
            </a:xfrm>
            <a:prstGeom prst="rect">
              <a:avLst/>
            </a:prstGeom>
            <a:noFill/>
            <a:ln>
              <a:noFill/>
            </a:ln>
          </p:spPr>
          <p:txBody>
            <a:bodyPr anchorCtr="0" anchor="ctr" bIns="12700" lIns="12700" rIns="12700" wrap="square" tIns="12700">
              <a:noAutofit/>
            </a:bodyPr>
            <a:lstStyle/>
            <a:p>
              <a:pPr indent="0" lvl="0" marL="0" marR="0" rtl="0" algn="ctr">
                <a:lnSpc>
                  <a:spcPct val="90000"/>
                </a:lnSpc>
                <a:spcBef>
                  <a:spcPts val="0"/>
                </a:spcBef>
                <a:spcAft>
                  <a:spcPts val="0"/>
                </a:spcAft>
                <a:buSzPct val="25000"/>
                <a:buNone/>
              </a:pPr>
              <a:r>
                <a:rPr b="0" i="0" lang="en-US" sz="2000" u="none" cap="none" strike="noStrike">
                  <a:solidFill>
                    <a:srgbClr val="0C0C0C"/>
                  </a:solidFill>
                  <a:latin typeface="Times New Roman"/>
                  <a:ea typeface="Times New Roman"/>
                  <a:cs typeface="Times New Roman"/>
                  <a:sym typeface="Times New Roman"/>
                </a:rPr>
                <a:t>Tìm thông tin khách hàng</a:t>
              </a:r>
            </a:p>
          </p:txBody>
        </p:sp>
        <p:sp>
          <p:nvSpPr>
            <p:cNvPr id="238" name="Shape 238"/>
            <p:cNvSpPr/>
            <p:nvPr/>
          </p:nvSpPr>
          <p:spPr>
            <a:xfrm>
              <a:off x="9453073" y="1192783"/>
              <a:ext cx="911944" cy="455972"/>
            </a:xfrm>
            <a:prstGeom prst="rect">
              <a:avLst/>
            </a:prstGeom>
            <a:solidFill>
              <a:srgbClr val="ABDDF7"/>
            </a:solidFill>
            <a:ln cap="rnd" cmpd="sng" w="15875">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39" name="Shape 239"/>
            <p:cNvSpPr txBox="1"/>
            <p:nvPr/>
          </p:nvSpPr>
          <p:spPr>
            <a:xfrm>
              <a:off x="9453073" y="1192783"/>
              <a:ext cx="911944" cy="455972"/>
            </a:xfrm>
            <a:prstGeom prst="rect">
              <a:avLst/>
            </a:prstGeom>
            <a:noFill/>
            <a:ln>
              <a:noFill/>
            </a:ln>
          </p:spPr>
          <p:txBody>
            <a:bodyPr anchorCtr="0" anchor="ctr" bIns="12700" lIns="12700" rIns="12700" wrap="square" tIns="12700">
              <a:noAutofit/>
            </a:bodyPr>
            <a:lstStyle/>
            <a:p>
              <a:pPr indent="0" lvl="0" marL="0" marR="0" rtl="0" algn="ctr">
                <a:lnSpc>
                  <a:spcPct val="90000"/>
                </a:lnSpc>
                <a:spcBef>
                  <a:spcPts val="0"/>
                </a:spcBef>
                <a:spcAft>
                  <a:spcPts val="0"/>
                </a:spcAft>
                <a:buSzPct val="25000"/>
                <a:buNone/>
              </a:pPr>
              <a:r>
                <a:rPr b="0" i="0" lang="en-US" sz="2000" u="none" cap="none" strike="noStrike">
                  <a:solidFill>
                    <a:srgbClr val="0C0C0C"/>
                  </a:solidFill>
                  <a:latin typeface="Times New Roman"/>
                  <a:ea typeface="Times New Roman"/>
                  <a:cs typeface="Times New Roman"/>
                  <a:sym typeface="Times New Roman"/>
                </a:rPr>
                <a:t>Thống kê</a:t>
              </a:r>
            </a:p>
          </p:txBody>
        </p:sp>
        <p:sp>
          <p:nvSpPr>
            <p:cNvPr id="240" name="Shape 240"/>
            <p:cNvSpPr/>
            <p:nvPr/>
          </p:nvSpPr>
          <p:spPr>
            <a:xfrm>
              <a:off x="9681770" y="2076033"/>
              <a:ext cx="1676864" cy="455972"/>
            </a:xfrm>
            <a:prstGeom prst="rect">
              <a:avLst/>
            </a:prstGeom>
            <a:solidFill>
              <a:srgbClr val="ABDDF7"/>
            </a:solidFill>
            <a:ln cap="rnd" cmpd="sng" w="15875">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41" name="Shape 241"/>
            <p:cNvSpPr txBox="1"/>
            <p:nvPr/>
          </p:nvSpPr>
          <p:spPr>
            <a:xfrm>
              <a:off x="9681770" y="2076033"/>
              <a:ext cx="1676864" cy="455972"/>
            </a:xfrm>
            <a:prstGeom prst="rect">
              <a:avLst/>
            </a:prstGeom>
            <a:noFill/>
            <a:ln>
              <a:noFill/>
            </a:ln>
          </p:spPr>
          <p:txBody>
            <a:bodyPr anchorCtr="0" anchor="ctr" bIns="12700" lIns="12700" rIns="12700" wrap="square" tIns="12700">
              <a:noAutofit/>
            </a:bodyPr>
            <a:lstStyle/>
            <a:p>
              <a:pPr indent="0" lvl="0" marL="0" marR="0" rtl="0" algn="ctr">
                <a:lnSpc>
                  <a:spcPct val="90000"/>
                </a:lnSpc>
                <a:spcBef>
                  <a:spcPts val="0"/>
                </a:spcBef>
                <a:spcAft>
                  <a:spcPts val="0"/>
                </a:spcAft>
                <a:buSzPct val="25000"/>
                <a:buNone/>
              </a:pPr>
              <a:r>
                <a:rPr b="0" i="0" lang="en-US" sz="2000" u="none" cap="none" strike="noStrike">
                  <a:solidFill>
                    <a:srgbClr val="0C0C0C"/>
                  </a:solidFill>
                  <a:latin typeface="Times New Roman"/>
                  <a:ea typeface="Times New Roman"/>
                  <a:cs typeface="Times New Roman"/>
                  <a:sym typeface="Times New Roman"/>
                </a:rPr>
                <a:t>Thống kê danh sách phòng</a:t>
              </a:r>
            </a:p>
          </p:txBody>
        </p:sp>
        <p:sp>
          <p:nvSpPr>
            <p:cNvPr id="242" name="Shape 242"/>
            <p:cNvSpPr/>
            <p:nvPr/>
          </p:nvSpPr>
          <p:spPr>
            <a:xfrm>
              <a:off x="9681770" y="2864979"/>
              <a:ext cx="1744367" cy="455972"/>
            </a:xfrm>
            <a:prstGeom prst="rect">
              <a:avLst/>
            </a:prstGeom>
            <a:solidFill>
              <a:srgbClr val="ABDDF7"/>
            </a:solidFill>
            <a:ln cap="rnd" cmpd="sng" w="15875">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43" name="Shape 243"/>
            <p:cNvSpPr txBox="1"/>
            <p:nvPr/>
          </p:nvSpPr>
          <p:spPr>
            <a:xfrm>
              <a:off x="9681770" y="2864979"/>
              <a:ext cx="1744367" cy="455972"/>
            </a:xfrm>
            <a:prstGeom prst="rect">
              <a:avLst/>
            </a:prstGeom>
            <a:noFill/>
            <a:ln>
              <a:noFill/>
            </a:ln>
          </p:spPr>
          <p:txBody>
            <a:bodyPr anchorCtr="0" anchor="ctr" bIns="12700" lIns="12700" rIns="12700" wrap="square" tIns="12700">
              <a:noAutofit/>
            </a:bodyPr>
            <a:lstStyle/>
            <a:p>
              <a:pPr indent="0" lvl="0" marL="0" marR="0" rtl="0" algn="ctr">
                <a:lnSpc>
                  <a:spcPct val="90000"/>
                </a:lnSpc>
                <a:spcBef>
                  <a:spcPts val="0"/>
                </a:spcBef>
                <a:spcAft>
                  <a:spcPts val="0"/>
                </a:spcAft>
                <a:buSzPct val="25000"/>
                <a:buNone/>
              </a:pPr>
              <a:r>
                <a:rPr b="0" i="0" lang="en-US" sz="2000" u="none" cap="none" strike="noStrike">
                  <a:solidFill>
                    <a:srgbClr val="0C0C0C"/>
                  </a:solidFill>
                  <a:latin typeface="Times New Roman"/>
                  <a:ea typeface="Times New Roman"/>
                  <a:cs typeface="Times New Roman"/>
                  <a:sym typeface="Times New Roman"/>
                </a:rPr>
                <a:t>Thống kê doanh thu</a:t>
              </a:r>
            </a:p>
          </p:txBody>
        </p:sp>
        <p:sp>
          <p:nvSpPr>
            <p:cNvPr id="244" name="Shape 244"/>
            <p:cNvSpPr/>
            <p:nvPr/>
          </p:nvSpPr>
          <p:spPr>
            <a:xfrm>
              <a:off x="9602467" y="3543894"/>
              <a:ext cx="1715640" cy="455972"/>
            </a:xfrm>
            <a:prstGeom prst="rect">
              <a:avLst/>
            </a:prstGeom>
            <a:solidFill>
              <a:srgbClr val="ABDDF7"/>
            </a:solidFill>
            <a:ln cap="rnd" cmpd="sng" w="15875">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45" name="Shape 245"/>
            <p:cNvSpPr txBox="1"/>
            <p:nvPr/>
          </p:nvSpPr>
          <p:spPr>
            <a:xfrm>
              <a:off x="9602467" y="3543894"/>
              <a:ext cx="1715640" cy="455972"/>
            </a:xfrm>
            <a:prstGeom prst="rect">
              <a:avLst/>
            </a:prstGeom>
            <a:noFill/>
            <a:ln>
              <a:noFill/>
            </a:ln>
          </p:spPr>
          <p:txBody>
            <a:bodyPr anchorCtr="0" anchor="ctr" bIns="12700" lIns="12700" rIns="12700" wrap="square" tIns="12700">
              <a:noAutofit/>
            </a:bodyPr>
            <a:lstStyle/>
            <a:p>
              <a:pPr indent="0" lvl="0" marL="0" marR="0" rtl="0" algn="ctr">
                <a:lnSpc>
                  <a:spcPct val="90000"/>
                </a:lnSpc>
                <a:spcBef>
                  <a:spcPts val="0"/>
                </a:spcBef>
                <a:spcAft>
                  <a:spcPts val="0"/>
                </a:spcAft>
                <a:buSzPct val="25000"/>
                <a:buNone/>
              </a:pPr>
              <a:r>
                <a:rPr b="0" i="0" lang="en-US" sz="2000" u="none" cap="none" strike="noStrike">
                  <a:solidFill>
                    <a:srgbClr val="0C0C0C"/>
                  </a:solidFill>
                  <a:latin typeface="Times New Roman"/>
                  <a:ea typeface="Times New Roman"/>
                  <a:cs typeface="Times New Roman"/>
                  <a:sym typeface="Times New Roman"/>
                </a:rPr>
                <a:t>Xem báo cáo thống kê</a:t>
              </a: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1373952" y="24770"/>
            <a:ext cx="10018713" cy="709448"/>
          </a:xfrm>
          <a:prstGeom prst="rect">
            <a:avLst/>
          </a:prstGeom>
          <a:noFill/>
          <a:ln>
            <a:noFill/>
          </a:ln>
        </p:spPr>
        <p:txBody>
          <a:bodyPr anchorCtr="0" anchor="ctr" bIns="45700" lIns="91425" rIns="91425" wrap="square" tIns="45700">
            <a:noAutofit/>
          </a:bodyPr>
          <a:lstStyle/>
          <a:p>
            <a:pPr indent="-742950" lvl="0" marL="742950" marR="0" rtl="0" algn="ctr">
              <a:spcBef>
                <a:spcPts val="0"/>
              </a:spcBef>
              <a:buClr>
                <a:schemeClr val="dk1"/>
              </a:buClr>
              <a:buSzPct val="100000"/>
              <a:buFont typeface="Corbel"/>
              <a:buAutoNum type="arabicPeriod" startAt="3"/>
            </a:pPr>
            <a:r>
              <a:rPr b="0" i="0" lang="en-US" sz="4000" u="none" cap="none" strike="noStrike">
                <a:solidFill>
                  <a:schemeClr val="dk1"/>
                </a:solidFill>
                <a:latin typeface="Times New Roman"/>
                <a:ea typeface="Times New Roman"/>
                <a:cs typeface="Times New Roman"/>
                <a:sym typeface="Times New Roman"/>
              </a:rPr>
              <a:t>Phân tích</a:t>
            </a:r>
          </a:p>
        </p:txBody>
      </p:sp>
      <p:sp>
        <p:nvSpPr>
          <p:cNvPr id="251" name="Shape 251"/>
          <p:cNvSpPr txBox="1"/>
          <p:nvPr>
            <p:ph idx="1" type="body"/>
          </p:nvPr>
        </p:nvSpPr>
        <p:spPr>
          <a:xfrm>
            <a:off x="795335" y="734217"/>
            <a:ext cx="3805238" cy="4351338"/>
          </a:xfrm>
          <a:prstGeom prst="rect">
            <a:avLst/>
          </a:prstGeom>
          <a:noFill/>
          <a:ln>
            <a:noFill/>
          </a:ln>
        </p:spPr>
        <p:txBody>
          <a:bodyPr anchorCtr="0" anchor="ctr" bIns="45700" lIns="91425" rIns="91425" wrap="square" tIns="45700">
            <a:noAutofit/>
          </a:bodyPr>
          <a:lstStyle/>
          <a:p>
            <a:pPr indent="0" lvl="0" marL="0" marR="0" rtl="0" algn="l">
              <a:spcBef>
                <a:spcPts val="0"/>
              </a:spcBef>
              <a:spcAft>
                <a:spcPts val="0"/>
              </a:spcAft>
              <a:buClr>
                <a:srgbClr val="1186C3"/>
              </a:buClr>
              <a:buSzPct val="25000"/>
              <a:buFont typeface="Arial"/>
              <a:buNone/>
            </a:pPr>
            <a:r>
              <a:rPr b="0" i="0" lang="en-US" sz="2400" u="none" cap="none" strike="noStrike">
                <a:solidFill>
                  <a:schemeClr val="dk1"/>
                </a:solidFill>
                <a:latin typeface="Times New Roman"/>
                <a:ea typeface="Times New Roman"/>
                <a:cs typeface="Times New Roman"/>
                <a:sym typeface="Times New Roman"/>
              </a:rPr>
              <a:t>3.1	Mô hình hóa yêu cầu với use case diagram</a:t>
            </a:r>
          </a:p>
          <a:p>
            <a:pPr indent="0" lvl="0" marL="0" marR="0" rtl="0" algn="l">
              <a:spcBef>
                <a:spcPts val="1080"/>
              </a:spcBef>
              <a:spcAft>
                <a:spcPts val="0"/>
              </a:spcAft>
              <a:buClr>
                <a:srgbClr val="1186C3"/>
              </a:buClr>
              <a:buSzPct val="250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285750" lvl="0" marL="285750" marR="0" rtl="0" algn="l">
              <a:spcBef>
                <a:spcPts val="1080"/>
              </a:spcBef>
              <a:spcAft>
                <a:spcPts val="0"/>
              </a:spcAft>
              <a:buClr>
                <a:srgbClr val="1186C3"/>
              </a:buClr>
              <a:buSzPct val="1450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252" name="Shape 252"/>
          <p:cNvPicPr preferRelativeResize="0"/>
          <p:nvPr/>
        </p:nvPicPr>
        <p:blipFill rotWithShape="1">
          <a:blip r:embed="rId3">
            <a:alphaModFix/>
          </a:blip>
          <a:srcRect b="0" l="0" r="0" t="0"/>
          <a:stretch/>
        </p:blipFill>
        <p:spPr>
          <a:xfrm>
            <a:off x="4650288" y="680187"/>
            <a:ext cx="7301471" cy="61505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838200" y="-242888"/>
            <a:ext cx="10515600" cy="1039813"/>
          </a:xfrm>
          <a:prstGeom prst="rect">
            <a:avLst/>
          </a:prstGeom>
          <a:noFill/>
          <a:ln>
            <a:noFill/>
          </a:ln>
        </p:spPr>
        <p:txBody>
          <a:bodyPr anchorCtr="0" anchor="ctr" bIns="45700" lIns="91425" rIns="91425" wrap="square" tIns="45700">
            <a:noAutofit/>
          </a:bodyPr>
          <a:lstStyle/>
          <a:p>
            <a:pPr indent="-742950" lvl="0" marL="742950" marR="0" rtl="0" algn="ctr">
              <a:spcBef>
                <a:spcPts val="0"/>
              </a:spcBef>
              <a:buClr>
                <a:schemeClr val="dk1"/>
              </a:buClr>
              <a:buSzPct val="100000"/>
              <a:buFont typeface="Corbel"/>
              <a:buAutoNum type="arabicPeriod" startAt="3"/>
            </a:pPr>
            <a:r>
              <a:rPr b="0" i="0" lang="en-US" sz="4000" u="none" cap="none" strike="noStrike">
                <a:solidFill>
                  <a:schemeClr val="dk1"/>
                </a:solidFill>
                <a:latin typeface="Times New Roman"/>
                <a:ea typeface="Times New Roman"/>
                <a:cs typeface="Times New Roman"/>
                <a:sym typeface="Times New Roman"/>
              </a:rPr>
              <a:t>Phân tích</a:t>
            </a:r>
          </a:p>
        </p:txBody>
      </p:sp>
      <p:sp>
        <p:nvSpPr>
          <p:cNvPr id="258" name="Shape 258"/>
          <p:cNvSpPr txBox="1"/>
          <p:nvPr>
            <p:ph idx="1" type="body"/>
          </p:nvPr>
        </p:nvSpPr>
        <p:spPr>
          <a:xfrm>
            <a:off x="838200" y="796925"/>
            <a:ext cx="11049000" cy="4351338"/>
          </a:xfrm>
          <a:prstGeom prst="rect">
            <a:avLst/>
          </a:prstGeom>
          <a:noFill/>
          <a:ln>
            <a:noFill/>
          </a:ln>
        </p:spPr>
        <p:txBody>
          <a:bodyPr anchorCtr="0" anchor="ctr" bIns="45700" lIns="91425" rIns="91425" wrap="square" tIns="45700">
            <a:noAutofit/>
          </a:bodyPr>
          <a:lstStyle/>
          <a:p>
            <a:pPr indent="0" lvl="0" marL="0" marR="0" rtl="0" algn="l">
              <a:spcBef>
                <a:spcPts val="0"/>
              </a:spcBef>
              <a:spcAft>
                <a:spcPts val="0"/>
              </a:spcAft>
              <a:buClr>
                <a:srgbClr val="1186C3"/>
              </a:buClr>
              <a:buSzPct val="25000"/>
              <a:buFont typeface="Arial"/>
              <a:buNone/>
            </a:pPr>
            <a:r>
              <a:rPr b="0" i="0" lang="en-US" sz="2400" u="none" cap="none" strike="noStrike">
                <a:solidFill>
                  <a:schemeClr val="dk1"/>
                </a:solidFill>
                <a:latin typeface="Times New Roman"/>
                <a:ea typeface="Times New Roman"/>
                <a:cs typeface="Times New Roman"/>
                <a:sym typeface="Times New Roman"/>
              </a:rPr>
              <a:t>3.2	Đặt tả use case chính trong ứng dụng</a:t>
            </a:r>
          </a:p>
          <a:p>
            <a:pPr indent="0" lvl="0" marL="0" marR="0" rtl="0" algn="l">
              <a:spcBef>
                <a:spcPts val="1080"/>
              </a:spcBef>
              <a:spcAft>
                <a:spcPts val="0"/>
              </a:spcAft>
              <a:buClr>
                <a:srgbClr val="1186C3"/>
              </a:buClr>
              <a:buSzPct val="250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spcBef>
                <a:spcPts val="1080"/>
              </a:spcBef>
              <a:spcAft>
                <a:spcPts val="0"/>
              </a:spcAft>
              <a:buClr>
                <a:srgbClr val="1186C3"/>
              </a:buClr>
              <a:buSzPct val="250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285750" lvl="0" marL="285750" marR="0" rtl="0" algn="l">
              <a:spcBef>
                <a:spcPts val="1080"/>
              </a:spcBef>
              <a:spcAft>
                <a:spcPts val="0"/>
              </a:spcAft>
              <a:buClr>
                <a:srgbClr val="1186C3"/>
              </a:buClr>
              <a:buSzPct val="1450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aphicFrame>
        <p:nvGraphicFramePr>
          <p:cNvPr id="259" name="Shape 259"/>
          <p:cNvGraphicFramePr/>
          <p:nvPr/>
        </p:nvGraphicFramePr>
        <p:xfrm>
          <a:off x="571498" y="670801"/>
          <a:ext cx="3000000" cy="3000000"/>
        </p:xfrm>
        <a:graphic>
          <a:graphicData uri="http://schemas.openxmlformats.org/drawingml/2006/table">
            <a:tbl>
              <a:tblPr bandRow="1" firstCol="1" firstRow="1">
                <a:noFill/>
                <a:tableStyleId>{47369E95-11C5-4DA1-AC8A-CB650D826F12}</a:tableStyleId>
              </a:tblPr>
              <a:tblGrid>
                <a:gridCol w="2569525"/>
                <a:gridCol w="4036050"/>
                <a:gridCol w="4443425"/>
              </a:tblGrid>
              <a:tr h="237700">
                <a:tc gridSpan="3">
                  <a:txBody>
                    <a:bodyPr>
                      <a:noAutofit/>
                    </a:bodyPr>
                    <a:lstStyle/>
                    <a:p>
                      <a:pPr indent="0" lvl="0" marL="0" marR="0" rtl="0" algn="l">
                        <a:lnSpc>
                          <a:spcPct val="107000"/>
                        </a:lnSpc>
                        <a:spcBef>
                          <a:spcPts val="0"/>
                        </a:spcBef>
                        <a:spcAft>
                          <a:spcPts val="0"/>
                        </a:spcAft>
                        <a:buSzPct val="25000"/>
                        <a:buNone/>
                      </a:pPr>
                      <a:r>
                        <a:rPr b="1" lang="en-US" sz="1500" u="none" cap="none" strike="noStrike">
                          <a:latin typeface="Times New Roman"/>
                          <a:ea typeface="Times New Roman"/>
                          <a:cs typeface="Times New Roman"/>
                          <a:sym typeface="Times New Roman"/>
                        </a:rPr>
                        <a:t>Use case: UC002_ Đặt Phòng</a:t>
                      </a:r>
                    </a:p>
                  </a:txBody>
                  <a:tcPr marT="0" marB="0" marR="57125" marL="57125" anchor="ctr"/>
                </a:tc>
                <a:tc hMerge="1"/>
                <a:tc hMerge="1"/>
              </a:tr>
              <a:tr h="317225">
                <a:tc>
                  <a:txBody>
                    <a:bodyPr>
                      <a:noAutofit/>
                    </a:bodyPr>
                    <a:lstStyle/>
                    <a:p>
                      <a:pPr indent="0" lvl="0" marL="0" marR="0" rtl="0" algn="l">
                        <a:lnSpc>
                          <a:spcPct val="107000"/>
                        </a:lnSpc>
                        <a:spcBef>
                          <a:spcPts val="0"/>
                        </a:spcBef>
                        <a:spcAft>
                          <a:spcPts val="0"/>
                        </a:spcAft>
                        <a:buSzPct val="25000"/>
                        <a:buNone/>
                      </a:pPr>
                      <a:r>
                        <a:rPr lang="en-US" sz="1500" u="none" cap="none" strike="noStrike">
                          <a:latin typeface="Times New Roman"/>
                          <a:ea typeface="Times New Roman"/>
                          <a:cs typeface="Times New Roman"/>
                          <a:sym typeface="Times New Roman"/>
                        </a:rPr>
                        <a:t>Mục đích:</a:t>
                      </a:r>
                    </a:p>
                  </a:txBody>
                  <a:tcPr marT="0" marB="0" marR="57125" marL="57125" anchor="ctr"/>
                </a:tc>
                <a:tc gridSpan="2">
                  <a:txBody>
                    <a:bodyPr>
                      <a:noAutofit/>
                    </a:bodyPr>
                    <a:lstStyle/>
                    <a:p>
                      <a:pPr indent="0" lvl="0" marL="0" marR="0" rtl="0" algn="l">
                        <a:lnSpc>
                          <a:spcPct val="107000"/>
                        </a:lnSpc>
                        <a:spcBef>
                          <a:spcPts val="0"/>
                        </a:spcBef>
                        <a:spcAft>
                          <a:spcPts val="0"/>
                        </a:spcAft>
                        <a:buSzPct val="25000"/>
                        <a:buNone/>
                      </a:pPr>
                      <a:r>
                        <a:rPr lang="en-US" sz="1500" u="none" cap="none" strike="noStrike">
                          <a:latin typeface="Times New Roman"/>
                          <a:ea typeface="Times New Roman"/>
                          <a:cs typeface="Times New Roman"/>
                          <a:sym typeface="Times New Roman"/>
                        </a:rPr>
                        <a:t>Đáp ứng nhu cầu đặt phòng của khách hàng.</a:t>
                      </a:r>
                    </a:p>
                  </a:txBody>
                  <a:tcPr marT="0" marB="0" marR="57125" marL="57125" anchor="ctr"/>
                </a:tc>
                <a:tc hMerge="1"/>
              </a:tr>
              <a:tr h="382625">
                <a:tc>
                  <a:txBody>
                    <a:bodyPr>
                      <a:noAutofit/>
                    </a:bodyPr>
                    <a:lstStyle/>
                    <a:p>
                      <a:pPr indent="0" lvl="0" marL="0" marR="0" rtl="0" algn="l">
                        <a:lnSpc>
                          <a:spcPct val="107000"/>
                        </a:lnSpc>
                        <a:spcBef>
                          <a:spcPts val="0"/>
                        </a:spcBef>
                        <a:spcAft>
                          <a:spcPts val="0"/>
                        </a:spcAft>
                        <a:buSzPct val="25000"/>
                        <a:buNone/>
                      </a:pPr>
                      <a:r>
                        <a:rPr lang="en-US" sz="1500" u="none" cap="none" strike="noStrike">
                          <a:latin typeface="Times New Roman"/>
                          <a:ea typeface="Times New Roman"/>
                          <a:cs typeface="Times New Roman"/>
                          <a:sym typeface="Times New Roman"/>
                        </a:rPr>
                        <a:t>Mô tả:</a:t>
                      </a:r>
                    </a:p>
                  </a:txBody>
                  <a:tcPr marT="0" marB="0" marR="57125" marL="57125" anchor="ctr"/>
                </a:tc>
                <a:tc gridSpan="2">
                  <a:txBody>
                    <a:bodyPr>
                      <a:noAutofit/>
                    </a:bodyPr>
                    <a:lstStyle/>
                    <a:p>
                      <a:pPr indent="0" lvl="0" marL="0" marR="0" rtl="0" algn="l">
                        <a:lnSpc>
                          <a:spcPct val="107000"/>
                        </a:lnSpc>
                        <a:spcBef>
                          <a:spcPts val="0"/>
                        </a:spcBef>
                        <a:spcAft>
                          <a:spcPts val="0"/>
                        </a:spcAft>
                        <a:buSzPct val="25000"/>
                        <a:buNone/>
                      </a:pPr>
                      <a:r>
                        <a:rPr lang="en-US" sz="1500" u="none" cap="none" strike="noStrike">
                          <a:latin typeface="Times New Roman"/>
                          <a:ea typeface="Times New Roman"/>
                          <a:cs typeface="Times New Roman"/>
                          <a:sym typeface="Times New Roman"/>
                        </a:rPr>
                        <a:t>Use case này cho phép nhân viên thực hiện việc đặt phòng khi khách hàng có yêu cầu của khách hàng.</a:t>
                      </a:r>
                    </a:p>
                  </a:txBody>
                  <a:tcPr marT="0" marB="0" marR="57125" marL="57125" anchor="ctr"/>
                </a:tc>
                <a:tc hMerge="1"/>
              </a:tr>
              <a:tr h="237700">
                <a:tc>
                  <a:txBody>
                    <a:bodyPr>
                      <a:noAutofit/>
                    </a:bodyPr>
                    <a:lstStyle/>
                    <a:p>
                      <a:pPr indent="0" lvl="0" marL="0" marR="0" rtl="0" algn="l">
                        <a:lnSpc>
                          <a:spcPct val="107000"/>
                        </a:lnSpc>
                        <a:spcBef>
                          <a:spcPts val="0"/>
                        </a:spcBef>
                        <a:spcAft>
                          <a:spcPts val="0"/>
                        </a:spcAft>
                        <a:buSzPct val="25000"/>
                        <a:buNone/>
                      </a:pPr>
                      <a:r>
                        <a:rPr lang="en-US" sz="1500" u="none" cap="none" strike="noStrike">
                          <a:latin typeface="Times New Roman"/>
                          <a:ea typeface="Times New Roman"/>
                          <a:cs typeface="Times New Roman"/>
                          <a:sym typeface="Times New Roman"/>
                        </a:rPr>
                        <a:t>Tác nhân:</a:t>
                      </a:r>
                    </a:p>
                  </a:txBody>
                  <a:tcPr marT="0" marB="0" marR="57125" marL="57125" anchor="ctr"/>
                </a:tc>
                <a:tc gridSpan="2">
                  <a:txBody>
                    <a:bodyPr>
                      <a:noAutofit/>
                    </a:bodyPr>
                    <a:lstStyle/>
                    <a:p>
                      <a:pPr indent="0" lvl="0" marL="0" marR="0" rtl="0" algn="l">
                        <a:lnSpc>
                          <a:spcPct val="107000"/>
                        </a:lnSpc>
                        <a:spcBef>
                          <a:spcPts val="0"/>
                        </a:spcBef>
                        <a:spcAft>
                          <a:spcPts val="0"/>
                        </a:spcAft>
                        <a:buSzPct val="25000"/>
                        <a:buNone/>
                      </a:pPr>
                      <a:r>
                        <a:rPr lang="en-US" sz="1500" u="none" cap="none" strike="noStrike">
                          <a:latin typeface="Times New Roman"/>
                          <a:ea typeface="Times New Roman"/>
                          <a:cs typeface="Times New Roman"/>
                          <a:sym typeface="Times New Roman"/>
                        </a:rPr>
                        <a:t>Nhân viên lễ tân (người quản trị đóng vai trò là nhân viên lễ tân).</a:t>
                      </a:r>
                    </a:p>
                  </a:txBody>
                  <a:tcPr marT="0" marB="0" marR="57125" marL="57125" anchor="ctr"/>
                </a:tc>
                <a:tc hMerge="1"/>
              </a:tr>
              <a:tr h="237700">
                <a:tc>
                  <a:txBody>
                    <a:bodyPr>
                      <a:noAutofit/>
                    </a:bodyPr>
                    <a:lstStyle/>
                    <a:p>
                      <a:pPr indent="0" lvl="0" marL="0" marR="0" rtl="0" algn="l">
                        <a:lnSpc>
                          <a:spcPct val="107000"/>
                        </a:lnSpc>
                        <a:spcBef>
                          <a:spcPts val="0"/>
                        </a:spcBef>
                        <a:spcAft>
                          <a:spcPts val="0"/>
                        </a:spcAft>
                        <a:buSzPct val="25000"/>
                        <a:buNone/>
                      </a:pPr>
                      <a:r>
                        <a:rPr lang="en-US" sz="1500" u="none" cap="none" strike="noStrike">
                          <a:latin typeface="Times New Roman"/>
                          <a:ea typeface="Times New Roman"/>
                          <a:cs typeface="Times New Roman"/>
                          <a:sym typeface="Times New Roman"/>
                        </a:rPr>
                        <a:t>Điều kiện trước:</a:t>
                      </a:r>
                    </a:p>
                  </a:txBody>
                  <a:tcPr marT="0" marB="0" marR="57125" marL="57125" anchor="ctr"/>
                </a:tc>
                <a:tc gridSpan="2">
                  <a:txBody>
                    <a:bodyPr>
                      <a:noAutofit/>
                    </a:bodyPr>
                    <a:lstStyle/>
                    <a:p>
                      <a:pPr indent="0" lvl="0" marL="0" marR="0" rtl="0" algn="l">
                        <a:lnSpc>
                          <a:spcPct val="107000"/>
                        </a:lnSpc>
                        <a:spcBef>
                          <a:spcPts val="0"/>
                        </a:spcBef>
                        <a:spcAft>
                          <a:spcPts val="0"/>
                        </a:spcAft>
                        <a:buSzPct val="25000"/>
                        <a:buNone/>
                      </a:pPr>
                      <a:r>
                        <a:rPr lang="en-US" sz="1500" u="none" cap="none" strike="noStrike">
                          <a:latin typeface="Times New Roman"/>
                          <a:ea typeface="Times New Roman"/>
                          <a:cs typeface="Times New Roman"/>
                          <a:sym typeface="Times New Roman"/>
                        </a:rPr>
                        <a:t>Đăng nhập thành công và phải có phòng trống, chức năng đặt phòng được chọn.</a:t>
                      </a:r>
                    </a:p>
                  </a:txBody>
                  <a:tcPr marT="0" marB="0" marR="57125" marL="57125" anchor="ctr"/>
                </a:tc>
                <a:tc hMerge="1"/>
              </a:tr>
              <a:tr h="492600">
                <a:tc>
                  <a:txBody>
                    <a:bodyPr>
                      <a:noAutofit/>
                    </a:bodyPr>
                    <a:lstStyle/>
                    <a:p>
                      <a:pPr indent="0" lvl="0" marL="0" marR="0" rtl="0" algn="l">
                        <a:lnSpc>
                          <a:spcPct val="107000"/>
                        </a:lnSpc>
                        <a:spcBef>
                          <a:spcPts val="0"/>
                        </a:spcBef>
                        <a:spcAft>
                          <a:spcPts val="0"/>
                        </a:spcAft>
                        <a:buSzPct val="25000"/>
                        <a:buNone/>
                      </a:pPr>
                      <a:r>
                        <a:rPr lang="en-US" sz="1500" u="none" cap="none" strike="noStrike">
                          <a:latin typeface="Times New Roman"/>
                          <a:ea typeface="Times New Roman"/>
                          <a:cs typeface="Times New Roman"/>
                          <a:sym typeface="Times New Roman"/>
                        </a:rPr>
                        <a:t>Điều kiện sau:</a:t>
                      </a:r>
                    </a:p>
                  </a:txBody>
                  <a:tcPr marT="0" marB="0" marR="57125" marL="57125" anchor="ctr"/>
                </a:tc>
                <a:tc gridSpan="2">
                  <a:txBody>
                    <a:bodyPr>
                      <a:noAutofit/>
                    </a:bodyPr>
                    <a:lstStyle/>
                    <a:p>
                      <a:pPr indent="0" lvl="0" marL="0" marR="0" rtl="0" algn="l">
                        <a:lnSpc>
                          <a:spcPct val="107000"/>
                        </a:lnSpc>
                        <a:spcBef>
                          <a:spcPts val="0"/>
                        </a:spcBef>
                        <a:spcAft>
                          <a:spcPts val="0"/>
                        </a:spcAft>
                        <a:buSzPct val="25000"/>
                        <a:buNone/>
                      </a:pPr>
                      <a:r>
                        <a:rPr lang="en-US" sz="1500" u="none" cap="none" strike="noStrike">
                          <a:latin typeface="Times New Roman"/>
                          <a:ea typeface="Times New Roman"/>
                          <a:cs typeface="Times New Roman"/>
                          <a:sym typeface="Times New Roman"/>
                        </a:rPr>
                        <a:t>Nếu đặt phòng thành công thì thông báo cho nhân viên lễ tân biết biết và trạng thái phòng sẽ được cập nhật lại, ngược lại thì thông báo không thành công. </a:t>
                      </a:r>
                    </a:p>
                  </a:txBody>
                  <a:tcPr marT="0" marB="0" marR="57125" marL="57125" anchor="ctr"/>
                </a:tc>
                <a:tc hMerge="1"/>
              </a:tr>
              <a:tr h="237700">
                <a:tc rowSpan="2">
                  <a:txBody>
                    <a:bodyPr>
                      <a:noAutofit/>
                    </a:bodyPr>
                    <a:lstStyle/>
                    <a:p>
                      <a:pPr indent="0" lvl="0" marL="0" marR="0" rtl="0" algn="l">
                        <a:lnSpc>
                          <a:spcPct val="107000"/>
                        </a:lnSpc>
                        <a:spcBef>
                          <a:spcPts val="0"/>
                        </a:spcBef>
                        <a:spcAft>
                          <a:spcPts val="0"/>
                        </a:spcAft>
                        <a:buSzPct val="25000"/>
                        <a:buNone/>
                      </a:pPr>
                      <a:r>
                        <a:rPr lang="en-US" sz="1500" u="none" cap="none" strike="noStrike">
                          <a:latin typeface="Times New Roman"/>
                          <a:ea typeface="Times New Roman"/>
                          <a:cs typeface="Times New Roman"/>
                          <a:sym typeface="Times New Roman"/>
                        </a:rPr>
                        <a:t>Luồng sự kiện chính (Basic flows)</a:t>
                      </a:r>
                    </a:p>
                  </a:txBody>
                  <a:tcPr marT="0" marB="0" marR="57125" marL="57125" anchor="ctr"/>
                </a:tc>
                <a:tc>
                  <a:txBody>
                    <a:bodyPr>
                      <a:noAutofit/>
                    </a:bodyPr>
                    <a:lstStyle/>
                    <a:p>
                      <a:pPr indent="0" lvl="0" marL="0" marR="0" rtl="0" algn="ctr">
                        <a:lnSpc>
                          <a:spcPct val="107000"/>
                        </a:lnSpc>
                        <a:spcBef>
                          <a:spcPts val="0"/>
                        </a:spcBef>
                        <a:spcAft>
                          <a:spcPts val="0"/>
                        </a:spcAft>
                        <a:buSzPct val="25000"/>
                        <a:buNone/>
                      </a:pPr>
                      <a:r>
                        <a:rPr b="1" lang="en-US" sz="1500" u="none" cap="none" strike="noStrike">
                          <a:latin typeface="Times New Roman"/>
                          <a:ea typeface="Times New Roman"/>
                          <a:cs typeface="Times New Roman"/>
                          <a:sym typeface="Times New Roman"/>
                        </a:rPr>
                        <a:t>Nhân viên lễ tân</a:t>
                      </a:r>
                    </a:p>
                  </a:txBody>
                  <a:tcPr marT="0" marB="0" marR="57125" marL="57125" anchor="ctr"/>
                </a:tc>
                <a:tc>
                  <a:txBody>
                    <a:bodyPr>
                      <a:noAutofit/>
                    </a:bodyPr>
                    <a:lstStyle/>
                    <a:p>
                      <a:pPr indent="0" lvl="0" marL="0" marR="0" rtl="0" algn="ctr">
                        <a:lnSpc>
                          <a:spcPct val="107000"/>
                        </a:lnSpc>
                        <a:spcBef>
                          <a:spcPts val="0"/>
                        </a:spcBef>
                        <a:spcAft>
                          <a:spcPts val="0"/>
                        </a:spcAft>
                        <a:buSzPct val="25000"/>
                        <a:buNone/>
                      </a:pPr>
                      <a:r>
                        <a:rPr b="1" lang="en-US" sz="1500" u="none" cap="none" strike="noStrike">
                          <a:latin typeface="Times New Roman"/>
                          <a:ea typeface="Times New Roman"/>
                          <a:cs typeface="Times New Roman"/>
                          <a:sym typeface="Times New Roman"/>
                        </a:rPr>
                        <a:t>Hệ thống</a:t>
                      </a:r>
                    </a:p>
                  </a:txBody>
                  <a:tcPr marT="0" marB="0" marR="57125" marL="57125" anchor="ctr"/>
                </a:tc>
              </a:tr>
              <a:tr h="2786675">
                <a:tc vMerge="1"/>
                <a:tc>
                  <a:txBody>
                    <a:bodyPr>
                      <a:noAutofit/>
                    </a:bodyPr>
                    <a:lstStyle/>
                    <a:p>
                      <a:pPr indent="0" lvl="0" marL="0" marR="0" rtl="0" algn="l">
                        <a:lnSpc>
                          <a:spcPct val="107000"/>
                        </a:lnSpc>
                        <a:spcBef>
                          <a:spcPts val="0"/>
                        </a:spcBef>
                        <a:spcAft>
                          <a:spcPts val="0"/>
                        </a:spcAft>
                        <a:buSzPct val="25000"/>
                        <a:buNone/>
                      </a:pPr>
                      <a:r>
                        <a:rPr lang="en-US" sz="1500" u="none" cap="none" strike="noStrike">
                          <a:latin typeface="Times New Roman"/>
                          <a:ea typeface="Times New Roman"/>
                          <a:cs typeface="Times New Roman"/>
                          <a:sym typeface="Times New Roman"/>
                        </a:rPr>
                        <a:t>1. Nhân viên lễ tân chọn  chức năng đặt phòng. </a:t>
                      </a:r>
                    </a:p>
                    <a:p>
                      <a:pPr indent="0" lvl="0" marL="0" marR="0" rtl="0" algn="l">
                        <a:lnSpc>
                          <a:spcPct val="107000"/>
                        </a:lnSpc>
                        <a:spcBef>
                          <a:spcPts val="0"/>
                        </a:spcBef>
                        <a:spcAft>
                          <a:spcPts val="0"/>
                        </a:spcAft>
                        <a:buSzPct val="25000"/>
                        <a:buNone/>
                      </a:pPr>
                      <a:r>
                        <a:rPr lang="en-US" sz="1500" u="none" cap="none" strike="noStrike">
                          <a:latin typeface="Times New Roman"/>
                          <a:ea typeface="Times New Roman"/>
                          <a:cs typeface="Times New Roman"/>
                          <a:sym typeface="Times New Roman"/>
                        </a:rPr>
                        <a:t>3. Nhân viên lễ tân chọn thời gian và loại phòng muốn đặt.</a:t>
                      </a:r>
                    </a:p>
                    <a:p>
                      <a:pPr indent="0" lvl="0" marL="0" marR="0" rtl="0" algn="l">
                        <a:lnSpc>
                          <a:spcPct val="107000"/>
                        </a:lnSpc>
                        <a:spcBef>
                          <a:spcPts val="0"/>
                        </a:spcBef>
                        <a:spcAft>
                          <a:spcPts val="0"/>
                        </a:spcAft>
                        <a:buSzPct val="25000"/>
                        <a:buNone/>
                      </a:pPr>
                      <a:r>
                        <a:rPr lang="en-US" sz="1500" u="none" cap="none" strike="noStrike">
                          <a:latin typeface="Times New Roman"/>
                          <a:ea typeface="Times New Roman"/>
                          <a:cs typeface="Times New Roman"/>
                          <a:sym typeface="Times New Roman"/>
                        </a:rPr>
                        <a:t>5. Nhân viên lễ tân chọn phòng cần đặt.</a:t>
                      </a:r>
                    </a:p>
                    <a:p>
                      <a:pPr indent="0" lvl="0" marL="0" marR="0" rtl="0" algn="l">
                        <a:lnSpc>
                          <a:spcPct val="107000"/>
                        </a:lnSpc>
                        <a:spcBef>
                          <a:spcPts val="0"/>
                        </a:spcBef>
                        <a:spcAft>
                          <a:spcPts val="0"/>
                        </a:spcAft>
                        <a:buSzPct val="25000"/>
                        <a:buNone/>
                      </a:pPr>
                      <a:r>
                        <a:rPr lang="en-US" sz="1500" u="none" cap="none" strike="noStrike">
                          <a:latin typeface="Times New Roman"/>
                          <a:ea typeface="Times New Roman"/>
                          <a:cs typeface="Times New Roman"/>
                          <a:sym typeface="Times New Roman"/>
                        </a:rPr>
                        <a:t>7. Nhân viên lễ tân nhập số chứng minh nhân dân. </a:t>
                      </a:r>
                    </a:p>
                    <a:p>
                      <a:pPr indent="0" lvl="0" marL="0" marR="0" rtl="0" algn="l">
                        <a:lnSpc>
                          <a:spcPct val="107000"/>
                        </a:lnSpc>
                        <a:spcBef>
                          <a:spcPts val="0"/>
                        </a:spcBef>
                        <a:spcAft>
                          <a:spcPts val="0"/>
                        </a:spcAft>
                        <a:buSzPct val="25000"/>
                        <a:buNone/>
                      </a:pPr>
                      <a:r>
                        <a:rPr lang="en-US" sz="1500" u="none" cap="none" strike="noStrike">
                          <a:latin typeface="Times New Roman"/>
                          <a:ea typeface="Times New Roman"/>
                          <a:cs typeface="Times New Roman"/>
                          <a:sym typeface="Times New Roman"/>
                        </a:rPr>
                        <a:t>10. Nhân viên lễ tân chọn nút xác nhận đặt phòng.</a:t>
                      </a:r>
                    </a:p>
                  </a:txBody>
                  <a:tcPr marT="0" marB="0" marR="57125" marL="57125" anchor="ctr"/>
                </a:tc>
                <a:tc>
                  <a:txBody>
                    <a:bodyPr>
                      <a:noAutofit/>
                    </a:bodyPr>
                    <a:lstStyle/>
                    <a:p>
                      <a:pPr indent="0" lvl="0" marL="0" marR="0" rtl="0" algn="l">
                        <a:lnSpc>
                          <a:spcPct val="107000"/>
                        </a:lnSpc>
                        <a:spcBef>
                          <a:spcPts val="0"/>
                        </a:spcBef>
                        <a:spcAft>
                          <a:spcPts val="0"/>
                        </a:spcAft>
                        <a:buSzPct val="25000"/>
                        <a:buNone/>
                      </a:pPr>
                      <a:r>
                        <a:rPr lang="en-US" sz="1500" u="none" cap="none" strike="noStrike">
                          <a:latin typeface="Times New Roman"/>
                          <a:ea typeface="Times New Roman"/>
                          <a:cs typeface="Times New Roman"/>
                          <a:sym typeface="Times New Roman"/>
                        </a:rPr>
                        <a:t>2. Hệ thống hiển thị giao diện đặt phòng.</a:t>
                      </a:r>
                    </a:p>
                    <a:p>
                      <a:pPr indent="0" lvl="0" marL="0" marR="0" rtl="0" algn="l">
                        <a:lnSpc>
                          <a:spcPct val="107000"/>
                        </a:lnSpc>
                        <a:spcBef>
                          <a:spcPts val="0"/>
                        </a:spcBef>
                        <a:spcAft>
                          <a:spcPts val="0"/>
                        </a:spcAft>
                        <a:buSzPct val="25000"/>
                        <a:buNone/>
                      </a:pPr>
                      <a:r>
                        <a:rPr lang="en-US" sz="1500" u="none" cap="none" strike="noStrike">
                          <a:latin typeface="Times New Roman"/>
                          <a:ea typeface="Times New Roman"/>
                          <a:cs typeface="Times New Roman"/>
                          <a:sym typeface="Times New Roman"/>
                        </a:rPr>
                        <a:t>4. Hệ thống hiển thị danh sách các phòng có thể đặt trong thời gian đó.</a:t>
                      </a:r>
                    </a:p>
                    <a:p>
                      <a:pPr indent="0" lvl="0" marL="0" marR="0" rtl="0" algn="l">
                        <a:lnSpc>
                          <a:spcPct val="107000"/>
                        </a:lnSpc>
                        <a:spcBef>
                          <a:spcPts val="0"/>
                        </a:spcBef>
                        <a:spcAft>
                          <a:spcPts val="0"/>
                        </a:spcAft>
                        <a:buSzPct val="25000"/>
                        <a:buNone/>
                      </a:pPr>
                      <a:r>
                        <a:rPr lang="en-US" sz="1500" u="none" cap="none" strike="noStrike">
                          <a:latin typeface="Times New Roman"/>
                          <a:ea typeface="Times New Roman"/>
                          <a:cs typeface="Times New Roman"/>
                          <a:sym typeface="Times New Roman"/>
                        </a:rPr>
                        <a:t>6. Hệ thống hiện thị form thông tin đặt phòng gồm: số CMND(visa/passport đối với người nước ngoài), họ tên, địa chỉ, số điện thoại…,.</a:t>
                      </a:r>
                    </a:p>
                    <a:p>
                      <a:pPr indent="0" lvl="0" marL="0" marR="0" rtl="0" algn="l">
                        <a:lnSpc>
                          <a:spcPct val="107000"/>
                        </a:lnSpc>
                        <a:spcBef>
                          <a:spcPts val="0"/>
                        </a:spcBef>
                        <a:spcAft>
                          <a:spcPts val="0"/>
                        </a:spcAft>
                        <a:buSzPct val="25000"/>
                        <a:buNone/>
                      </a:pPr>
                      <a:r>
                        <a:rPr lang="en-US" sz="1500" u="none" cap="none" strike="noStrike">
                          <a:latin typeface="Times New Roman"/>
                          <a:ea typeface="Times New Roman"/>
                          <a:cs typeface="Times New Roman"/>
                          <a:sym typeface="Times New Roman"/>
                        </a:rPr>
                        <a:t>8. Hệ thống kiểm tra số chứng minh nhân dân  khách hàng có tồn tại không.</a:t>
                      </a:r>
                    </a:p>
                    <a:p>
                      <a:pPr indent="0" lvl="0" marL="0" marR="0" rtl="0" algn="l">
                        <a:lnSpc>
                          <a:spcPct val="107000"/>
                        </a:lnSpc>
                        <a:spcBef>
                          <a:spcPts val="0"/>
                        </a:spcBef>
                        <a:spcAft>
                          <a:spcPts val="0"/>
                        </a:spcAft>
                        <a:buSzPct val="25000"/>
                        <a:buNone/>
                      </a:pPr>
                      <a:r>
                        <a:rPr lang="en-US" sz="1500" u="none" cap="none" strike="noStrike">
                          <a:latin typeface="Times New Roman"/>
                          <a:ea typeface="Times New Roman"/>
                          <a:cs typeface="Times New Roman"/>
                          <a:sym typeface="Times New Roman"/>
                        </a:rPr>
                        <a:t>9. Hệ thống hiển thị các thông tin của khách hàng.</a:t>
                      </a:r>
                    </a:p>
                    <a:p>
                      <a:pPr indent="0" lvl="0" marL="0" marR="0" rtl="0" algn="l">
                        <a:lnSpc>
                          <a:spcPct val="107000"/>
                        </a:lnSpc>
                        <a:spcBef>
                          <a:spcPts val="0"/>
                        </a:spcBef>
                        <a:spcAft>
                          <a:spcPts val="0"/>
                        </a:spcAft>
                        <a:buSzPct val="25000"/>
                        <a:buNone/>
                      </a:pPr>
                      <a:r>
                        <a:rPr lang="en-US" sz="1500" u="none" cap="none" strike="noStrike">
                          <a:latin typeface="Times New Roman"/>
                          <a:ea typeface="Times New Roman"/>
                          <a:cs typeface="Times New Roman"/>
                          <a:sym typeface="Times New Roman"/>
                        </a:rPr>
                        <a:t>11. Hệ thống lưu lại thông tin đặt phòng và thông báo đặt phòng thành công.</a:t>
                      </a:r>
                    </a:p>
                  </a:txBody>
                  <a:tcPr marT="0" marB="0" marR="57125" marL="57125"/>
                </a:tc>
              </a:tr>
              <a:tr h="1257300">
                <a:tc>
                  <a:txBody>
                    <a:bodyPr>
                      <a:noAutofit/>
                    </a:bodyPr>
                    <a:lstStyle/>
                    <a:p>
                      <a:pPr indent="0" lvl="0" marL="0" marR="0" rtl="0" algn="l">
                        <a:lnSpc>
                          <a:spcPct val="107000"/>
                        </a:lnSpc>
                        <a:spcBef>
                          <a:spcPts val="0"/>
                        </a:spcBef>
                        <a:spcAft>
                          <a:spcPts val="0"/>
                        </a:spcAft>
                        <a:buSzPct val="25000"/>
                        <a:buNone/>
                      </a:pPr>
                      <a:r>
                        <a:rPr lang="en-US" sz="1500" u="none" cap="none" strike="noStrike">
                          <a:latin typeface="Times New Roman"/>
                          <a:ea typeface="Times New Roman"/>
                          <a:cs typeface="Times New Roman"/>
                          <a:sym typeface="Times New Roman"/>
                        </a:rPr>
                        <a:t>Luồng sự kiện phụ (Alternative Flows):</a:t>
                      </a:r>
                    </a:p>
                  </a:txBody>
                  <a:tcPr marT="0" marB="0" marR="57125" marL="57125" anchor="ctr"/>
                </a:tc>
                <a:tc gridSpan="2">
                  <a:txBody>
                    <a:bodyPr>
                      <a:noAutofit/>
                    </a:bodyPr>
                    <a:lstStyle/>
                    <a:p>
                      <a:pPr indent="0" lvl="0" marL="0" marR="0" rtl="0" algn="l">
                        <a:lnSpc>
                          <a:spcPct val="107000"/>
                        </a:lnSpc>
                        <a:spcBef>
                          <a:spcPts val="0"/>
                        </a:spcBef>
                        <a:spcAft>
                          <a:spcPts val="0"/>
                        </a:spcAft>
                        <a:buSzPct val="25000"/>
                        <a:buNone/>
                      </a:pPr>
                      <a:r>
                        <a:rPr lang="en-US" sz="1500" u="none" cap="none" strike="noStrike">
                          <a:latin typeface="Times New Roman"/>
                          <a:ea typeface="Times New Roman"/>
                          <a:cs typeface="Times New Roman"/>
                          <a:sym typeface="Times New Roman"/>
                        </a:rPr>
                        <a:t>4.1 Nếu không có phòng trống trong khoản thời gian đó thì hệ thống thông báo hết phòng.</a:t>
                      </a:r>
                    </a:p>
                    <a:p>
                      <a:pPr indent="0" lvl="0" marL="0" marR="0" rtl="0" algn="l">
                        <a:lnSpc>
                          <a:spcPct val="107000"/>
                        </a:lnSpc>
                        <a:spcBef>
                          <a:spcPts val="0"/>
                        </a:spcBef>
                        <a:spcAft>
                          <a:spcPts val="0"/>
                        </a:spcAft>
                        <a:buSzPct val="25000"/>
                        <a:buNone/>
                      </a:pPr>
                      <a:r>
                        <a:rPr lang="en-US" sz="1500" u="none" cap="none" strike="noStrike">
                          <a:latin typeface="Times New Roman"/>
                          <a:ea typeface="Times New Roman"/>
                          <a:cs typeface="Times New Roman"/>
                          <a:sym typeface="Times New Roman"/>
                        </a:rPr>
                        <a:t>4.2 Trong trường hợp khách hàng muốn thay đổi loại phòng thì nhân viên lễ tân sẽ thực hiện lại bước 3.</a:t>
                      </a:r>
                    </a:p>
                    <a:p>
                      <a:pPr indent="0" lvl="0" marL="0" marR="0" rtl="0" algn="l">
                        <a:lnSpc>
                          <a:spcPct val="107000"/>
                        </a:lnSpc>
                        <a:spcBef>
                          <a:spcPts val="0"/>
                        </a:spcBef>
                        <a:spcAft>
                          <a:spcPts val="0"/>
                        </a:spcAft>
                        <a:buSzPct val="25000"/>
                        <a:buNone/>
                      </a:pPr>
                      <a:r>
                        <a:rPr lang="en-US" sz="1500" u="none" cap="none" strike="noStrike">
                          <a:latin typeface="Times New Roman"/>
                          <a:ea typeface="Times New Roman"/>
                          <a:cs typeface="Times New Roman"/>
                          <a:sym typeface="Times New Roman"/>
                        </a:rPr>
                        <a:t>9.1 Nếu số chứng minh nhân dân đó chưa tồn tại trong hệ thống thì nhân viên lễ tân sẽ nhập các thông tin còn lại.</a:t>
                      </a:r>
                    </a:p>
                    <a:p>
                      <a:pPr indent="0" lvl="0" marL="0" marR="0" rtl="0" algn="l">
                        <a:lnSpc>
                          <a:spcPct val="107000"/>
                        </a:lnSpc>
                        <a:spcBef>
                          <a:spcPts val="0"/>
                        </a:spcBef>
                        <a:spcAft>
                          <a:spcPts val="0"/>
                        </a:spcAft>
                        <a:buSzPct val="25000"/>
                        <a:buNone/>
                      </a:pPr>
                      <a:r>
                        <a:rPr lang="en-US" sz="1500" u="none" cap="none" strike="noStrike">
                          <a:latin typeface="Times New Roman"/>
                          <a:ea typeface="Times New Roman"/>
                          <a:cs typeface="Times New Roman"/>
                          <a:sym typeface="Times New Roman"/>
                        </a:rPr>
                        <a:t>9.2 Nếu thông tin nhập sai với định dạng, hệ thống yêu cầu nhân viên lễ tân nhập lại. </a:t>
                      </a:r>
                    </a:p>
                  </a:txBody>
                  <a:tcPr marT="0" marB="0" marR="57125" marL="57125" anchor="ctr"/>
                </a:tc>
                <a:tc hMerge="1"/>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ph type="title"/>
          </p:nvPr>
        </p:nvSpPr>
        <p:spPr>
          <a:xfrm>
            <a:off x="838200" y="0"/>
            <a:ext cx="10515600" cy="573964"/>
          </a:xfrm>
          <a:prstGeom prst="rect">
            <a:avLst/>
          </a:prstGeom>
          <a:noFill/>
          <a:ln>
            <a:noFill/>
          </a:ln>
        </p:spPr>
        <p:txBody>
          <a:bodyPr anchorCtr="0" anchor="ctr" bIns="45700" lIns="91425" rIns="91425" wrap="square" tIns="45700">
            <a:noAutofit/>
          </a:bodyPr>
          <a:lstStyle/>
          <a:p>
            <a:pPr indent="-742950" lvl="0" marL="742950" marR="0" rtl="0" algn="ctr">
              <a:spcBef>
                <a:spcPts val="0"/>
              </a:spcBef>
              <a:buClr>
                <a:schemeClr val="dk1"/>
              </a:buClr>
              <a:buSzPct val="100000"/>
              <a:buFont typeface="Corbel"/>
              <a:buAutoNum type="arabicPeriod" startAt="3"/>
            </a:pPr>
            <a:r>
              <a:rPr b="0" i="0" lang="en-US" sz="3600" u="none" cap="none" strike="noStrike">
                <a:solidFill>
                  <a:schemeClr val="dk1"/>
                </a:solidFill>
                <a:latin typeface="Times New Roman"/>
                <a:ea typeface="Times New Roman"/>
                <a:cs typeface="Times New Roman"/>
                <a:sym typeface="Times New Roman"/>
              </a:rPr>
              <a:t>Phân tích</a:t>
            </a:r>
          </a:p>
        </p:txBody>
      </p:sp>
      <p:sp>
        <p:nvSpPr>
          <p:cNvPr id="265" name="Shape 265"/>
          <p:cNvSpPr txBox="1"/>
          <p:nvPr>
            <p:ph idx="1" type="body"/>
          </p:nvPr>
        </p:nvSpPr>
        <p:spPr>
          <a:xfrm>
            <a:off x="838200" y="442838"/>
            <a:ext cx="3848100" cy="4351338"/>
          </a:xfrm>
          <a:prstGeom prst="rect">
            <a:avLst/>
          </a:prstGeom>
          <a:noFill/>
          <a:ln>
            <a:noFill/>
          </a:ln>
        </p:spPr>
        <p:txBody>
          <a:bodyPr anchorCtr="0" anchor="ctr" bIns="45700" lIns="91425" rIns="91425" wrap="square" tIns="45700">
            <a:noAutofit/>
          </a:bodyPr>
          <a:lstStyle/>
          <a:p>
            <a:pPr indent="0" lvl="0" marL="0" marR="0" rtl="0" algn="l">
              <a:spcBef>
                <a:spcPts val="0"/>
              </a:spcBef>
              <a:spcAft>
                <a:spcPts val="0"/>
              </a:spcAft>
              <a:buClr>
                <a:srgbClr val="1186C3"/>
              </a:buClr>
              <a:buSzPct val="25000"/>
              <a:buFont typeface="Arial"/>
              <a:buNone/>
            </a:pPr>
            <a:r>
              <a:rPr b="0" i="0" lang="en-US" sz="2400" u="none" cap="none" strike="noStrike">
                <a:solidFill>
                  <a:schemeClr val="dk1"/>
                </a:solidFill>
                <a:latin typeface="Times New Roman"/>
                <a:ea typeface="Times New Roman"/>
                <a:cs typeface="Times New Roman"/>
                <a:sym typeface="Times New Roman"/>
              </a:rPr>
              <a:t>3.2	Đặt tả use case chính trong ứng dụng</a:t>
            </a:r>
          </a:p>
          <a:p>
            <a:pPr indent="0" lvl="0" marL="0" marR="0" rtl="0" algn="l">
              <a:spcBef>
                <a:spcPts val="1080"/>
              </a:spcBef>
              <a:spcAft>
                <a:spcPts val="0"/>
              </a:spcAft>
              <a:buClr>
                <a:srgbClr val="1186C3"/>
              </a:buClr>
              <a:buSzPct val="250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spcBef>
                <a:spcPts val="1080"/>
              </a:spcBef>
              <a:spcAft>
                <a:spcPts val="0"/>
              </a:spcAft>
              <a:buClr>
                <a:srgbClr val="1186C3"/>
              </a:buClr>
              <a:buSzPct val="250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285750" lvl="0" marL="285750" marR="0" rtl="0" algn="l">
              <a:spcBef>
                <a:spcPts val="1080"/>
              </a:spcBef>
              <a:spcAft>
                <a:spcPts val="0"/>
              </a:spcAft>
              <a:buClr>
                <a:srgbClr val="1186C3"/>
              </a:buClr>
              <a:buSzPct val="1450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266" name="Shape 266"/>
          <p:cNvPicPr preferRelativeResize="0"/>
          <p:nvPr/>
        </p:nvPicPr>
        <p:blipFill rotWithShape="1">
          <a:blip r:embed="rId3">
            <a:alphaModFix/>
          </a:blip>
          <a:srcRect b="0" l="0" r="0" t="0"/>
          <a:stretch/>
        </p:blipFill>
        <p:spPr>
          <a:xfrm>
            <a:off x="5072063" y="442838"/>
            <a:ext cx="6878845" cy="638372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