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4" r:id="rId4"/>
    <p:sldId id="271" r:id="rId5"/>
    <p:sldId id="269" r:id="rId6"/>
    <p:sldId id="272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7" r:id="rId16"/>
    <p:sldId id="265" r:id="rId17"/>
    <p:sldId id="270" r:id="rId18"/>
    <p:sldId id="267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DT+KOaoebDeAFmi87g8kfmRj2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0770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6925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7167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7961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89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3185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434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88a952f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88a952f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189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9139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2319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337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2234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3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  <a:defRPr sz="3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ldNum" idx="12"/>
          </p:nvPr>
        </p:nvSpPr>
        <p:spPr>
          <a:xfrm>
            <a:off x="10050150" y="5876398"/>
            <a:ext cx="16398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3600"/>
            </a:lvl1pPr>
            <a:lvl2pPr marL="0" lvl="1" indent="0" algn="r">
              <a:spcBef>
                <a:spcPts val="0"/>
              </a:spcBef>
              <a:buNone/>
              <a:defRPr sz="3600"/>
            </a:lvl2pPr>
            <a:lvl3pPr marL="0" lvl="2" indent="0" algn="r">
              <a:spcBef>
                <a:spcPts val="0"/>
              </a:spcBef>
              <a:buNone/>
              <a:defRPr sz="3600"/>
            </a:lvl3pPr>
            <a:lvl4pPr marL="0" lvl="3" indent="0" algn="r">
              <a:spcBef>
                <a:spcPts val="0"/>
              </a:spcBef>
              <a:buNone/>
              <a:defRPr sz="3600"/>
            </a:lvl4pPr>
            <a:lvl5pPr marL="0" lvl="4" indent="0" algn="r">
              <a:spcBef>
                <a:spcPts val="0"/>
              </a:spcBef>
              <a:buNone/>
              <a:defRPr sz="3600"/>
            </a:lvl5pPr>
            <a:lvl6pPr marL="0" lvl="5" indent="0" algn="r">
              <a:spcBef>
                <a:spcPts val="0"/>
              </a:spcBef>
              <a:buNone/>
              <a:defRPr sz="3600"/>
            </a:lvl6pPr>
            <a:lvl7pPr marL="0" lvl="6" indent="0" algn="r">
              <a:spcBef>
                <a:spcPts val="0"/>
              </a:spcBef>
              <a:buNone/>
              <a:defRPr sz="3600"/>
            </a:lvl7pPr>
            <a:lvl8pPr marL="0" lvl="7" indent="0" algn="r">
              <a:spcBef>
                <a:spcPts val="0"/>
              </a:spcBef>
              <a:buNone/>
              <a:defRPr sz="3600"/>
            </a:lvl8pPr>
            <a:lvl9pPr marL="0" lvl="8" indent="0" algn="r">
              <a:spcBef>
                <a:spcPts val="0"/>
              </a:spcBef>
              <a:buNone/>
              <a:defRPr sz="3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sz="8800" b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sz="22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sz="22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  <a:defRPr sz="3200"/>
            </a:lvl1pPr>
            <a:lvl2pPr marL="914400" lvl="1" indent="-406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  <a:defRPr sz="2800"/>
            </a:lvl2pPr>
            <a:lvl3pPr marL="1371600" lvl="2" indent="-381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3pPr>
            <a:lvl4pPr marL="1828800" lvl="3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4pPr>
            <a:lvl5pPr marL="2286000" lvl="4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5pPr>
            <a:lvl6pPr marL="2743200" lvl="5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6pPr>
            <a:lvl7pPr marL="3200400" lvl="6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7pPr>
            <a:lvl8pPr marL="3657600" lvl="7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8pPr>
            <a:lvl9pPr marL="4114800" lvl="8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sz="18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F8F8F8"/>
          </a:solidFill>
          <a:ln>
            <a:noFill/>
          </a:ln>
        </p:spPr>
      </p:sp>
      <p:sp>
        <p:nvSpPr>
          <p:cNvPr id="66" name="Google Shape;66;p20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1777512" y="1579152"/>
            <a:ext cx="8637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800"/>
              <a:buFont typeface="Arial"/>
              <a:buNone/>
            </a:pPr>
            <a:r>
              <a:rPr lang="fr-CH" sz="7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Projet sur mandat </a:t>
            </a:r>
            <a:endParaRPr sz="7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389185" y="4180977"/>
            <a:ext cx="9346327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lang="fr-CH" dirty="0" err="1">
                <a:latin typeface="Arial"/>
                <a:ea typeface="Arial"/>
                <a:cs typeface="Arial"/>
                <a:sym typeface="Arial"/>
              </a:rPr>
              <a:t>Dayanna</a:t>
            </a:r>
            <a:r>
              <a:rPr lang="fr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CH" dirty="0" err="1">
                <a:latin typeface="Arial"/>
                <a:ea typeface="Arial"/>
                <a:cs typeface="Arial"/>
                <a:sym typeface="Arial"/>
              </a:rPr>
              <a:t>Tenecela</a:t>
            </a:r>
            <a:r>
              <a:rPr lang="fr-CH" dirty="0">
                <a:latin typeface="Arial"/>
                <a:ea typeface="Arial"/>
                <a:cs typeface="Arial"/>
                <a:sym typeface="Arial"/>
              </a:rPr>
              <a:t> - Steven Favre - </a:t>
            </a:r>
            <a:r>
              <a:rPr lang="fr-CH" dirty="0" err="1">
                <a:latin typeface="Arial"/>
                <a:ea typeface="Arial"/>
                <a:cs typeface="Arial"/>
                <a:sym typeface="Arial"/>
              </a:rPr>
              <a:t>Sofian</a:t>
            </a:r>
            <a:r>
              <a:rPr lang="fr-CH" dirty="0">
                <a:latin typeface="Arial"/>
                <a:ea typeface="Arial"/>
                <a:cs typeface="Arial"/>
                <a:sym typeface="Arial"/>
              </a:rPr>
              <a:t> Madani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777512" y="2861386"/>
            <a:ext cx="86370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fr-CH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FC </a:t>
            </a:r>
            <a:r>
              <a:rPr lang="fr-CH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CHAMPEL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fr-CH" sz="1800" b="1" dirty="0" smtClean="0">
                <a:solidFill>
                  <a:schemeClr val="dk1"/>
                </a:solidFill>
              </a:rPr>
              <a:t>PHASE DE CONSTRUCTION 1</a:t>
            </a:r>
            <a:r>
              <a:rPr lang="fr-CH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4910" y="4875361"/>
            <a:ext cx="1714286" cy="1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200" cy="139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-CH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7" y="127250"/>
            <a:ext cx="8087979" cy="67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1" y="0"/>
            <a:ext cx="6483275" cy="678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2" y="0"/>
            <a:ext cx="6457743" cy="678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76" y="33466"/>
            <a:ext cx="6532685" cy="67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6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" b="6659"/>
          <a:stretch/>
        </p:blipFill>
        <p:spPr>
          <a:xfrm>
            <a:off x="1143000" y="83128"/>
            <a:ext cx="9495692" cy="677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2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" b="1891"/>
          <a:stretch/>
        </p:blipFill>
        <p:spPr>
          <a:xfrm>
            <a:off x="2089206" y="46873"/>
            <a:ext cx="7344939" cy="674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657606" y="294261"/>
            <a:ext cx="10772775" cy="71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 smtClean="0">
                <a:solidFill>
                  <a:srgbClr val="FF0000"/>
                </a:solidFill>
              </a:rPr>
              <a:t/>
            </a:r>
            <a:br>
              <a:rPr lang="fr-CH" sz="4400" dirty="0" smtClean="0">
                <a:solidFill>
                  <a:srgbClr val="FF0000"/>
                </a:solidFill>
              </a:rPr>
            </a:br>
            <a:r>
              <a:rPr lang="fr-CH" sz="44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Diagramme de classes (DC)</a:t>
            </a: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54" name="Google Shape;154;p10"/>
          <p:cNvSpPr txBox="1">
            <a:spLocks noGrp="1"/>
          </p:cNvSpPr>
          <p:nvPr>
            <p:ph type="sldNum" idx="12"/>
          </p:nvPr>
        </p:nvSpPr>
        <p:spPr>
          <a:xfrm>
            <a:off x="10050150" y="5876398"/>
            <a:ext cx="1639800" cy="79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CH"/>
              <a:t>16</a:t>
            </a:fld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64" y="1010331"/>
            <a:ext cx="11448705" cy="527538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657606" y="294261"/>
            <a:ext cx="10772775" cy="71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 smtClean="0">
                <a:solidFill>
                  <a:srgbClr val="FF0000"/>
                </a:solidFill>
              </a:rPr>
              <a:t/>
            </a:r>
            <a:br>
              <a:rPr lang="fr-CH" sz="4400" dirty="0" smtClean="0">
                <a:solidFill>
                  <a:srgbClr val="FF0000"/>
                </a:solidFill>
              </a:rPr>
            </a:br>
            <a:r>
              <a:rPr lang="fr-CH" sz="44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Diagramme de cas d’utilisation (DUC)</a:t>
            </a: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657606" y="1293222"/>
            <a:ext cx="10753725" cy="5203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sp>
        <p:nvSpPr>
          <p:cNvPr id="154" name="Google Shape;154;p10"/>
          <p:cNvSpPr txBox="1">
            <a:spLocks noGrp="1"/>
          </p:cNvSpPr>
          <p:nvPr>
            <p:ph type="sldNum" idx="12"/>
          </p:nvPr>
        </p:nvSpPr>
        <p:spPr>
          <a:xfrm>
            <a:off x="10050150" y="5876398"/>
            <a:ext cx="1639800" cy="79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CH"/>
              <a:t>17</a:t>
            </a:fld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10331"/>
            <a:ext cx="11634199" cy="568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88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88a952f81_0_1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00" cy="165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Merci pour votre écoute</a:t>
            </a:r>
            <a:endParaRPr/>
          </a:p>
        </p:txBody>
      </p:sp>
      <p:sp>
        <p:nvSpPr>
          <p:cNvPr id="167" name="Google Shape;167;g1488a952f81_0_10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800" cy="376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fr-CH" sz="3600" b="1">
                <a:latin typeface="Arial"/>
                <a:ea typeface="Arial"/>
                <a:cs typeface="Arial"/>
                <a:sym typeface="Arial"/>
              </a:rPr>
              <a:t>Avez-vous des questions ?</a:t>
            </a:r>
            <a:endParaRPr sz="36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1488a952f81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4910" y="4875361"/>
            <a:ext cx="1714286" cy="17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343914" y="10181"/>
            <a:ext cx="10922024" cy="137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</a:pPr>
            <a:r>
              <a:rPr lang="fr-CH" sz="44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Scope phase construction 1 </a:t>
            </a:r>
            <a:endParaRPr sz="4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343914" y="1138989"/>
            <a:ext cx="10893900" cy="552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 dirty="0" smtClean="0">
                <a:latin typeface="Century Gothic" panose="020B0502020202020204" pitchFamily="34" charset="0"/>
                <a:ea typeface="Arial"/>
                <a:cs typeface="Arial" panose="020B0604020202020204" pitchFamily="34" charset="0"/>
                <a:sym typeface="Arial"/>
              </a:rPr>
              <a:t>Entretien mandant</a:t>
            </a:r>
            <a:endParaRPr sz="2000" dirty="0" smtClean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0" lvl="0" indent="0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 dirty="0" smtClean="0">
                <a:latin typeface="Century Gothic" panose="020B0502020202020204" pitchFamily="34" charset="0"/>
                <a:ea typeface="Arial"/>
                <a:cs typeface="Arial" panose="020B0604020202020204" pitchFamily="34" charset="0"/>
                <a:sym typeface="Arial"/>
              </a:rPr>
              <a:t>Modification des besoins et fonctionnalités</a:t>
            </a:r>
          </a:p>
          <a:p>
            <a:pPr marL="0" lvl="0" indent="0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 dirty="0" smtClean="0">
                <a:latin typeface="Century Gothic" panose="020B0502020202020204" pitchFamily="34" charset="0"/>
                <a:cs typeface="Arial" panose="020B0604020202020204" pitchFamily="34" charset="0"/>
                <a:sym typeface="Arial"/>
              </a:rPr>
              <a:t>Définir les priorités</a:t>
            </a:r>
          </a:p>
          <a:p>
            <a:pPr marL="0" lvl="0" indent="0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 dirty="0" smtClean="0">
                <a:latin typeface="Century Gothic" panose="020B0502020202020204" pitchFamily="34" charset="0"/>
                <a:cs typeface="Arial" panose="020B0604020202020204" pitchFamily="34" charset="0"/>
                <a:sym typeface="Arial"/>
              </a:rPr>
              <a:t>Prise de décisions </a:t>
            </a:r>
          </a:p>
          <a:p>
            <a:pPr marL="0" lvl="0" indent="0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 dirty="0" smtClean="0">
                <a:latin typeface="Century Gothic" panose="020B0502020202020204" pitchFamily="34" charset="0"/>
                <a:cs typeface="Arial" panose="020B0604020202020204" pitchFamily="34" charset="0"/>
                <a:sym typeface="Arial"/>
              </a:rPr>
              <a:t>Correction des DC &amp; DUC </a:t>
            </a:r>
          </a:p>
          <a:p>
            <a:pPr marL="0" lvl="0" indent="0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 dirty="0" smtClean="0">
                <a:latin typeface="Century Gothic" panose="020B0502020202020204" pitchFamily="34" charset="0"/>
                <a:cs typeface="Arial" panose="020B0604020202020204" pitchFamily="34" charset="0"/>
                <a:sym typeface="Arial"/>
              </a:rPr>
              <a:t>Réalisation maquettes</a:t>
            </a:r>
          </a:p>
          <a:p>
            <a:pPr marL="0" lvl="0" indent="0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 dirty="0" smtClean="0">
                <a:latin typeface="Century Gothic" panose="020B0502020202020204" pitchFamily="34" charset="0"/>
                <a:cs typeface="Arial" panose="020B0604020202020204" pitchFamily="34" charset="0"/>
                <a:sym typeface="Arial"/>
              </a:rPr>
              <a:t>Attribution des tâches</a:t>
            </a:r>
            <a:endParaRPr sz="2000" dirty="0" smtClean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91440" lvl="0" indent="-15240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10050150" y="5876398"/>
            <a:ext cx="1639800" cy="79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CH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240512" y="320843"/>
            <a:ext cx="10772775" cy="5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Répartition du travail</a:t>
            </a: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240512" y="1257300"/>
            <a:ext cx="11026320" cy="5464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b="1" dirty="0" smtClean="0">
                <a:latin typeface="Century Gothic" panose="020B0502020202020204" pitchFamily="34" charset="0"/>
              </a:rPr>
              <a:t>Gestion des tournois </a:t>
            </a: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dirty="0" smtClean="0">
                <a:latin typeface="Century Gothic" panose="020B0502020202020204" pitchFamily="34" charset="0"/>
              </a:rPr>
              <a:t>Membre : </a:t>
            </a:r>
            <a:r>
              <a:rPr lang="fr-CH" dirty="0" err="1" smtClean="0">
                <a:latin typeface="Century Gothic" panose="020B0502020202020204" pitchFamily="34" charset="0"/>
              </a:rPr>
              <a:t>Dayanna</a:t>
            </a:r>
            <a:endParaRPr lang="fr-CH" dirty="0" smtClean="0">
              <a:latin typeface="Century Gothic" panose="020B0502020202020204" pitchFamily="34" charset="0"/>
            </a:endParaRP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dirty="0" smtClean="0">
                <a:latin typeface="Century Gothic" panose="020B0502020202020204" pitchFamily="34" charset="0"/>
              </a:rPr>
              <a:t>Temps : 2 jours</a:t>
            </a: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fr-CH" b="1" dirty="0">
              <a:latin typeface="Century Gothic" panose="020B0502020202020204" pitchFamily="34" charset="0"/>
            </a:endParaRPr>
          </a:p>
          <a:p>
            <a:pPr marL="91440" indent="0">
              <a:buSzPts val="2400"/>
              <a:buNone/>
            </a:pPr>
            <a:r>
              <a:rPr lang="fr-FR" b="1" dirty="0">
                <a:latin typeface="Century Gothic" panose="020B0502020202020204" pitchFamily="34" charset="0"/>
              </a:rPr>
              <a:t>Algorithme </a:t>
            </a:r>
            <a:r>
              <a:rPr lang="fr-FR" b="1" dirty="0" smtClean="0">
                <a:latin typeface="Century Gothic" panose="020B0502020202020204" pitchFamily="34" charset="0"/>
              </a:rPr>
              <a:t>de placement de matchs</a:t>
            </a:r>
          </a:p>
          <a:p>
            <a:pPr marL="91440" indent="0">
              <a:buSzPts val="2400"/>
              <a:buNone/>
            </a:pPr>
            <a:r>
              <a:rPr lang="fr-FR" dirty="0" smtClean="0">
                <a:latin typeface="Century Gothic" panose="020B0502020202020204" pitchFamily="34" charset="0"/>
              </a:rPr>
              <a:t>Membre : </a:t>
            </a:r>
            <a:r>
              <a:rPr lang="fr-FR" dirty="0" err="1" smtClean="0">
                <a:latin typeface="Century Gothic" panose="020B0502020202020204" pitchFamily="34" charset="0"/>
              </a:rPr>
              <a:t>Dayanna</a:t>
            </a:r>
            <a:r>
              <a:rPr lang="fr-FR" dirty="0" smtClean="0">
                <a:latin typeface="Century Gothic" panose="020B0502020202020204" pitchFamily="34" charset="0"/>
              </a:rPr>
              <a:t>, Steven et </a:t>
            </a:r>
            <a:r>
              <a:rPr lang="fr-FR" dirty="0" err="1" smtClean="0">
                <a:latin typeface="Century Gothic" panose="020B0502020202020204" pitchFamily="34" charset="0"/>
              </a:rPr>
              <a:t>Sofian</a:t>
            </a:r>
            <a:endParaRPr lang="fr-FR" dirty="0" smtClean="0">
              <a:latin typeface="Century Gothic" panose="020B0502020202020204" pitchFamily="34" charset="0"/>
            </a:endParaRPr>
          </a:p>
          <a:p>
            <a:pPr marL="91440" indent="0">
              <a:buSzPts val="2400"/>
              <a:buNone/>
            </a:pPr>
            <a:r>
              <a:rPr lang="fr-FR" dirty="0" smtClean="0">
                <a:latin typeface="Century Gothic" panose="020B0502020202020204" pitchFamily="34" charset="0"/>
              </a:rPr>
              <a:t>Temps : 3 jours</a:t>
            </a:r>
          </a:p>
          <a:p>
            <a:pPr marL="91440" indent="0">
              <a:buSzPts val="2400"/>
              <a:buNone/>
            </a:pPr>
            <a:endParaRPr lang="fr-FR" b="1" dirty="0">
              <a:latin typeface="Century Gothic" panose="020B0502020202020204" pitchFamily="34" charset="0"/>
            </a:endParaRPr>
          </a:p>
          <a:p>
            <a:pPr marL="91440" indent="0">
              <a:buSzPts val="2400"/>
              <a:buNone/>
            </a:pPr>
            <a:r>
              <a:rPr lang="fr-FR" b="1" dirty="0">
                <a:latin typeface="Century Gothic" panose="020B0502020202020204" pitchFamily="34" charset="0"/>
              </a:rPr>
              <a:t>Gestion des inscriptions aux </a:t>
            </a:r>
            <a:r>
              <a:rPr lang="fr-FR" b="1" dirty="0" smtClean="0">
                <a:latin typeface="Century Gothic" panose="020B0502020202020204" pitchFamily="34" charset="0"/>
              </a:rPr>
              <a:t>tournois </a:t>
            </a:r>
          </a:p>
          <a:p>
            <a:pPr marL="91440" indent="0">
              <a:buSzPts val="2400"/>
              <a:buNone/>
            </a:pPr>
            <a:r>
              <a:rPr lang="fr-FR" dirty="0" smtClean="0">
                <a:latin typeface="Century Gothic" panose="020B0502020202020204" pitchFamily="34" charset="0"/>
              </a:rPr>
              <a:t>Membre : </a:t>
            </a:r>
            <a:r>
              <a:rPr lang="fr-FR" dirty="0" err="1" smtClean="0">
                <a:latin typeface="Century Gothic" panose="020B0502020202020204" pitchFamily="34" charset="0"/>
              </a:rPr>
              <a:t>Sofian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</a:p>
          <a:p>
            <a:pPr marL="91440" indent="0">
              <a:buSzPts val="2400"/>
              <a:buNone/>
            </a:pPr>
            <a:r>
              <a:rPr lang="fr-FR" dirty="0" smtClean="0">
                <a:latin typeface="Century Gothic" panose="020B0502020202020204" pitchFamily="34" charset="0"/>
              </a:rPr>
              <a:t>Temps : 2 jours</a:t>
            </a:r>
          </a:p>
          <a:p>
            <a:pPr marL="91440" indent="0">
              <a:buSzPts val="2400"/>
              <a:buNone/>
            </a:pPr>
            <a:endParaRPr lang="fr-FR" b="1" dirty="0" smtClean="0"/>
          </a:p>
          <a:p>
            <a:pPr marL="91440" indent="0">
              <a:buSzPts val="2400"/>
              <a:buNone/>
            </a:pPr>
            <a:endParaRPr lang="fr-FR" b="1" dirty="0"/>
          </a:p>
          <a:p>
            <a:pPr marL="91440" indent="0">
              <a:buSzPts val="2400"/>
              <a:buNone/>
            </a:pP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240512" y="320843"/>
            <a:ext cx="10772775" cy="5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Répartition du travail</a:t>
            </a: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240512" y="1125414"/>
            <a:ext cx="11026320" cy="559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b="1" dirty="0" smtClean="0">
                <a:latin typeface="Century Gothic" panose="020B0502020202020204" pitchFamily="34" charset="0"/>
              </a:rPr>
              <a:t>Gestion des matchs</a:t>
            </a: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dirty="0" smtClean="0">
                <a:latin typeface="Century Gothic" panose="020B0502020202020204" pitchFamily="34" charset="0"/>
              </a:rPr>
              <a:t>Membre : Steven</a:t>
            </a: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dirty="0" smtClean="0">
                <a:latin typeface="Century Gothic" panose="020B0502020202020204" pitchFamily="34" charset="0"/>
              </a:rPr>
              <a:t>Temps : 2 jours</a:t>
            </a: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fr-CH" b="1" dirty="0">
              <a:latin typeface="Century Gothic" panose="020B0502020202020204" pitchFamily="34" charset="0"/>
            </a:endParaRPr>
          </a:p>
          <a:p>
            <a:pPr marL="91440" indent="0">
              <a:buSzPts val="2400"/>
              <a:buNone/>
            </a:pPr>
            <a:r>
              <a:rPr lang="fr-FR" b="1" dirty="0" smtClean="0">
                <a:latin typeface="Century Gothic" panose="020B0502020202020204" pitchFamily="34" charset="0"/>
              </a:rPr>
              <a:t>Gestion des équipes</a:t>
            </a:r>
          </a:p>
          <a:p>
            <a:pPr marL="91440" indent="0">
              <a:buSzPts val="2400"/>
              <a:buNone/>
            </a:pPr>
            <a:r>
              <a:rPr lang="fr-FR" dirty="0" smtClean="0">
                <a:latin typeface="Century Gothic" panose="020B0502020202020204" pitchFamily="34" charset="0"/>
              </a:rPr>
              <a:t>Membre : </a:t>
            </a:r>
            <a:r>
              <a:rPr lang="fr-FR" dirty="0" err="1" smtClean="0">
                <a:latin typeface="Century Gothic" panose="020B0502020202020204" pitchFamily="34" charset="0"/>
              </a:rPr>
              <a:t>Sofian</a:t>
            </a:r>
            <a:endParaRPr lang="fr-FR" dirty="0" smtClean="0">
              <a:latin typeface="Century Gothic" panose="020B0502020202020204" pitchFamily="34" charset="0"/>
            </a:endParaRPr>
          </a:p>
          <a:p>
            <a:pPr marL="91440" indent="0">
              <a:buSzPts val="2400"/>
              <a:buNone/>
            </a:pPr>
            <a:r>
              <a:rPr lang="fr-FR" dirty="0" smtClean="0">
                <a:latin typeface="Century Gothic" panose="020B0502020202020204" pitchFamily="34" charset="0"/>
              </a:rPr>
              <a:t>Temps : 3 jours</a:t>
            </a:r>
          </a:p>
          <a:p>
            <a:pPr marL="91440" indent="0">
              <a:buSzPts val="2400"/>
              <a:buNone/>
            </a:pPr>
            <a:endParaRPr lang="fr-FR" b="1" dirty="0"/>
          </a:p>
          <a:p>
            <a:pPr marL="91440" indent="0">
              <a:buSzPts val="2400"/>
              <a:buNone/>
            </a:pPr>
            <a:endParaRPr lang="fr-FR" b="1" dirty="0" smtClean="0"/>
          </a:p>
          <a:p>
            <a:pPr marL="91440" indent="0">
              <a:buSzPts val="2400"/>
              <a:buNone/>
            </a:pPr>
            <a:endParaRPr lang="fr-FR" b="1" dirty="0"/>
          </a:p>
          <a:p>
            <a:pPr marL="91440" indent="0">
              <a:buSzPts val="2400"/>
              <a:buNone/>
            </a:pP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13012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281853" y="171373"/>
            <a:ext cx="399121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24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Maquettage du logiciel v1</a:t>
            </a: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" t="1245" b="2075"/>
          <a:stretch/>
        </p:blipFill>
        <p:spPr>
          <a:xfrm>
            <a:off x="2514599" y="501162"/>
            <a:ext cx="6320795" cy="63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1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24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Maquettage du logiciel v1</a:t>
            </a: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" r="1811" b="46950"/>
          <a:stretch/>
        </p:blipFill>
        <p:spPr>
          <a:xfrm>
            <a:off x="2077929" y="527673"/>
            <a:ext cx="8152848" cy="61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" t="53582" r="4005" b="1977"/>
          <a:stretch/>
        </p:blipFill>
        <p:spPr>
          <a:xfrm>
            <a:off x="599016" y="114301"/>
            <a:ext cx="10400047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 smtClean="0"/>
              <a:t/>
            </a:r>
            <a:br>
              <a:rPr lang="fr-CH" sz="4400" b="1" dirty="0" smtClean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" t="506" r="1837" b="53328"/>
          <a:stretch/>
        </p:blipFill>
        <p:spPr>
          <a:xfrm>
            <a:off x="870438" y="104472"/>
            <a:ext cx="9681357" cy="67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3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5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" t="46538" r="1" b="513"/>
          <a:stretch/>
        </p:blipFill>
        <p:spPr>
          <a:xfrm>
            <a:off x="1210257" y="72037"/>
            <a:ext cx="8766885" cy="67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étropolitain">
  <a:themeElements>
    <a:clrScheme name="Nuances de gri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115</Words>
  <Application>Microsoft Office PowerPoint</Application>
  <PresentationFormat>Grand écran</PresentationFormat>
  <Paragraphs>67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Métropolitain</vt:lpstr>
      <vt:lpstr>Projet sur mandat </vt:lpstr>
      <vt:lpstr>Scope phase construction 1 </vt:lpstr>
      <vt:lpstr>    Répartition du travail    </vt:lpstr>
      <vt:lpstr>    Répartition du travail    </vt:lpstr>
      <vt:lpstr>    Maquettage du logiciel v1    </vt:lpstr>
      <vt:lpstr>    Maquettage du logiciel v1    </vt:lpstr>
      <vt:lpstr>        </vt:lpstr>
      <vt:lpstr>        </vt:lpstr>
      <vt:lpstr>       </vt:lpstr>
      <vt:lpstr>       </vt:lpstr>
      <vt:lpstr>        </vt:lpstr>
      <vt:lpstr>        </vt:lpstr>
      <vt:lpstr>        </vt:lpstr>
      <vt:lpstr>        </vt:lpstr>
      <vt:lpstr>        </vt:lpstr>
      <vt:lpstr>    Diagramme de classes (DC)    </vt:lpstr>
      <vt:lpstr>    Diagramme de cas d’utilisation (DUC)    </vt:lpstr>
      <vt:lpstr>Merci pour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sur mandat </dc:title>
  <dc:creator>MADANI SOFIAN</dc:creator>
  <cp:lastModifiedBy>FAVRE STEVEN</cp:lastModifiedBy>
  <cp:revision>55</cp:revision>
  <dcterms:created xsi:type="dcterms:W3CDTF">2022-08-25T09:12:14Z</dcterms:created>
  <dcterms:modified xsi:type="dcterms:W3CDTF">2022-09-01T12:14:50Z</dcterms:modified>
</cp:coreProperties>
</file>