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0a+uVKIhjn8bOyCOSCxC2DCHC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88a952f81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488a952f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bg>
      <p:bgPr>
        <a:solidFill>
          <a:schemeClr val="accen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/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" type="subTitle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  <a:defRPr sz="3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  <a:defRPr sz="2800"/>
            </a:lvl2pPr>
            <a:lvl3pPr lvl="2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/>
            </a:lvl3pPr>
            <a:lvl4pPr lvl="3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4pPr>
            <a:lvl5pPr lvl="4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5pPr>
            <a:lvl6pPr lvl="5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6pPr>
            <a:lvl7pPr lvl="6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7pPr>
            <a:lvl8pPr lvl="7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8pPr>
            <a:lvl9pPr lvl="8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12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2" type="sldNum"/>
          </p:nvPr>
        </p:nvSpPr>
        <p:spPr>
          <a:xfrm>
            <a:off x="10050150" y="5876398"/>
            <a:ext cx="16398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/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  <a:defRPr b="0" sz="8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" type="body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14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33" name="Google Shape;33;p15"/>
          <p:cNvSpPr txBox="1"/>
          <p:nvPr>
            <p:ph idx="2" type="body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sz="22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41" name="Google Shape;41;p16"/>
          <p:cNvSpPr txBox="1"/>
          <p:nvPr>
            <p:ph idx="3" type="body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sz="22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6"/>
          <p:cNvSpPr txBox="1"/>
          <p:nvPr>
            <p:ph idx="4" type="body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43" name="Google Shape;43;p16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9"/>
          <p:cNvSpPr txBox="1"/>
          <p:nvPr>
            <p:ph type="title"/>
          </p:nvPr>
        </p:nvSpPr>
        <p:spPr>
          <a:xfrm>
            <a:off x="8261404" y="542282"/>
            <a:ext cx="338328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" type="body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  <a:defRPr sz="3200"/>
            </a:lvl1pPr>
            <a:lvl2pPr indent="-4064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  <a:defRPr sz="2800"/>
            </a:lvl2pPr>
            <a:lvl3pPr indent="-3810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3pPr>
            <a:lvl4pPr indent="-355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4pPr>
            <a:lvl5pPr indent="-355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5pPr>
            <a:lvl6pPr indent="-355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6pPr>
            <a:lvl7pPr indent="-355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7pPr>
            <a:lvl8pPr indent="-355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8pPr>
            <a:lvl9pPr indent="-355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9pPr>
          </a:lstStyle>
          <a:p/>
        </p:txBody>
      </p:sp>
      <p:sp>
        <p:nvSpPr>
          <p:cNvPr id="59" name="Google Shape;59;p19"/>
          <p:cNvSpPr txBox="1"/>
          <p:nvPr>
            <p:ph idx="2" type="body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  <a:defRPr sz="18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19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b="0" sz="3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/>
          <p:nvPr>
            <p:ph idx="2" type="pic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rgbClr val="F8F8F8"/>
          </a:solidFill>
          <a:ln>
            <a:noFill/>
          </a:ln>
        </p:spPr>
      </p:sp>
      <p:sp>
        <p:nvSpPr>
          <p:cNvPr id="66" name="Google Shape;66;p20"/>
          <p:cNvSpPr txBox="1"/>
          <p:nvPr>
            <p:ph idx="1" type="body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20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b="0" i="0" sz="5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b="0" i="1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1777512" y="1579152"/>
            <a:ext cx="863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800"/>
              <a:buFont typeface="Arial"/>
              <a:buNone/>
            </a:pPr>
            <a:r>
              <a:rPr lang="fr-CH" sz="7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Projet sur mandat </a:t>
            </a:r>
            <a:endParaRPr sz="7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1389185" y="4180977"/>
            <a:ext cx="9346327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</a:pPr>
            <a:r>
              <a:rPr lang="fr-CH">
                <a:latin typeface="Arial"/>
                <a:ea typeface="Arial"/>
                <a:cs typeface="Arial"/>
                <a:sym typeface="Arial"/>
              </a:rPr>
              <a:t>Dayanna Tenecela - Steven Favre - Sofian Madani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777512" y="2861386"/>
            <a:ext cx="86370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1" i="0" lang="fr-CH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FC CHAMPEL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1" i="0" lang="fr-CH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PHASE DE CONSTRUCTION 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4910" y="4875361"/>
            <a:ext cx="1714286" cy="17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763926" y="5876412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300"/>
              <a:buNone/>
            </a:pPr>
            <a:r>
              <a:rPr lang="fr-CH"/>
              <a:t>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r>
              <a:rPr lang="fr-CH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193930" y="197884"/>
            <a:ext cx="3912080" cy="329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b="1" lang="fr-CH" sz="4400"/>
            </a:br>
            <a:br>
              <a:rPr b="1" lang="fr-CH" sz="4400"/>
            </a:br>
            <a:br>
              <a:rPr b="1" lang="fr-CH" sz="4400"/>
            </a:br>
            <a:br>
              <a:rPr b="1" lang="fr-CH" sz="4400"/>
            </a:br>
            <a:endParaRPr sz="4400"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 u="sng"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151" name="Google Shape;15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9477" y="127250"/>
            <a:ext cx="8087979" cy="67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193930" y="197884"/>
            <a:ext cx="3912080" cy="329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b="1" lang="fr-CH" sz="4400"/>
            </a:br>
            <a:br>
              <a:rPr b="1" lang="fr-CH" sz="4400"/>
            </a:br>
            <a:br>
              <a:rPr b="1" lang="fr-CH" sz="4400"/>
            </a:br>
            <a:br>
              <a:rPr b="1" lang="fr-CH" sz="4400"/>
            </a:br>
            <a:endParaRPr sz="4400"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 u="sng"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1461" y="0"/>
            <a:ext cx="6483275" cy="678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193930" y="197884"/>
            <a:ext cx="3912080" cy="329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b="1" lang="fr-CH" sz="4400"/>
            </a:br>
            <a:br>
              <a:rPr b="1" lang="fr-CH" sz="4400"/>
            </a:br>
            <a:br>
              <a:rPr b="1" lang="fr-CH" sz="4400"/>
            </a:br>
            <a:br>
              <a:rPr b="1" lang="fr-CH" sz="4400"/>
            </a:br>
            <a:endParaRPr sz="4400"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 u="sng"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165" name="Google Shape;16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2862" y="0"/>
            <a:ext cx="6457743" cy="6781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193930" y="197884"/>
            <a:ext cx="3912080" cy="329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b="1" lang="fr-CH" sz="4400"/>
            </a:br>
            <a:br>
              <a:rPr b="1" lang="fr-CH" sz="4400"/>
            </a:br>
            <a:br>
              <a:rPr b="1" lang="fr-CH" sz="4400"/>
            </a:br>
            <a:br>
              <a:rPr b="1" lang="fr-CH" sz="4400"/>
            </a:br>
            <a:endParaRPr sz="4400"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 u="sng"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172" name="Google Shape;17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5276" y="33466"/>
            <a:ext cx="6532685" cy="67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193930" y="197884"/>
            <a:ext cx="3912080" cy="329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b="1" lang="fr-CH" sz="4400"/>
            </a:br>
            <a:br>
              <a:rPr b="1" lang="fr-CH" sz="4400"/>
            </a:br>
            <a:br>
              <a:rPr b="1" lang="fr-CH" sz="4400"/>
            </a:br>
            <a:br>
              <a:rPr b="1" lang="fr-CH" sz="4400"/>
            </a:br>
            <a:endParaRPr sz="4400"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 u="sng"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179" name="Google Shape;179;p33"/>
          <p:cNvPicPr preferRelativeResize="0"/>
          <p:nvPr/>
        </p:nvPicPr>
        <p:blipFill rotWithShape="1">
          <a:blip r:embed="rId3">
            <a:alphaModFix/>
          </a:blip>
          <a:srcRect b="6656" l="0" r="0" t="2193"/>
          <a:stretch/>
        </p:blipFill>
        <p:spPr>
          <a:xfrm>
            <a:off x="1143000" y="83128"/>
            <a:ext cx="9495692" cy="677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193930" y="197884"/>
            <a:ext cx="3912080" cy="329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b="1" lang="fr-CH" sz="4400"/>
            </a:br>
            <a:br>
              <a:rPr b="1" lang="fr-CH" sz="4400"/>
            </a:br>
            <a:br>
              <a:rPr b="1" lang="fr-CH" sz="4400"/>
            </a:br>
            <a:br>
              <a:rPr b="1" lang="fr-CH" sz="4400"/>
            </a:br>
            <a:endParaRPr sz="4400"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 u="sng"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186" name="Google Shape;186;p34"/>
          <p:cNvPicPr preferRelativeResize="0"/>
          <p:nvPr/>
        </p:nvPicPr>
        <p:blipFill rotWithShape="1">
          <a:blip r:embed="rId3">
            <a:alphaModFix/>
          </a:blip>
          <a:srcRect b="1889" l="0" r="0" t="1743"/>
          <a:stretch/>
        </p:blipFill>
        <p:spPr>
          <a:xfrm>
            <a:off x="2089206" y="46873"/>
            <a:ext cx="7344939" cy="6744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/>
          <p:nvPr>
            <p:ph type="title"/>
          </p:nvPr>
        </p:nvSpPr>
        <p:spPr>
          <a:xfrm>
            <a:off x="657606" y="294261"/>
            <a:ext cx="10772775" cy="400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r>
              <a:rPr b="1" lang="fr-CH" sz="4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Diagramme de classes (DC)</a:t>
            </a:r>
            <a:br>
              <a:rPr b="1" lang="fr-CH" sz="4400"/>
            </a:br>
            <a:br>
              <a:rPr b="1" lang="fr-CH" sz="4400"/>
            </a:br>
            <a:br>
              <a:rPr b="1" lang="fr-CH" sz="4400"/>
            </a:br>
            <a:br>
              <a:rPr b="1" lang="fr-CH" sz="4400"/>
            </a:br>
            <a:endParaRPr sz="4400"/>
          </a:p>
        </p:txBody>
      </p:sp>
      <p:sp>
        <p:nvSpPr>
          <p:cNvPr id="192" name="Google Shape;192;p10"/>
          <p:cNvSpPr txBox="1"/>
          <p:nvPr>
            <p:ph idx="12" type="sldNum"/>
          </p:nvPr>
        </p:nvSpPr>
        <p:spPr>
          <a:xfrm>
            <a:off x="10050150" y="5876398"/>
            <a:ext cx="16398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  <p:pic>
        <p:nvPicPr>
          <p:cNvPr id="193" name="Google Shape;1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880" y="834286"/>
            <a:ext cx="11540481" cy="6023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657606" y="294261"/>
            <a:ext cx="10772775" cy="716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r>
              <a:rPr b="1" lang="fr-CH" sz="4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Diagramme de cas d’utilisation (DUC)</a:t>
            </a:r>
            <a:br>
              <a:rPr b="1" lang="fr-CH" sz="4400"/>
            </a:br>
            <a:br>
              <a:rPr b="1" lang="fr-CH" sz="4400"/>
            </a:br>
            <a:br>
              <a:rPr b="1" lang="fr-CH" sz="4400"/>
            </a:br>
            <a:br>
              <a:rPr b="1" lang="fr-CH" sz="4400"/>
            </a:br>
            <a:endParaRPr sz="4400"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657606" y="1293222"/>
            <a:ext cx="10753725" cy="5203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 u="sng"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200" name="Google Shape;200;p35"/>
          <p:cNvSpPr txBox="1"/>
          <p:nvPr>
            <p:ph idx="12" type="sldNum"/>
          </p:nvPr>
        </p:nvSpPr>
        <p:spPr>
          <a:xfrm>
            <a:off x="10050150" y="5876398"/>
            <a:ext cx="16398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  <p:pic>
        <p:nvPicPr>
          <p:cNvPr id="201" name="Google Shape;201;p35"/>
          <p:cNvPicPr preferRelativeResize="0"/>
          <p:nvPr/>
        </p:nvPicPr>
        <p:blipFill rotWithShape="1">
          <a:blip r:embed="rId3">
            <a:alphaModFix/>
          </a:blip>
          <a:srcRect b="0" l="1511" r="1981" t="0"/>
          <a:stretch/>
        </p:blipFill>
        <p:spPr>
          <a:xfrm>
            <a:off x="116146" y="1042033"/>
            <a:ext cx="11314235" cy="5706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88a952f81_0_10"/>
          <p:cNvSpPr txBox="1"/>
          <p:nvPr>
            <p:ph type="title"/>
          </p:nvPr>
        </p:nvSpPr>
        <p:spPr>
          <a:xfrm>
            <a:off x="657224" y="499533"/>
            <a:ext cx="107727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-CH" sz="4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Merci pour votre écoute</a:t>
            </a:r>
            <a:endParaRPr/>
          </a:p>
        </p:txBody>
      </p:sp>
      <p:sp>
        <p:nvSpPr>
          <p:cNvPr id="207" name="Google Shape;207;g1488a952f81_0_10"/>
          <p:cNvSpPr txBox="1"/>
          <p:nvPr>
            <p:ph idx="1" type="body"/>
          </p:nvPr>
        </p:nvSpPr>
        <p:spPr>
          <a:xfrm>
            <a:off x="676656" y="2011680"/>
            <a:ext cx="10753800" cy="3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1800"/>
              <a:buNone/>
            </a:pPr>
            <a:r>
              <a:rPr b="1" lang="fr-CH" sz="3600">
                <a:latin typeface="Arial"/>
                <a:ea typeface="Arial"/>
                <a:cs typeface="Arial"/>
                <a:sym typeface="Arial"/>
              </a:rPr>
              <a:t>Avez-vous des questions ?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1488a952f81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4910" y="4875361"/>
            <a:ext cx="1714286" cy="171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343914" y="10181"/>
            <a:ext cx="10922024" cy="1376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Arial"/>
              <a:buNone/>
            </a:pPr>
            <a:r>
              <a:rPr b="1" lang="fr-CH" sz="4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Scope phase construction 1 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343914" y="1138989"/>
            <a:ext cx="10893900" cy="5527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sz="2000">
                <a:latin typeface="Century Gothic"/>
                <a:ea typeface="Century Gothic"/>
                <a:cs typeface="Century Gothic"/>
                <a:sym typeface="Century Gothic"/>
              </a:rPr>
              <a:t>Entretien mandant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sz="2000">
                <a:latin typeface="Century Gothic"/>
                <a:ea typeface="Century Gothic"/>
                <a:cs typeface="Century Gothic"/>
                <a:sym typeface="Century Gothic"/>
              </a:rPr>
              <a:t>Modification des besoins et fonctionnalités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sz="2000">
                <a:latin typeface="Century Gothic"/>
                <a:ea typeface="Century Gothic"/>
                <a:cs typeface="Century Gothic"/>
                <a:sym typeface="Century Gothic"/>
              </a:rPr>
              <a:t>Définir les priorités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sz="2000">
                <a:latin typeface="Century Gothic"/>
                <a:ea typeface="Century Gothic"/>
                <a:cs typeface="Century Gothic"/>
                <a:sym typeface="Century Gothic"/>
              </a:rPr>
              <a:t>Prise de décisions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sz="2000">
                <a:latin typeface="Century Gothic"/>
                <a:ea typeface="Century Gothic"/>
                <a:cs typeface="Century Gothic"/>
                <a:sym typeface="Century Gothic"/>
              </a:rPr>
              <a:t>Corrections des DC &amp; DUC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sz="2000">
                <a:latin typeface="Century Gothic"/>
                <a:ea typeface="Century Gothic"/>
                <a:cs typeface="Century Gothic"/>
                <a:sym typeface="Century Gothic"/>
              </a:rPr>
              <a:t>Attribution des tâches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sz="2000">
                <a:latin typeface="Century Gothic"/>
                <a:ea typeface="Century Gothic"/>
                <a:cs typeface="Century Gothic"/>
                <a:sym typeface="Century Gothic"/>
              </a:rPr>
              <a:t>Réalisation maquettes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60960" lvl="0" marL="9144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10050150" y="5876398"/>
            <a:ext cx="16398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type="title"/>
          </p:nvPr>
        </p:nvSpPr>
        <p:spPr>
          <a:xfrm>
            <a:off x="240512" y="320843"/>
            <a:ext cx="10772775" cy="529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r>
              <a:rPr b="1" lang="fr-CH" sz="4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Répartition du travail</a:t>
            </a:r>
            <a:br>
              <a:rPr b="1" lang="fr-CH" sz="4400"/>
            </a:br>
            <a:br>
              <a:rPr b="1" lang="fr-CH" sz="4400"/>
            </a:br>
            <a:br>
              <a:rPr b="1" lang="fr-CH" sz="4400"/>
            </a:br>
            <a:br>
              <a:rPr b="1" lang="fr-CH" sz="4400"/>
            </a:br>
            <a:endParaRPr sz="4400"/>
          </a:p>
        </p:txBody>
      </p: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240512" y="1257300"/>
            <a:ext cx="11026320" cy="5464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b="1" lang="fr-CH">
                <a:latin typeface="Century Gothic"/>
                <a:ea typeface="Century Gothic"/>
                <a:cs typeface="Century Gothic"/>
                <a:sym typeface="Century Gothic"/>
              </a:rPr>
              <a:t>Gestion des tournois 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Membre : Dayanna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Temps : 2 jours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r>
              <a:rPr b="1" lang="fr-CH">
                <a:latin typeface="Century Gothic"/>
                <a:ea typeface="Century Gothic"/>
                <a:cs typeface="Century Gothic"/>
                <a:sym typeface="Century Gothic"/>
              </a:rPr>
              <a:t>Algorithme de placement de matchs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Membre : Dayanna, Steven et Sofian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Temps : 3 jours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r>
              <a:rPr b="1" lang="fr-CH">
                <a:latin typeface="Century Gothic"/>
                <a:ea typeface="Century Gothic"/>
                <a:cs typeface="Century Gothic"/>
                <a:sym typeface="Century Gothic"/>
              </a:rPr>
              <a:t>Gestion des inscriptions aux tournois 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Membre : Dayanna 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Temps : 2 jours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240512" y="320843"/>
            <a:ext cx="10772775" cy="529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r>
              <a:rPr b="1" lang="fr-CH" sz="4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Répartition du travail</a:t>
            </a:r>
            <a:br>
              <a:rPr b="1" lang="fr-CH" sz="4400"/>
            </a:br>
            <a:br>
              <a:rPr b="1" lang="fr-CH" sz="4400"/>
            </a:br>
            <a:br>
              <a:rPr b="1" lang="fr-CH" sz="4400"/>
            </a:br>
            <a:br>
              <a:rPr b="1" lang="fr-CH" sz="4400"/>
            </a:br>
            <a:endParaRPr sz="4400"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240512" y="1125414"/>
            <a:ext cx="11026320" cy="5596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b="1" lang="fr-CH">
                <a:latin typeface="Century Gothic"/>
                <a:ea typeface="Century Gothic"/>
                <a:cs typeface="Century Gothic"/>
                <a:sym typeface="Century Gothic"/>
              </a:rPr>
              <a:t>Gestion des matchs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Membre : Steven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Temps : 2 jours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r>
              <a:rPr b="1" lang="fr-CH">
                <a:latin typeface="Century Gothic"/>
                <a:ea typeface="Century Gothic"/>
                <a:cs typeface="Century Gothic"/>
                <a:sym typeface="Century Gothic"/>
              </a:rPr>
              <a:t>Gestion des équipes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Membre : Sofian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Temps : 3 jours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281853" y="171373"/>
            <a:ext cx="3991210" cy="329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r>
              <a:rPr b="1" lang="fr-CH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Maquettage du logiciel v1</a:t>
            </a:r>
            <a:br>
              <a:rPr b="1" lang="fr-CH" sz="4400"/>
            </a:br>
            <a:br>
              <a:rPr b="1" lang="fr-CH" sz="4400"/>
            </a:br>
            <a:br>
              <a:rPr b="1" lang="fr-CH" sz="4400"/>
            </a:br>
            <a:br>
              <a:rPr b="1" lang="fr-CH" sz="4400"/>
            </a:br>
            <a:endParaRPr sz="4400"/>
          </a:p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 u="sng"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116" name="Google Shape;116;p24"/>
          <p:cNvPicPr preferRelativeResize="0"/>
          <p:nvPr/>
        </p:nvPicPr>
        <p:blipFill rotWithShape="1">
          <a:blip r:embed="rId3">
            <a:alphaModFix/>
          </a:blip>
          <a:srcRect b="2073" l="2933" r="0" t="1245"/>
          <a:stretch/>
        </p:blipFill>
        <p:spPr>
          <a:xfrm>
            <a:off x="2514599" y="501162"/>
            <a:ext cx="6320795" cy="6356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193930" y="197884"/>
            <a:ext cx="3912080" cy="329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b="1" lang="fr-CH" sz="4400"/>
            </a:br>
            <a:br>
              <a:rPr b="1" lang="fr-CH" sz="4400"/>
            </a:br>
            <a:br>
              <a:rPr b="1" lang="fr-CH" sz="4400"/>
            </a:br>
            <a:br>
              <a:rPr b="1" lang="fr-CH" sz="4400"/>
            </a:br>
            <a:endParaRPr sz="4400"/>
          </a:p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 u="sng"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123" name="Google Shape;123;p25"/>
          <p:cNvPicPr preferRelativeResize="0"/>
          <p:nvPr/>
        </p:nvPicPr>
        <p:blipFill rotWithShape="1">
          <a:blip r:embed="rId3">
            <a:alphaModFix/>
          </a:blip>
          <a:srcRect b="46950" l="1959" r="1810" t="0"/>
          <a:stretch/>
        </p:blipFill>
        <p:spPr>
          <a:xfrm>
            <a:off x="1336431" y="0"/>
            <a:ext cx="8867969" cy="6710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193930" y="197884"/>
            <a:ext cx="3912080" cy="329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b="1" lang="fr-CH" sz="4400"/>
            </a:br>
            <a:br>
              <a:rPr b="1" lang="fr-CH" sz="4400"/>
            </a:br>
            <a:br>
              <a:rPr b="1" lang="fr-CH" sz="4400"/>
            </a:br>
            <a:br>
              <a:rPr b="1" lang="fr-CH" sz="4400"/>
            </a:br>
            <a:endParaRPr sz="4400"/>
          </a:p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 u="sng"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130" name="Google Shape;130;p26"/>
          <p:cNvPicPr preferRelativeResize="0"/>
          <p:nvPr/>
        </p:nvPicPr>
        <p:blipFill rotWithShape="1">
          <a:blip r:embed="rId3">
            <a:alphaModFix/>
          </a:blip>
          <a:srcRect b="1975" l="1744" r="4004" t="53582"/>
          <a:stretch/>
        </p:blipFill>
        <p:spPr>
          <a:xfrm>
            <a:off x="599016" y="114301"/>
            <a:ext cx="10400047" cy="67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193930" y="197884"/>
            <a:ext cx="3912080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b="1" lang="fr-CH" sz="4400"/>
            </a:br>
            <a:br>
              <a:rPr b="1" lang="fr-CH" sz="4400"/>
            </a:br>
            <a:br>
              <a:rPr b="1" lang="fr-CH" sz="4400"/>
            </a:br>
            <a:br>
              <a:rPr b="1" lang="fr-CH" sz="4400"/>
            </a:br>
            <a:endParaRPr sz="4400"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 u="sng"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137" name="Google Shape;137;p27"/>
          <p:cNvPicPr preferRelativeResize="0"/>
          <p:nvPr/>
        </p:nvPicPr>
        <p:blipFill rotWithShape="1">
          <a:blip r:embed="rId3">
            <a:alphaModFix/>
          </a:blip>
          <a:srcRect b="53328" l="1215" r="1837" t="505"/>
          <a:stretch/>
        </p:blipFill>
        <p:spPr>
          <a:xfrm>
            <a:off x="870438" y="104472"/>
            <a:ext cx="9681357" cy="6753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193930" y="197884"/>
            <a:ext cx="3912080" cy="356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lang="fr-CH" sz="4400">
                <a:solidFill>
                  <a:srgbClr val="FF0000"/>
                </a:solidFill>
              </a:rPr>
            </a:br>
            <a:br>
              <a:rPr b="1" lang="fr-CH" sz="4400"/>
            </a:br>
            <a:br>
              <a:rPr b="1" lang="fr-CH" sz="4400"/>
            </a:br>
            <a:br>
              <a:rPr b="1" lang="fr-CH" sz="4400"/>
            </a:br>
            <a:br>
              <a:rPr b="1" lang="fr-CH" sz="4400"/>
            </a:br>
            <a:endParaRPr sz="4400"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 u="sng"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144" name="Google Shape;144;p28"/>
          <p:cNvPicPr preferRelativeResize="0"/>
          <p:nvPr/>
        </p:nvPicPr>
        <p:blipFill rotWithShape="1">
          <a:blip r:embed="rId3">
            <a:alphaModFix/>
          </a:blip>
          <a:srcRect b="513" l="-208" r="1" t="46538"/>
          <a:stretch/>
        </p:blipFill>
        <p:spPr>
          <a:xfrm>
            <a:off x="1210257" y="72037"/>
            <a:ext cx="8766885" cy="678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étropolitain">
  <a:themeElements>
    <a:clrScheme name="Nuances de gri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2022-08-25T09:12:14Z</dcterms:created>
  <dc:creator>MADANI SOFIAN</dc:creator>
</cp:coreProperties>
</file>