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0a+uVKIhjn8bOyCOSCxC2DCHC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88a952f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488a952f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  <a:defRPr sz="3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10050150" y="5876398"/>
            <a:ext cx="16398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marL="914400" lvl="1" indent="-406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marL="1371600" lvl="2" indent="-381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marL="1828800" lvl="3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marL="2286000" lvl="4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marL="2743200" lvl="5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marL="3200400" lvl="6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marL="3657600" lvl="7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marL="4114800" lvl="8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F8F8F8"/>
          </a:solidFill>
          <a:ln>
            <a:noFill/>
          </a:ln>
        </p:spPr>
      </p:sp>
      <p:sp>
        <p:nvSpPr>
          <p:cNvPr id="66" name="Google Shape;66;p20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777512" y="1579152"/>
            <a:ext cx="8637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800"/>
              <a:buFont typeface="Arial"/>
              <a:buNone/>
            </a:pPr>
            <a:r>
              <a:rPr lang="fr-CH" sz="7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Projet sur mandat </a:t>
            </a:r>
            <a:endParaRPr sz="7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389185" y="4180977"/>
            <a:ext cx="9346327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lang="fr-CH">
                <a:latin typeface="Arial"/>
                <a:ea typeface="Arial"/>
                <a:cs typeface="Arial"/>
                <a:sym typeface="Arial"/>
              </a:rPr>
              <a:t>Dayanna Tenecela - Steven Favre - Sofian Madani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777512" y="2861386"/>
            <a:ext cx="8637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fr-CH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FC CHAMPEL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fr-CH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DE CONSTRUCTION 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4910" y="4875361"/>
            <a:ext cx="1714286" cy="1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r>
              <a:rPr lang="fr-CH"/>
              <a:t>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r>
              <a:rPr lang="fr-CH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endParaRPr sz="4400"/>
          </a:p>
        </p:txBody>
      </p:sp>
      <p:sp>
        <p:nvSpPr>
          <p:cNvPr id="150" name="Google Shape;150;p2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</p:txBody>
      </p:sp>
      <p:pic>
        <p:nvPicPr>
          <p:cNvPr id="151" name="Google Shape;15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9477" y="127250"/>
            <a:ext cx="8087979" cy="67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endParaRPr sz="4400"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1461" y="0"/>
            <a:ext cx="6483275" cy="678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endParaRPr sz="4400"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</p:txBody>
      </p:sp>
      <p:pic>
        <p:nvPicPr>
          <p:cNvPr id="165" name="Google Shape;16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2862" y="0"/>
            <a:ext cx="6457743" cy="6781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endParaRPr sz="4400"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</p:txBody>
      </p:sp>
      <p:pic>
        <p:nvPicPr>
          <p:cNvPr id="172" name="Google Shape;17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5276" y="33466"/>
            <a:ext cx="6532685" cy="67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endParaRPr sz="4400"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</p:txBody>
      </p:sp>
      <p:pic>
        <p:nvPicPr>
          <p:cNvPr id="179" name="Google Shape;179;p33"/>
          <p:cNvPicPr preferRelativeResize="0"/>
          <p:nvPr/>
        </p:nvPicPr>
        <p:blipFill rotWithShape="1">
          <a:blip r:embed="rId3">
            <a:alphaModFix/>
          </a:blip>
          <a:srcRect t="2193" b="6657"/>
          <a:stretch/>
        </p:blipFill>
        <p:spPr>
          <a:xfrm>
            <a:off x="1143000" y="83128"/>
            <a:ext cx="9495692" cy="677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endParaRPr sz="4400"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</p:txBody>
      </p:sp>
      <p:pic>
        <p:nvPicPr>
          <p:cNvPr id="186" name="Google Shape;186;p34"/>
          <p:cNvPicPr preferRelativeResize="0"/>
          <p:nvPr/>
        </p:nvPicPr>
        <p:blipFill rotWithShape="1">
          <a:blip r:embed="rId3">
            <a:alphaModFix/>
          </a:blip>
          <a:srcRect t="1743" b="1890"/>
          <a:stretch/>
        </p:blipFill>
        <p:spPr>
          <a:xfrm>
            <a:off x="2089206" y="46873"/>
            <a:ext cx="7344939" cy="6744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657606" y="294261"/>
            <a:ext cx="10772775" cy="40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Diagramme de classes (DC)</a:t>
            </a: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92" name="Google Shape;192;p10"/>
          <p:cNvSpPr txBox="1">
            <a:spLocks noGrp="1"/>
          </p:cNvSpPr>
          <p:nvPr>
            <p:ph type="sldNum" idx="12"/>
          </p:nvPr>
        </p:nvSpPr>
        <p:spPr>
          <a:xfrm>
            <a:off x="10050150" y="5876398"/>
            <a:ext cx="16398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fr-CH"/>
              <a:t>16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80" y="834286"/>
            <a:ext cx="11540481" cy="60237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657606" y="294261"/>
            <a:ext cx="10772775" cy="71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Diagramme de cas d’utilisation (DUC)</a:t>
            </a: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endParaRPr sz="4400"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657606" y="1293222"/>
            <a:ext cx="10753725" cy="520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</p:txBody>
      </p:sp>
      <p:sp>
        <p:nvSpPr>
          <p:cNvPr id="200" name="Google Shape;200;p35"/>
          <p:cNvSpPr txBox="1">
            <a:spLocks noGrp="1"/>
          </p:cNvSpPr>
          <p:nvPr>
            <p:ph type="sldNum" idx="12"/>
          </p:nvPr>
        </p:nvSpPr>
        <p:spPr>
          <a:xfrm>
            <a:off x="10050150" y="5876398"/>
            <a:ext cx="16398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fr-CH"/>
              <a:t>17</a:t>
            </a:fld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 rotWithShape="1">
          <a:blip r:embed="rId3">
            <a:alphaModFix/>
          </a:blip>
          <a:srcRect l="1511" r="1981"/>
          <a:stretch/>
        </p:blipFill>
        <p:spPr>
          <a:xfrm>
            <a:off x="116146" y="1042033"/>
            <a:ext cx="11314235" cy="5706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88a952f81_0_1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00" cy="16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CH" sz="4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Merci pour votre écoute</a:t>
            </a:r>
            <a:endParaRPr/>
          </a:p>
        </p:txBody>
      </p:sp>
      <p:sp>
        <p:nvSpPr>
          <p:cNvPr id="207" name="Google Shape;207;g1488a952f81_0_10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800" cy="3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1800"/>
              <a:buNone/>
            </a:pPr>
            <a:r>
              <a:rPr lang="fr-CH" sz="3600" b="1">
                <a:latin typeface="Arial"/>
                <a:ea typeface="Arial"/>
                <a:cs typeface="Arial"/>
                <a:sym typeface="Arial"/>
              </a:rPr>
              <a:t>Avez-vous des questions ?</a:t>
            </a:r>
            <a:endParaRPr sz="36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1488a952f81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4910" y="4875361"/>
            <a:ext cx="1714286" cy="17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343914" y="10181"/>
            <a:ext cx="10922024" cy="137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r>
              <a:rPr lang="fr-CH" sz="4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Scope phase construction 1 </a:t>
            </a:r>
            <a:endParaRPr sz="4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343914" y="1138989"/>
            <a:ext cx="10893900" cy="552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>
                <a:latin typeface="Century Gothic"/>
                <a:ea typeface="Century Gothic"/>
                <a:cs typeface="Century Gothic"/>
                <a:sym typeface="Century Gothic"/>
              </a:rPr>
              <a:t>Entretien mandant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>
                <a:latin typeface="Century Gothic"/>
                <a:ea typeface="Century Gothic"/>
                <a:cs typeface="Century Gothic"/>
                <a:sym typeface="Century Gothic"/>
              </a:rPr>
              <a:t>Modification des besoins et fonctionnalités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>
                <a:latin typeface="Century Gothic"/>
                <a:ea typeface="Century Gothic"/>
                <a:cs typeface="Century Gothic"/>
                <a:sym typeface="Century Gothic"/>
              </a:rPr>
              <a:t>Définir les priorités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>
                <a:latin typeface="Century Gothic"/>
                <a:ea typeface="Century Gothic"/>
                <a:cs typeface="Century Gothic"/>
                <a:sym typeface="Century Gothic"/>
              </a:rPr>
              <a:t>Prise de décisions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>
                <a:latin typeface="Century Gothic"/>
                <a:ea typeface="Century Gothic"/>
                <a:cs typeface="Century Gothic"/>
                <a:sym typeface="Century Gothic"/>
              </a:rPr>
              <a:t>Correction des DC &amp; DUC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>
                <a:latin typeface="Century Gothic"/>
                <a:ea typeface="Century Gothic"/>
                <a:cs typeface="Century Gothic"/>
                <a:sym typeface="Century Gothic"/>
              </a:rPr>
              <a:t>Réalisation maquettes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>
                <a:latin typeface="Century Gothic"/>
                <a:ea typeface="Century Gothic"/>
                <a:cs typeface="Century Gothic"/>
                <a:sym typeface="Century Gothic"/>
              </a:rPr>
              <a:t>Attribution des tâches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" lvl="0" indent="6096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10050150" y="5876398"/>
            <a:ext cx="16398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fr-CH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240512" y="320843"/>
            <a:ext cx="10772775" cy="5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Répartition du travail</a:t>
            </a: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endParaRPr sz="4400"/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240512" y="1257300"/>
            <a:ext cx="11026320" cy="5464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b="1">
                <a:latin typeface="Century Gothic"/>
                <a:ea typeface="Century Gothic"/>
                <a:cs typeface="Century Gothic"/>
                <a:sym typeface="Century Gothic"/>
              </a:rPr>
              <a:t>Gestion des tournois 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Membre : Dayanna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Temps : 2 jours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rPr lang="fr-CH" b="1">
                <a:latin typeface="Century Gothic"/>
                <a:ea typeface="Century Gothic"/>
                <a:cs typeface="Century Gothic"/>
                <a:sym typeface="Century Gothic"/>
              </a:rPr>
              <a:t>Algorithme de placement de matchs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Membre : Dayanna, Steven et Sofian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Temps : 3 jours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rPr lang="fr-CH" b="1">
                <a:latin typeface="Century Gothic"/>
                <a:ea typeface="Century Gothic"/>
                <a:cs typeface="Century Gothic"/>
                <a:sym typeface="Century Gothic"/>
              </a:rPr>
              <a:t>Gestion des inscriptions aux tournois 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Membre : Sofian 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Temps : 2 jours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240512" y="320843"/>
            <a:ext cx="10772775" cy="5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Répartition du travail</a:t>
            </a: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endParaRPr sz="4400"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240512" y="1125414"/>
            <a:ext cx="11026320" cy="559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b="1">
                <a:latin typeface="Century Gothic"/>
                <a:ea typeface="Century Gothic"/>
                <a:cs typeface="Century Gothic"/>
                <a:sym typeface="Century Gothic"/>
              </a:rPr>
              <a:t>Gestion des matchs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Membre : Steven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Temps : 2 jours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rPr lang="fr-CH" b="1">
                <a:latin typeface="Century Gothic"/>
                <a:ea typeface="Century Gothic"/>
                <a:cs typeface="Century Gothic"/>
                <a:sym typeface="Century Gothic"/>
              </a:rPr>
              <a:t>Gestion des équipes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Membre : Sofian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Temps : 3 jours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281853" y="171373"/>
            <a:ext cx="399121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Maquettage du logiciel v1</a:t>
            </a: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endParaRPr sz="4400"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</p:txBody>
      </p:sp>
      <p:pic>
        <p:nvPicPr>
          <p:cNvPr id="116" name="Google Shape;116;p24"/>
          <p:cNvPicPr preferRelativeResize="0"/>
          <p:nvPr/>
        </p:nvPicPr>
        <p:blipFill rotWithShape="1">
          <a:blip r:embed="rId3">
            <a:alphaModFix/>
          </a:blip>
          <a:srcRect l="2933" t="1245" b="2073"/>
          <a:stretch/>
        </p:blipFill>
        <p:spPr>
          <a:xfrm>
            <a:off x="2514599" y="501162"/>
            <a:ext cx="6320795" cy="635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endParaRPr sz="4400"/>
          </a:p>
        </p:txBody>
      </p:sp>
      <p:sp>
        <p:nvSpPr>
          <p:cNvPr id="122" name="Google Shape;122;p25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</p:txBody>
      </p:sp>
      <p:pic>
        <p:nvPicPr>
          <p:cNvPr id="123" name="Google Shape;123;p25"/>
          <p:cNvPicPr preferRelativeResize="0"/>
          <p:nvPr/>
        </p:nvPicPr>
        <p:blipFill rotWithShape="1">
          <a:blip r:embed="rId3">
            <a:alphaModFix/>
          </a:blip>
          <a:srcRect l="1959" r="1810" b="46950"/>
          <a:stretch/>
        </p:blipFill>
        <p:spPr>
          <a:xfrm>
            <a:off x="1336431" y="0"/>
            <a:ext cx="8867969" cy="671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endParaRPr sz="4400"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</p:txBody>
      </p:sp>
      <p:pic>
        <p:nvPicPr>
          <p:cNvPr id="130" name="Google Shape;130;p26"/>
          <p:cNvPicPr preferRelativeResize="0"/>
          <p:nvPr/>
        </p:nvPicPr>
        <p:blipFill rotWithShape="1">
          <a:blip r:embed="rId3">
            <a:alphaModFix/>
          </a:blip>
          <a:srcRect l="1744" t="53582" r="4004" b="1975"/>
          <a:stretch/>
        </p:blipFill>
        <p:spPr>
          <a:xfrm>
            <a:off x="599016" y="114301"/>
            <a:ext cx="10400047" cy="6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endParaRPr sz="4400"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</p:txBody>
      </p:sp>
      <p:pic>
        <p:nvPicPr>
          <p:cNvPr id="137" name="Google Shape;137;p27"/>
          <p:cNvPicPr preferRelativeResize="0"/>
          <p:nvPr/>
        </p:nvPicPr>
        <p:blipFill rotWithShape="1">
          <a:blip r:embed="rId3">
            <a:alphaModFix/>
          </a:blip>
          <a:srcRect l="1215" t="505" r="1837" b="53328"/>
          <a:stretch/>
        </p:blipFill>
        <p:spPr>
          <a:xfrm>
            <a:off x="870438" y="104472"/>
            <a:ext cx="9681357" cy="6753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5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>
                <a:solidFill>
                  <a:srgbClr val="FF0000"/>
                </a:solidFill>
              </a:rPr>
              <a:t/>
            </a:r>
            <a:br>
              <a:rPr lang="fr-CH" sz="4400">
                <a:solidFill>
                  <a:srgbClr val="FF0000"/>
                </a:solidFill>
              </a:rPr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r>
              <a:rPr lang="fr-CH" sz="4400" b="1"/>
              <a:t/>
            </a:r>
            <a:br>
              <a:rPr lang="fr-CH" sz="4400" b="1"/>
            </a:br>
            <a:endParaRPr sz="4400"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/>
          </a:p>
        </p:txBody>
      </p:sp>
      <p:pic>
        <p:nvPicPr>
          <p:cNvPr id="144" name="Google Shape;144;p28"/>
          <p:cNvPicPr preferRelativeResize="0"/>
          <p:nvPr/>
        </p:nvPicPr>
        <p:blipFill rotWithShape="1">
          <a:blip r:embed="rId3">
            <a:alphaModFix/>
          </a:blip>
          <a:srcRect l="-208" t="46538" r="1" b="513"/>
          <a:stretch/>
        </p:blipFill>
        <p:spPr>
          <a:xfrm>
            <a:off x="1210257" y="72037"/>
            <a:ext cx="8766885" cy="678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étropolitain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Grand écran</PresentationFormat>
  <Paragraphs>67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Arial</vt:lpstr>
      <vt:lpstr>Métropolitain</vt:lpstr>
      <vt:lpstr>Projet sur mandat </vt:lpstr>
      <vt:lpstr>Scope phase construction 1 </vt:lpstr>
      <vt:lpstr>    Répartition du travail    </vt:lpstr>
      <vt:lpstr>    Répartition du travail    </vt:lpstr>
      <vt:lpstr>    Maquettage du logiciel v1    </vt:lpstr>
      <vt:lpstr>        </vt:lpstr>
      <vt:lpstr>        </vt:lpstr>
      <vt:lpstr>        </vt:lpstr>
      <vt:lpstr>       </vt:lpstr>
      <vt:lpstr>       </vt:lpstr>
      <vt:lpstr>        </vt:lpstr>
      <vt:lpstr>        </vt:lpstr>
      <vt:lpstr>        </vt:lpstr>
      <vt:lpstr>        </vt:lpstr>
      <vt:lpstr>        </vt:lpstr>
      <vt:lpstr>    Diagramme de classes (DC)    </vt:lpstr>
      <vt:lpstr>    Diagramme de cas d’utilisation (DUC)    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sur mandat </dc:title>
  <dc:creator>MADANI SOFIAN</dc:creator>
  <cp:lastModifiedBy>TENECELA PARDO DAYANNA LIZBETH</cp:lastModifiedBy>
  <cp:revision>1</cp:revision>
  <dcterms:created xsi:type="dcterms:W3CDTF">2022-08-25T09:12:14Z</dcterms:created>
  <dcterms:modified xsi:type="dcterms:W3CDTF">2022-09-02T07:44:13Z</dcterms:modified>
</cp:coreProperties>
</file>