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7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0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74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8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7837" y="512352"/>
            <a:ext cx="8637073" cy="1142880"/>
          </a:xfrm>
        </p:spPr>
        <p:txBody>
          <a:bodyPr/>
          <a:lstStyle/>
          <a:p>
            <a:pPr algn="ctr"/>
            <a:r>
              <a:rPr lang="fr-CH" dirty="0" smtClean="0">
                <a:solidFill>
                  <a:srgbClr val="FF0000"/>
                </a:solidFill>
                <a:latin typeface="Bahnschrift SemiLight Condensed" panose="020B0502040204020203" pitchFamily="34" charset="0"/>
                <a:cs typeface="Arial" panose="020B0604020202020204" pitchFamily="34" charset="0"/>
              </a:rPr>
              <a:t>Projet sur mandat </a:t>
            </a:r>
            <a:endParaRPr lang="fr-CH" dirty="0">
              <a:solidFill>
                <a:srgbClr val="FF0000"/>
              </a:solidFill>
              <a:latin typeface="Bahnschrift Semi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97837" y="3176652"/>
            <a:ext cx="9279020" cy="977621"/>
          </a:xfrm>
        </p:spPr>
        <p:txBody>
          <a:bodyPr/>
          <a:lstStyle/>
          <a:p>
            <a:pPr algn="ctr"/>
            <a:r>
              <a:rPr lang="fr-CH" dirty="0" err="1" smtClean="0">
                <a:latin typeface="Bahnschrift SemiBold" panose="020B0502040204020203" pitchFamily="34" charset="0"/>
              </a:rPr>
              <a:t>Dayanna</a:t>
            </a:r>
            <a:r>
              <a:rPr lang="fr-CH" dirty="0" smtClean="0">
                <a:latin typeface="Bahnschrift SemiBold" panose="020B0502040204020203" pitchFamily="34" charset="0"/>
              </a:rPr>
              <a:t> </a:t>
            </a:r>
            <a:r>
              <a:rPr lang="fr-CH" dirty="0" err="1" smtClean="0">
                <a:latin typeface="Bahnschrift SemiBold" panose="020B0502040204020203" pitchFamily="34" charset="0"/>
              </a:rPr>
              <a:t>Tenecela</a:t>
            </a:r>
            <a:r>
              <a:rPr lang="fr-CH" dirty="0" smtClean="0">
                <a:latin typeface="Bahnschrift SemiBold" panose="020B0502040204020203" pitchFamily="34" charset="0"/>
              </a:rPr>
              <a:t> - Steven Favre - </a:t>
            </a:r>
            <a:r>
              <a:rPr lang="fr-CH" dirty="0" err="1" smtClean="0">
                <a:latin typeface="Bahnschrift SemiBold" panose="020B0502040204020203" pitchFamily="34" charset="0"/>
              </a:rPr>
              <a:t>Sofian</a:t>
            </a:r>
            <a:r>
              <a:rPr lang="fr-CH" dirty="0" smtClean="0">
                <a:latin typeface="Bahnschrift SemiBold" panose="020B0502040204020203" pitchFamily="34" charset="0"/>
              </a:rPr>
              <a:t> Madani </a:t>
            </a:r>
            <a:endParaRPr lang="fr-CH" dirty="0">
              <a:latin typeface="Bahnschrift SemiBold" panose="020B0502040204020203" pitchFamily="34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497838" y="1838487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b="1" dirty="0" smtClean="0">
                <a:latin typeface="Bahnschrift SemiBold" panose="020B0502040204020203" pitchFamily="34" charset="0"/>
              </a:rPr>
              <a:t>FC Champel </a:t>
            </a:r>
          </a:p>
          <a:p>
            <a:pPr algn="ctr"/>
            <a:r>
              <a:rPr lang="fr-CH" b="1" dirty="0" smtClean="0">
                <a:latin typeface="Bahnschrift SemiBold" panose="020B0502040204020203" pitchFamily="34" charset="0"/>
              </a:rPr>
              <a:t>Analyse des besoins</a:t>
            </a:r>
            <a:endParaRPr lang="fr-CH" b="1" dirty="0">
              <a:latin typeface="Bahnschrift SemiBold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910" y="4875361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Diagramme de classes (DC)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endParaRPr lang="fr-CH" b="1" dirty="0" smtClean="0"/>
          </a:p>
          <a:p>
            <a:endParaRPr lang="fr-CH" b="1" u="sng" dirty="0" smtClean="0"/>
          </a:p>
          <a:p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32" y="992389"/>
            <a:ext cx="8792447" cy="58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Description du mandat</a:t>
            </a:r>
            <a:r>
              <a:rPr lang="fr-CH" b="1" dirty="0">
                <a:latin typeface="Bahnschrift SemiBold" panose="020B0502040204020203" pitchFamily="34" charset="0"/>
              </a:rPr>
              <a:t/>
            </a:r>
            <a:br>
              <a:rPr lang="fr-CH" b="1" dirty="0">
                <a:latin typeface="Bahnschrift SemiBold" panose="020B0502040204020203" pitchFamily="34" charset="0"/>
              </a:rPr>
            </a:br>
            <a:endParaRPr lang="fr-CH" dirty="0">
              <a:latin typeface="Bahnschrift SemiBold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028" y="2081047"/>
            <a:ext cx="10893971" cy="4585759"/>
          </a:xfrm>
        </p:spPr>
        <p:txBody>
          <a:bodyPr/>
          <a:lstStyle/>
          <a:p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Mandant :</a:t>
            </a:r>
            <a:r>
              <a:rPr lang="fr-CH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 </a:t>
            </a:r>
            <a:r>
              <a:rPr lang="fr-CH" dirty="0">
                <a:cs typeface="Arial" panose="020B0604020202020204" pitchFamily="34" charset="0"/>
              </a:rPr>
              <a:t>Sergio </a:t>
            </a:r>
            <a:r>
              <a:rPr lang="fr-CH" dirty="0" smtClean="0">
                <a:cs typeface="Arial" panose="020B0604020202020204" pitchFamily="34" charset="0"/>
              </a:rPr>
              <a:t>Coelho </a:t>
            </a:r>
            <a:r>
              <a:rPr lang="fr-CH" dirty="0">
                <a:cs typeface="Arial" panose="020B0604020202020204" pitchFamily="34" charset="0"/>
              </a:rPr>
              <a:t>Leite, président du FC Champel</a:t>
            </a:r>
            <a:r>
              <a:rPr lang="fr-CH" dirty="0" smtClean="0">
                <a:cs typeface="Arial" panose="020B0604020202020204" pitchFamily="34" charset="0"/>
              </a:rPr>
              <a:t>.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Domaine d’activité : </a:t>
            </a:r>
            <a:r>
              <a:rPr lang="fr-CH" dirty="0" smtClean="0">
                <a:cs typeface="Arial" panose="020B0604020202020204" pitchFamily="34" charset="0"/>
              </a:rPr>
              <a:t>Football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Département </a:t>
            </a:r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/ service 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: </a:t>
            </a:r>
            <a:r>
              <a:rPr lang="fr-CH" dirty="0">
                <a:cs typeface="Arial" panose="020B0604020202020204" pitchFamily="34" charset="0"/>
              </a:rPr>
              <a:t>FC </a:t>
            </a:r>
            <a:r>
              <a:rPr lang="fr-CH" dirty="0" smtClean="0">
                <a:cs typeface="Arial" panose="020B0604020202020204" pitchFamily="34" charset="0"/>
              </a:rPr>
              <a:t>Champel</a:t>
            </a:r>
          </a:p>
          <a:p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P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oint </a:t>
            </a:r>
            <a:r>
              <a:rPr lang="fr-CH" b="1" dirty="0">
                <a:latin typeface="Bahnschrift SemiLight SemiConde" panose="020B0502040204020203" pitchFamily="34" charset="0"/>
                <a:cs typeface="Arial" panose="020B0604020202020204" pitchFamily="34" charset="0"/>
              </a:rPr>
              <a:t>de </a:t>
            </a:r>
            <a:r>
              <a:rPr lang="fr-CH" b="1" dirty="0" smtClean="0">
                <a:latin typeface="Bahnschrift SemiLight SemiConde" panose="020B0502040204020203" pitchFamily="34" charset="0"/>
                <a:cs typeface="Arial" panose="020B0604020202020204" pitchFamily="34" charset="0"/>
              </a:rPr>
              <a:t>contact : </a:t>
            </a:r>
            <a:r>
              <a:rPr lang="fr-CH" dirty="0">
                <a:cs typeface="Arial" panose="020B0604020202020204" pitchFamily="34" charset="0"/>
              </a:rPr>
              <a:t>Sergio </a:t>
            </a:r>
            <a:r>
              <a:rPr lang="fr-CH" dirty="0" smtClean="0">
                <a:cs typeface="Arial" panose="020B0604020202020204" pitchFamily="34" charset="0"/>
              </a:rPr>
              <a:t>Coelho et Stéphane </a:t>
            </a:r>
            <a:r>
              <a:rPr lang="fr-CH" dirty="0" err="1" smtClean="0">
                <a:cs typeface="Arial" panose="020B0604020202020204" pitchFamily="34" charset="0"/>
              </a:rPr>
              <a:t>Musy</a:t>
            </a:r>
            <a:endParaRPr lang="fr-CH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044" y="177282"/>
            <a:ext cx="10772775" cy="1073020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Système existant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44" y="1143000"/>
            <a:ext cx="11564796" cy="5547360"/>
          </a:xfrm>
        </p:spPr>
        <p:txBody>
          <a:bodyPr>
            <a:normAutofit lnSpcReduction="10000"/>
          </a:bodyPr>
          <a:lstStyle/>
          <a:p>
            <a:r>
              <a:rPr lang="fr-CH" b="1" dirty="0" smtClean="0">
                <a:latin typeface="Bahnschrift SemiLight SemiConde" panose="020B0502040204020203" pitchFamily="34" charset="0"/>
              </a:rPr>
              <a:t>Description : </a:t>
            </a:r>
            <a:r>
              <a:rPr lang="fr-CH" dirty="0"/>
              <a:t>Fichier </a:t>
            </a:r>
            <a:r>
              <a:rPr lang="fr-CH" sz="2200" dirty="0"/>
              <a:t>Excel</a:t>
            </a:r>
            <a:r>
              <a:rPr lang="fr-CH" dirty="0" smtClean="0"/>
              <a:t> 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Limites </a:t>
            </a:r>
            <a:r>
              <a:rPr lang="fr-CH" b="1" dirty="0" smtClean="0">
                <a:latin typeface="Bahnschrift SemiLight SemiConde" panose="020B0502040204020203" pitchFamily="34" charset="0"/>
              </a:rPr>
              <a:t>:  </a:t>
            </a:r>
            <a:r>
              <a:rPr lang="fr-CH" sz="2200" dirty="0"/>
              <a:t>Aucune</a:t>
            </a:r>
            <a:r>
              <a:rPr lang="fr-CH" dirty="0" smtClean="0"/>
              <a:t> possibilité d’avoir accès aux données sans le fichier Excel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Aspects positifs :  </a:t>
            </a:r>
            <a:r>
              <a:rPr lang="fr-CH" sz="2200" dirty="0"/>
              <a:t>Flexibilité</a:t>
            </a:r>
          </a:p>
          <a:p>
            <a:pPr>
              <a:lnSpc>
                <a:spcPct val="150000"/>
              </a:lnSpc>
            </a:pPr>
            <a:r>
              <a:rPr lang="fr-CH" sz="2600" b="1" dirty="0" smtClean="0">
                <a:latin typeface="Bahnschrift Light SemiCondensed" panose="020B0502040204020203" pitchFamily="34" charset="0"/>
              </a:rPr>
              <a:t>Aspects </a:t>
            </a:r>
            <a:r>
              <a:rPr lang="fr-CH" sz="2600" b="1" dirty="0">
                <a:latin typeface="Bahnschrift Light SemiCondensed" panose="020B0502040204020203" pitchFamily="34" charset="0"/>
              </a:rPr>
              <a:t>n</a:t>
            </a:r>
            <a:r>
              <a:rPr lang="fr-CH" sz="2600" b="1" dirty="0" smtClean="0">
                <a:latin typeface="Bahnschrift Light SemiCondensed" panose="020B0502040204020203" pitchFamily="34" charset="0"/>
              </a:rPr>
              <a:t>égatifs </a:t>
            </a:r>
            <a:r>
              <a:rPr lang="fr-CH" sz="2600" b="1" dirty="0" smtClean="0">
                <a:latin typeface="Bahnschrift Light SemiCondensed" panose="020B0502040204020203" pitchFamily="34" charset="0"/>
              </a:rPr>
              <a:t>: </a:t>
            </a:r>
            <a:r>
              <a:rPr lang="fr-CH" b="1" dirty="0" smtClean="0"/>
              <a:t>- </a:t>
            </a:r>
            <a:r>
              <a:rPr lang="fr-CH" dirty="0" smtClean="0"/>
              <a:t>t</a:t>
            </a:r>
            <a:r>
              <a:rPr lang="fr-CH" dirty="0" smtClean="0"/>
              <a:t>ime </a:t>
            </a:r>
            <a:r>
              <a:rPr lang="fr-CH" sz="2200" dirty="0" err="1"/>
              <a:t>consuming</a:t>
            </a:r>
            <a:endParaRPr lang="fr-CH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CH" dirty="0" smtClean="0"/>
              <a:t>                                  - </a:t>
            </a:r>
            <a:r>
              <a:rPr lang="fr-CH" sz="2200" dirty="0"/>
              <a:t>nombres</a:t>
            </a:r>
            <a:r>
              <a:rPr lang="fr-CH" dirty="0" smtClean="0"/>
              <a:t> </a:t>
            </a:r>
            <a:r>
              <a:rPr lang="fr-CH" dirty="0"/>
              <a:t>importants </a:t>
            </a:r>
            <a:r>
              <a:rPr lang="fr-CH" dirty="0" smtClean="0"/>
              <a:t>d’erreurs</a:t>
            </a:r>
          </a:p>
          <a:p>
            <a:pPr>
              <a:lnSpc>
                <a:spcPct val="110000"/>
              </a:lnSpc>
            </a:pPr>
            <a:r>
              <a:rPr lang="fr-CH" dirty="0"/>
              <a:t> </a:t>
            </a:r>
            <a:r>
              <a:rPr lang="fr-CH" dirty="0" smtClean="0"/>
              <a:t>                                  - dépendance </a:t>
            </a:r>
            <a:r>
              <a:rPr lang="fr-CH" sz="2200" dirty="0"/>
              <a:t>humaine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Liens avec le futur système : </a:t>
            </a:r>
            <a:r>
              <a:rPr lang="fr-CH" b="1" dirty="0" smtClean="0">
                <a:latin typeface="Bahnschrift SemiLight SemiConde" panose="020B0502040204020203" pitchFamily="34" charset="0"/>
              </a:rPr>
              <a:t> </a:t>
            </a:r>
            <a:r>
              <a:rPr lang="fr-CH" dirty="0"/>
              <a:t>a</a:t>
            </a:r>
            <a:r>
              <a:rPr lang="fr-CH" dirty="0"/>
              <a:t>ucun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A conserver : </a:t>
            </a:r>
            <a:r>
              <a:rPr lang="fr-CH" dirty="0"/>
              <a:t>l</a:t>
            </a:r>
            <a:r>
              <a:rPr lang="fr-CH" dirty="0" smtClean="0"/>
              <a:t>e </a:t>
            </a:r>
            <a:r>
              <a:rPr lang="fr-CH" sz="2200" dirty="0"/>
              <a:t>concept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A améliorer : </a:t>
            </a:r>
            <a:r>
              <a:rPr lang="fr-CH" sz="2200" dirty="0"/>
              <a:t>p</a:t>
            </a:r>
            <a:r>
              <a:rPr lang="fr-CH" sz="2200" dirty="0"/>
              <a:t>lanification</a:t>
            </a:r>
            <a:r>
              <a:rPr lang="fr-CH" dirty="0" smtClean="0"/>
              <a:t> </a:t>
            </a:r>
            <a:r>
              <a:rPr lang="fr-CH" dirty="0"/>
              <a:t>matchs </a:t>
            </a:r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A supprimer : </a:t>
            </a:r>
            <a:r>
              <a:rPr lang="fr-CH" sz="2200" dirty="0"/>
              <a:t>interventions manuelles</a:t>
            </a:r>
          </a:p>
        </p:txBody>
      </p:sp>
    </p:spTree>
    <p:extLst>
      <p:ext uri="{BB962C8B-B14F-4D97-AF65-F5344CB8AC3E}">
        <p14:creationId xmlns:p14="http://schemas.microsoft.com/office/powerpoint/2010/main" val="32858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Nouveau système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4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CH" b="1" dirty="0">
                <a:latin typeface="Bahnschrift SemiLight SemiConde" panose="020B0502040204020203" pitchFamily="34" charset="0"/>
              </a:rPr>
              <a:t>V</a:t>
            </a:r>
            <a:r>
              <a:rPr lang="fr-CH" b="1" dirty="0" smtClean="0">
                <a:latin typeface="Bahnschrift SemiLight SemiConde" panose="020B0502040204020203" pitchFamily="34" charset="0"/>
              </a:rPr>
              <a:t>ision/mission du projet </a:t>
            </a:r>
            <a:r>
              <a:rPr lang="fr-CH" b="1" dirty="0">
                <a:latin typeface="Bahnschrift SemiLight SemiConde" panose="020B0502040204020203" pitchFamily="34" charset="0"/>
              </a:rPr>
              <a:t>côté mandant </a:t>
            </a:r>
            <a:r>
              <a:rPr lang="fr-CH" b="1" dirty="0" smtClean="0">
                <a:latin typeface="Bahnschrift SemiLight SemiConde" panose="020B0502040204020203" pitchFamily="34" charset="0"/>
              </a:rPr>
              <a:t>: </a:t>
            </a:r>
            <a:r>
              <a:rPr lang="fr-CH" b="1" dirty="0">
                <a:latin typeface="Bahnschrift SemiLight SemiConde" panose="020B0502040204020203" pitchFamily="34" charset="0"/>
              </a:rPr>
              <a:t> </a:t>
            </a:r>
            <a:r>
              <a:rPr lang="fr-CH" sz="2200" dirty="0" smtClean="0"/>
              <a:t>Réaliser </a:t>
            </a:r>
            <a:r>
              <a:rPr lang="fr-CH" sz="2200" dirty="0"/>
              <a:t>un site internet pour un tournoi de </a:t>
            </a:r>
            <a:r>
              <a:rPr lang="fr-CH" sz="2200" dirty="0" smtClean="0"/>
              <a:t>        					      football </a:t>
            </a:r>
            <a:r>
              <a:rPr lang="fr-CH" sz="2200" dirty="0"/>
              <a:t>en salle organisé par le FC </a:t>
            </a:r>
            <a:r>
              <a:rPr lang="fr-CH" sz="2200" dirty="0" smtClean="0"/>
              <a:t>Champel</a:t>
            </a:r>
          </a:p>
          <a:p>
            <a:endParaRPr lang="fr-CH" b="1" dirty="0" smtClean="0">
              <a:latin typeface="Bahnschrift SemiBold SemiConden" panose="020B0502040204020203" pitchFamily="34" charset="0"/>
            </a:endParaRPr>
          </a:p>
          <a:p>
            <a:r>
              <a:rPr lang="fr-CH" b="1" dirty="0" smtClean="0">
                <a:latin typeface="Bahnschrift SemiBold SemiConden" panose="020B0502040204020203" pitchFamily="34" charset="0"/>
              </a:rPr>
              <a:t>Utilisé </a:t>
            </a:r>
            <a:r>
              <a:rPr lang="fr-CH" b="1" dirty="0" smtClean="0">
                <a:latin typeface="Bahnschrift SemiBold SemiConden" panose="020B0502040204020203" pitchFamily="34" charset="0"/>
              </a:rPr>
              <a:t>par : </a:t>
            </a:r>
            <a:r>
              <a:rPr lang="fr-CH" sz="2200" b="1" dirty="0" smtClean="0"/>
              <a:t>- </a:t>
            </a:r>
            <a:r>
              <a:rPr lang="fr-CH" sz="2200" dirty="0" smtClean="0"/>
              <a:t>administrateurs	</a:t>
            </a:r>
            <a:endParaRPr lang="fr-CH" sz="2200" dirty="0" smtClean="0"/>
          </a:p>
          <a:p>
            <a:r>
              <a:rPr lang="fr-CH" sz="2200" dirty="0" smtClean="0"/>
              <a:t>                       - </a:t>
            </a:r>
            <a:r>
              <a:rPr lang="fr-CH" sz="2200" dirty="0" smtClean="0"/>
              <a:t>responsables</a:t>
            </a:r>
          </a:p>
          <a:p>
            <a:r>
              <a:rPr lang="fr-CH" sz="2200" dirty="0" smtClean="0"/>
              <a:t>                       - </a:t>
            </a:r>
            <a:r>
              <a:rPr lang="fr-CH" sz="2200" dirty="0" smtClean="0"/>
              <a:t>staff</a:t>
            </a:r>
          </a:p>
          <a:p>
            <a:r>
              <a:rPr lang="fr-CH" sz="2200" dirty="0" smtClean="0"/>
              <a:t>                       - </a:t>
            </a:r>
            <a:r>
              <a:rPr lang="fr-CH" sz="2200" dirty="0" smtClean="0"/>
              <a:t>clubs</a:t>
            </a:r>
          </a:p>
          <a:p>
            <a:r>
              <a:rPr lang="fr-CH" sz="2200" dirty="0" smtClean="0"/>
              <a:t>                       - proches </a:t>
            </a:r>
            <a:r>
              <a:rPr lang="fr-CH" sz="2200" dirty="0" smtClean="0"/>
              <a:t>des </a:t>
            </a:r>
            <a:r>
              <a:rPr lang="fr-CH" sz="2200" dirty="0" smtClean="0"/>
              <a:t>membres</a:t>
            </a:r>
            <a:endParaRPr lang="fr-CH" sz="2200" b="1" dirty="0"/>
          </a:p>
        </p:txBody>
      </p:sp>
    </p:spTree>
    <p:extLst>
      <p:ext uri="{BB962C8B-B14F-4D97-AF65-F5344CB8AC3E}">
        <p14:creationId xmlns:p14="http://schemas.microsoft.com/office/powerpoint/2010/main" val="41174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besoins métier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" y="944880"/>
            <a:ext cx="11804073" cy="5913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H" b="1" dirty="0" smtClean="0">
                <a:latin typeface="Bahnschrift SemiLight SemiConde" panose="020B0502040204020203" pitchFamily="34" charset="0"/>
              </a:rPr>
              <a:t>Que doit faire le système ? </a:t>
            </a:r>
            <a:r>
              <a:rPr lang="fr-CH" sz="2200" dirty="0"/>
              <a:t>g</a:t>
            </a:r>
            <a:r>
              <a:rPr lang="fr-CH" sz="2200" dirty="0" smtClean="0"/>
              <a:t>estion </a:t>
            </a:r>
            <a:r>
              <a:rPr lang="fr-CH" sz="2200" dirty="0" smtClean="0"/>
              <a:t>d’informations d’un tournoi de football en salle. </a:t>
            </a:r>
          </a:p>
          <a:p>
            <a:pPr>
              <a:lnSpc>
                <a:spcPct val="150000"/>
              </a:lnSpc>
            </a:pPr>
            <a:r>
              <a:rPr lang="fr-CH" b="1" dirty="0">
                <a:latin typeface="Bahnschrift SemiLight SemiConde" panose="020B0502040204020203" pitchFamily="34" charset="0"/>
              </a:rPr>
              <a:t>Ordre? </a:t>
            </a:r>
            <a:r>
              <a:rPr lang="fr-CH" sz="2200" dirty="0"/>
              <a:t>o</a:t>
            </a:r>
            <a:r>
              <a:rPr lang="fr-CH" sz="2200" dirty="0" smtClean="0"/>
              <a:t>rdre </a:t>
            </a:r>
            <a:r>
              <a:rPr lang="fr-CH" sz="2200" dirty="0" smtClean="0"/>
              <a:t>défini en fonction </a:t>
            </a:r>
            <a:r>
              <a:rPr lang="fr-CH" sz="2200" dirty="0" smtClean="0"/>
              <a:t>des niveaux des </a:t>
            </a:r>
            <a:r>
              <a:rPr lang="fr-CH" sz="2200" dirty="0" smtClean="0"/>
              <a:t>priorités</a:t>
            </a:r>
            <a:endParaRPr lang="fr-CH" sz="2200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Besoins métier : </a:t>
            </a:r>
            <a:r>
              <a:rPr lang="fr-CH" sz="2200" dirty="0"/>
              <a:t>logos club, tournois , gestion des arbitres , gestion du staff, nombre d’équipes, de salles, de groupes, heure début, durée match, pause midi, algorithme placement match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Informations conservées/stockées : </a:t>
            </a:r>
            <a:r>
              <a:rPr lang="fr-CH" sz="2200" dirty="0" smtClean="0"/>
              <a:t>info connexion membres, donnée utilisateurs, info clubs </a:t>
            </a:r>
            <a:endParaRPr lang="fr-CH" sz="2200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Documents produits par le système : </a:t>
            </a:r>
            <a:r>
              <a:rPr lang="fr-CH" sz="2200" dirty="0"/>
              <a:t>a</a:t>
            </a:r>
            <a:r>
              <a:rPr lang="fr-CH" sz="2200" dirty="0" smtClean="0"/>
              <a:t>ucun</a:t>
            </a:r>
            <a:endParaRPr lang="fr-CH" sz="2200" b="1" dirty="0" smtClean="0"/>
          </a:p>
          <a:p>
            <a:pPr>
              <a:lnSpc>
                <a:spcPct val="10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Liste des règles de gestion </a:t>
            </a:r>
            <a:r>
              <a:rPr lang="fr-CH" b="1" dirty="0" smtClean="0">
                <a:latin typeface="Bahnschrift SemiLight SemiConde" panose="020B0502040204020203" pitchFamily="34" charset="0"/>
              </a:rPr>
              <a:t>métier :   </a:t>
            </a:r>
            <a:r>
              <a:rPr lang="fr-CH" sz="2200" dirty="0" smtClean="0"/>
              <a:t>a</a:t>
            </a:r>
            <a:r>
              <a:rPr lang="fr-CH" sz="2200" dirty="0" smtClean="0"/>
              <a:t>voir </a:t>
            </a:r>
            <a:r>
              <a:rPr lang="fr-CH" sz="2200" dirty="0"/>
              <a:t>un compte </a:t>
            </a:r>
            <a:r>
              <a:rPr lang="fr-CH" sz="2200" dirty="0" smtClean="0"/>
              <a:t>administrateur,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CH" sz="2200" dirty="0"/>
              <a:t> </a:t>
            </a:r>
            <a:r>
              <a:rPr lang="fr-CH" sz="2200" dirty="0" smtClean="0"/>
              <a:t>                                                                    </a:t>
            </a:r>
            <a:r>
              <a:rPr lang="fr-CH" sz="2200" dirty="0" smtClean="0"/>
              <a:t>équipe </a:t>
            </a:r>
            <a:r>
              <a:rPr lang="fr-CH" sz="2200" dirty="0" smtClean="0"/>
              <a:t>ne peut pas jouer deux fois de suite</a:t>
            </a:r>
            <a:endParaRPr lang="fr-CH" sz="2200" dirty="0"/>
          </a:p>
          <a:p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41017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fonctionnalités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>
            <a:normAutofit/>
          </a:bodyPr>
          <a:lstStyle/>
          <a:p>
            <a:endParaRPr lang="fr-CH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Liste des fonctionnalités : </a:t>
            </a:r>
            <a:r>
              <a:rPr lang="fr-CH" sz="2200" dirty="0" smtClean="0"/>
              <a:t>12 fonctionnalités au total</a:t>
            </a:r>
            <a:endParaRPr lang="fr-CH" sz="2200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Traitements: </a:t>
            </a:r>
            <a:r>
              <a:rPr lang="fr-CH" sz="2200" dirty="0" smtClean="0"/>
              <a:t>12 </a:t>
            </a:r>
            <a:r>
              <a:rPr lang="fr-CH" sz="2200" dirty="0" smtClean="0"/>
              <a:t>traitements au total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Contraintes:  </a:t>
            </a:r>
            <a:r>
              <a:rPr lang="fr-CH" sz="2200" dirty="0" smtClean="0"/>
              <a:t>informations </a:t>
            </a:r>
            <a:r>
              <a:rPr lang="fr-CH" sz="2200" dirty="0" smtClean="0"/>
              <a:t>du tournoi </a:t>
            </a:r>
            <a:r>
              <a:rPr lang="fr-CH" sz="2200" dirty="0" smtClean="0"/>
              <a:t>encore inconnues</a:t>
            </a:r>
          </a:p>
          <a:p>
            <a:pPr>
              <a:lnSpc>
                <a:spcPct val="150000"/>
              </a:lnSpc>
            </a:pPr>
            <a:r>
              <a:rPr lang="fr-CH" sz="2200" dirty="0" smtClean="0"/>
              <a:t>                         loi sur la protection des données, disclaimer à prévoir</a:t>
            </a:r>
            <a:endParaRPr lang="fr-CH" sz="2200" dirty="0" smtClean="0"/>
          </a:p>
          <a:p>
            <a:r>
              <a:rPr lang="fr-CH" b="1" dirty="0" smtClean="0">
                <a:latin typeface="Bahnschrift SemiLight SemiConde" panose="020B0502040204020203" pitchFamily="34" charset="0"/>
              </a:rPr>
              <a:t> </a:t>
            </a:r>
          </a:p>
          <a:p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5637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Définition des priorités (besoins/fonctionnalités)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endParaRPr lang="fr-CH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Noyau du système: </a:t>
            </a:r>
            <a:r>
              <a:rPr lang="fr-CH" sz="2200" dirty="0"/>
              <a:t>E</a:t>
            </a:r>
            <a:r>
              <a:rPr lang="fr-CH" sz="2200" dirty="0" smtClean="0"/>
              <a:t>tre </a:t>
            </a:r>
            <a:r>
              <a:rPr lang="fr-CH" sz="2200" dirty="0"/>
              <a:t>connecté sur le site</a:t>
            </a:r>
            <a:endParaRPr lang="fr-CH" sz="2200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Ce qui est secondaire:  </a:t>
            </a:r>
            <a:r>
              <a:rPr lang="fr-CH" sz="2200" dirty="0"/>
              <a:t>Tout ce qui est accessible publiquement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Ce qui est optionnel : </a:t>
            </a:r>
            <a:r>
              <a:rPr lang="fr-CH" sz="2200" dirty="0"/>
              <a:t>Connexion avec vérification</a:t>
            </a: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Ordre des besoins/fonctionnalités ? </a:t>
            </a:r>
            <a:r>
              <a:rPr lang="fr-CH" sz="2200" dirty="0" smtClean="0"/>
              <a:t>En fonction des couleurs définies</a:t>
            </a:r>
            <a:endParaRPr lang="fr-CH" sz="2200" dirty="0" smtClean="0"/>
          </a:p>
          <a:p>
            <a:endParaRPr lang="fr-CH" dirty="0" smtClean="0"/>
          </a:p>
          <a:p>
            <a:r>
              <a:rPr lang="fr-CH" dirty="0"/>
              <a:t/>
            </a:r>
            <a:br>
              <a:rPr lang="fr-CH" dirty="0"/>
            </a:br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0181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294260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Liste des technologies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293222"/>
            <a:ext cx="10753725" cy="520383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H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Langages de programmation: </a:t>
            </a:r>
            <a:r>
              <a:rPr lang="fr-CH" sz="2200" dirty="0" smtClean="0"/>
              <a:t>HTML, </a:t>
            </a:r>
            <a:r>
              <a:rPr lang="fr-CH" sz="2200" dirty="0"/>
              <a:t>CSS + </a:t>
            </a:r>
            <a:r>
              <a:rPr lang="fr-CH" sz="2200" dirty="0" smtClean="0"/>
              <a:t>Bootstrap, PHP, </a:t>
            </a:r>
            <a:r>
              <a:rPr lang="fr-CH" sz="2200" dirty="0"/>
              <a:t>SQL</a:t>
            </a:r>
            <a:endParaRPr lang="fr-CH" sz="2200" b="1" dirty="0" smtClean="0">
              <a:latin typeface="Bahnschrift SemiLight SemiConde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Outils de projet: </a:t>
            </a:r>
            <a:r>
              <a:rPr lang="fr-CH" sz="2200" dirty="0" smtClean="0"/>
              <a:t>GitHub, </a:t>
            </a:r>
            <a:r>
              <a:rPr lang="fr-CH" sz="2200" dirty="0" err="1" smtClean="0"/>
              <a:t>Jira</a:t>
            </a:r>
            <a:endParaRPr lang="fr-CH" sz="2200" b="1" dirty="0" smtClean="0"/>
          </a:p>
          <a:p>
            <a:pPr>
              <a:lnSpc>
                <a:spcPct val="150000"/>
              </a:lnSpc>
            </a:pPr>
            <a:r>
              <a:rPr lang="fr-CH" b="1" dirty="0" smtClean="0">
                <a:latin typeface="Bahnschrift SemiLight SemiConde" panose="020B0502040204020203" pitchFamily="34" charset="0"/>
              </a:rPr>
              <a:t>Environnement de développement: </a:t>
            </a:r>
            <a:r>
              <a:rPr lang="fr-CH" sz="2200" dirty="0"/>
              <a:t>Visual Studio Code</a:t>
            </a:r>
            <a:endParaRPr lang="fr-CH" sz="2200" b="1" dirty="0" smtClean="0"/>
          </a:p>
          <a:p>
            <a:endParaRPr lang="fr-CH" dirty="0" smtClean="0"/>
          </a:p>
          <a:p>
            <a:r>
              <a:rPr lang="fr-CH" dirty="0"/>
              <a:t/>
            </a:r>
            <a:br>
              <a:rPr lang="fr-CH" dirty="0"/>
            </a:br>
            <a:endParaRPr lang="fr-CH" b="1" u="sng" dirty="0" smtClean="0"/>
          </a:p>
          <a:p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9539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606" y="-46662"/>
            <a:ext cx="10772775" cy="1245291"/>
          </a:xfrm>
        </p:spPr>
        <p:txBody>
          <a:bodyPr>
            <a:normAutofit fontScale="900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 smtClean="0">
                <a:solidFill>
                  <a:srgbClr val="FF0000"/>
                </a:solidFill>
              </a:rPr>
              <a:t/>
            </a:r>
            <a:br>
              <a:rPr lang="fr-CH" dirty="0" smtClean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/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b="1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Diagramme de cas d’utilisation (DUC)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606" y="1198629"/>
            <a:ext cx="10753725" cy="5446011"/>
          </a:xfrm>
        </p:spPr>
        <p:txBody>
          <a:bodyPr/>
          <a:lstStyle/>
          <a:p>
            <a:endParaRPr lang="fr-CH" b="1" dirty="0" smtClean="0"/>
          </a:p>
          <a:p>
            <a:endParaRPr lang="fr-CH" b="1" u="sng" dirty="0" smtClean="0"/>
          </a:p>
          <a:p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371"/>
            <a:ext cx="12192000" cy="5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458</TotalTime>
  <Words>312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Bahnschrift Light SemiCondensed</vt:lpstr>
      <vt:lpstr>Bahnschrift SemiBold</vt:lpstr>
      <vt:lpstr>Bahnschrift SemiBold SemiConden</vt:lpstr>
      <vt:lpstr>Bahnschrift SemiLight Condensed</vt:lpstr>
      <vt:lpstr>Bahnschrift SemiLight SemiConde</vt:lpstr>
      <vt:lpstr>Calibri Light</vt:lpstr>
      <vt:lpstr>Métropolitain</vt:lpstr>
      <vt:lpstr>Projet sur mandat </vt:lpstr>
      <vt:lpstr>Description du mandat </vt:lpstr>
      <vt:lpstr>  Système existant  </vt:lpstr>
      <vt:lpstr>  Nouveau système   </vt:lpstr>
      <vt:lpstr>  Liste des besoins métier   </vt:lpstr>
      <vt:lpstr>    Liste des fonctionnalités    </vt:lpstr>
      <vt:lpstr>    Définition des priorités (besoins/fonctionnalités)    </vt:lpstr>
      <vt:lpstr>    Liste des technologies    </vt:lpstr>
      <vt:lpstr>    Diagramme de cas d’utilisation (DUC)    </vt:lpstr>
      <vt:lpstr>    Diagramme de classes (DC)    </vt:lpstr>
    </vt:vector>
  </TitlesOfParts>
  <Company>ETAT DE GENEVE - DIP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sur mandat</dc:title>
  <dc:creator>MADANI SOFIAN</dc:creator>
  <cp:lastModifiedBy>MADANI SOFIAN</cp:lastModifiedBy>
  <cp:revision>74</cp:revision>
  <dcterms:created xsi:type="dcterms:W3CDTF">2022-08-25T09:12:14Z</dcterms:created>
  <dcterms:modified xsi:type="dcterms:W3CDTF">2022-08-26T08:28:48Z</dcterms:modified>
</cp:coreProperties>
</file>