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0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74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6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38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7837" y="423661"/>
            <a:ext cx="8637073" cy="1142880"/>
          </a:xfrm>
        </p:spPr>
        <p:txBody>
          <a:bodyPr/>
          <a:lstStyle/>
          <a:p>
            <a:pPr algn="ctr"/>
            <a:r>
              <a:rPr lang="fr-CH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Projet sur mandat </a:t>
            </a:r>
            <a:endParaRPr lang="fr-CH" dirty="0">
              <a:solidFill>
                <a:srgbClr val="FF0000"/>
              </a:solidFill>
              <a:latin typeface="Bahnschrift Semi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97837" y="3176652"/>
            <a:ext cx="9279020" cy="977621"/>
          </a:xfrm>
        </p:spPr>
        <p:txBody>
          <a:bodyPr/>
          <a:lstStyle/>
          <a:p>
            <a:pPr algn="ctr"/>
            <a:r>
              <a:rPr lang="fr-CH" dirty="0" err="1" smtClean="0">
                <a:latin typeface="Bahnschrift SemiBold" panose="020B0502040204020203" pitchFamily="34" charset="0"/>
              </a:rPr>
              <a:t>Dayanna</a:t>
            </a:r>
            <a:r>
              <a:rPr lang="fr-CH" dirty="0" smtClean="0">
                <a:latin typeface="Bahnschrift SemiBold" panose="020B0502040204020203" pitchFamily="34" charset="0"/>
              </a:rPr>
              <a:t> </a:t>
            </a:r>
            <a:r>
              <a:rPr lang="fr-CH" dirty="0" err="1" smtClean="0">
                <a:latin typeface="Bahnschrift SemiBold" panose="020B0502040204020203" pitchFamily="34" charset="0"/>
              </a:rPr>
              <a:t>Tenecela</a:t>
            </a:r>
            <a:r>
              <a:rPr lang="fr-CH" dirty="0" smtClean="0">
                <a:latin typeface="Bahnschrift SemiBold" panose="020B0502040204020203" pitchFamily="34" charset="0"/>
              </a:rPr>
              <a:t> - Steven Favre - </a:t>
            </a:r>
            <a:r>
              <a:rPr lang="fr-CH" dirty="0" err="1" smtClean="0">
                <a:latin typeface="Bahnschrift SemiBold" panose="020B0502040204020203" pitchFamily="34" charset="0"/>
              </a:rPr>
              <a:t>Sofian</a:t>
            </a:r>
            <a:r>
              <a:rPr lang="fr-CH" dirty="0" smtClean="0">
                <a:latin typeface="Bahnschrift SemiBold" panose="020B0502040204020203" pitchFamily="34" charset="0"/>
              </a:rPr>
              <a:t> Madani </a:t>
            </a:r>
            <a:endParaRPr lang="fr-CH" dirty="0">
              <a:latin typeface="Bahnschrift SemiBold" panose="020B0502040204020203" pitchFamily="34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497837" y="1655232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b="1" dirty="0" smtClean="0">
                <a:latin typeface="Bahnschrift SemiBold" panose="020B0502040204020203" pitchFamily="34" charset="0"/>
              </a:rPr>
              <a:t>FC Champel </a:t>
            </a:r>
          </a:p>
          <a:p>
            <a:pPr algn="ctr"/>
            <a:r>
              <a:rPr lang="fr-CH" b="1" dirty="0" smtClean="0">
                <a:latin typeface="Bahnschrift SemiBold" panose="020B0502040204020203" pitchFamily="34" charset="0"/>
              </a:rPr>
              <a:t>Analyse des besoins</a:t>
            </a:r>
            <a:endParaRPr lang="fr-CH" b="1" dirty="0">
              <a:latin typeface="Bahnschrift SemiBold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910" y="4875361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6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1"/>
            <a:ext cx="10772775" cy="716070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Diagramme de classes (DC)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/>
          <a:lstStyle/>
          <a:p>
            <a:endParaRPr lang="fr-CH" b="1" dirty="0" smtClean="0"/>
          </a:p>
          <a:p>
            <a:endParaRPr lang="fr-CH" b="1" u="sng" dirty="0" smtClean="0"/>
          </a:p>
          <a:p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73" y="1105594"/>
            <a:ext cx="7635840" cy="50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0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Description du mandat</a:t>
            </a:r>
            <a:r>
              <a:rPr lang="fr-CH" b="1" dirty="0">
                <a:latin typeface="Bahnschrift SemiBold" panose="020B0502040204020203" pitchFamily="34" charset="0"/>
              </a:rPr>
              <a:t/>
            </a:r>
            <a:br>
              <a:rPr lang="fr-CH" b="1" dirty="0">
                <a:latin typeface="Bahnschrift SemiBold" panose="020B0502040204020203" pitchFamily="34" charset="0"/>
              </a:rPr>
            </a:br>
            <a:endParaRPr lang="fr-CH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255" y="1795549"/>
            <a:ext cx="11853949" cy="4871258"/>
          </a:xfrm>
        </p:spPr>
        <p:txBody>
          <a:bodyPr/>
          <a:lstStyle/>
          <a:p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Mandant :</a:t>
            </a:r>
            <a:r>
              <a:rPr lang="fr-CH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 Sergio </a:t>
            </a:r>
            <a:r>
              <a:rPr lang="fr-CH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Coelho </a:t>
            </a:r>
            <a:r>
              <a:rPr lang="fr-CH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Leite, président du FC Champel</a:t>
            </a:r>
            <a:r>
              <a:rPr lang="fr-CH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Domaine d’activité : </a:t>
            </a:r>
            <a:r>
              <a:rPr lang="fr-CH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Football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Département </a:t>
            </a:r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/ service </a:t>
            </a:r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: </a:t>
            </a:r>
            <a:r>
              <a:rPr lang="fr-CH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FC </a:t>
            </a:r>
            <a:r>
              <a:rPr lang="fr-CH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Champel</a:t>
            </a:r>
          </a:p>
          <a:p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P</a:t>
            </a:r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oint </a:t>
            </a:r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de </a:t>
            </a:r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contact : </a:t>
            </a:r>
            <a:r>
              <a:rPr lang="fr-CH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Sergio </a:t>
            </a:r>
            <a:r>
              <a:rPr lang="fr-CH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Coelho et Stéphane </a:t>
            </a:r>
            <a:r>
              <a:rPr lang="fr-CH" dirty="0" err="1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Musy</a:t>
            </a:r>
            <a:endParaRPr lang="fr-CH" dirty="0">
              <a:latin typeface="Bahnschrift SemiLight SemiConde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0044" y="177282"/>
            <a:ext cx="10772775" cy="1073020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Système existant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44" y="1321724"/>
            <a:ext cx="10753725" cy="5278581"/>
          </a:xfrm>
        </p:spPr>
        <p:txBody>
          <a:bodyPr>
            <a:normAutofit/>
          </a:bodyPr>
          <a:lstStyle/>
          <a:p>
            <a:r>
              <a:rPr lang="fr-CH" b="1" dirty="0" smtClean="0">
                <a:latin typeface="Bahnschrift SemiLight SemiConde" panose="020B0502040204020203" pitchFamily="34" charset="0"/>
              </a:rPr>
              <a:t>Description : </a:t>
            </a:r>
            <a:r>
              <a:rPr lang="fr-CH" dirty="0"/>
              <a:t>Fichier excel pour gérer les résultats du tournoi</a:t>
            </a:r>
            <a:r>
              <a:rPr lang="fr-CH" dirty="0" smtClean="0"/>
              <a:t>.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Limites :  </a:t>
            </a:r>
            <a:r>
              <a:rPr lang="fr-CH" dirty="0"/>
              <a:t>Impossible de visualiser les info du tournoi sans le fichier excel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Aspects positifs, négatifs :  </a:t>
            </a:r>
            <a:r>
              <a:rPr lang="fr-CH" dirty="0" smtClean="0">
                <a:latin typeface="Bahnschrift SemiLight SemiConde" panose="020B0502040204020203" pitchFamily="34" charset="0"/>
              </a:rPr>
              <a:t>Positifs</a:t>
            </a:r>
            <a:r>
              <a:rPr lang="fr-CH" b="1" dirty="0" smtClean="0">
                <a:latin typeface="Bahnschrift SemiLight SemiConde" panose="020B0502040204020203" pitchFamily="34" charset="0"/>
              </a:rPr>
              <a:t> : </a:t>
            </a:r>
            <a:r>
              <a:rPr lang="fr-CH" dirty="0" smtClean="0"/>
              <a:t>Flexibilité. Négatifs : </a:t>
            </a:r>
            <a:r>
              <a:rPr lang="fr-CH" dirty="0"/>
              <a:t>Time </a:t>
            </a:r>
            <a:r>
              <a:rPr lang="fr-CH" dirty="0" err="1"/>
              <a:t>consuming</a:t>
            </a:r>
            <a:r>
              <a:rPr lang="fr-CH" dirty="0"/>
              <a:t>, Nombres importants d’erreurs, Dépendant d’une </a:t>
            </a:r>
            <a:r>
              <a:rPr lang="fr-CH" dirty="0" smtClean="0"/>
              <a:t>personne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Liens avec le futur système : </a:t>
            </a:r>
            <a:r>
              <a:rPr lang="fr-CH" dirty="0"/>
              <a:t>Aucun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A conserver : </a:t>
            </a:r>
            <a:r>
              <a:rPr lang="fr-CH" dirty="0"/>
              <a:t>Le concept</a:t>
            </a:r>
            <a:r>
              <a:rPr lang="fr-CH" dirty="0" smtClean="0"/>
              <a:t>.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A améliorer : </a:t>
            </a:r>
            <a:r>
              <a:rPr lang="fr-CH" dirty="0"/>
              <a:t>Planification matchs 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A supprimer : </a:t>
            </a:r>
            <a:r>
              <a:rPr lang="fr-CH" dirty="0"/>
              <a:t>interventions manuelles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858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Nouveau système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440087"/>
          </a:xfrm>
        </p:spPr>
        <p:txBody>
          <a:bodyPr/>
          <a:lstStyle/>
          <a:p>
            <a:r>
              <a:rPr lang="fr-CH" b="1" dirty="0">
                <a:latin typeface="Bahnschrift SemiLight SemiConde" panose="020B0502040204020203" pitchFamily="34" charset="0"/>
              </a:rPr>
              <a:t>V</a:t>
            </a:r>
            <a:r>
              <a:rPr lang="fr-CH" b="1" dirty="0" smtClean="0">
                <a:latin typeface="Bahnschrift SemiLight SemiConde" panose="020B0502040204020203" pitchFamily="34" charset="0"/>
              </a:rPr>
              <a:t>ision/mission du projet </a:t>
            </a:r>
            <a:r>
              <a:rPr lang="fr-CH" b="1" dirty="0">
                <a:latin typeface="Bahnschrift SemiLight SemiConde" panose="020B0502040204020203" pitchFamily="34" charset="0"/>
              </a:rPr>
              <a:t>côté mandant </a:t>
            </a:r>
            <a:r>
              <a:rPr lang="fr-CH" b="1" dirty="0" smtClean="0">
                <a:latin typeface="Bahnschrift SemiLight SemiConde" panose="020B0502040204020203" pitchFamily="34" charset="0"/>
              </a:rPr>
              <a:t>: </a:t>
            </a:r>
            <a:r>
              <a:rPr lang="fr-CH" b="1" dirty="0">
                <a:latin typeface="Bahnschrift SemiLight SemiConde" panose="020B0502040204020203" pitchFamily="34" charset="0"/>
              </a:rPr>
              <a:t> </a:t>
            </a:r>
            <a:r>
              <a:rPr lang="fr-CH" dirty="0" smtClean="0">
                <a:latin typeface="Bahnschrift SemiLight SemiConde" panose="020B0502040204020203" pitchFamily="34" charset="0"/>
              </a:rPr>
              <a:t>Réaliser </a:t>
            </a:r>
            <a:r>
              <a:rPr lang="fr-CH" dirty="0">
                <a:latin typeface="Bahnschrift SemiLight SemiConde" panose="020B0502040204020203" pitchFamily="34" charset="0"/>
              </a:rPr>
              <a:t>un site internet pour un tournoi de football en salle organisé par le FC </a:t>
            </a:r>
            <a:r>
              <a:rPr lang="fr-CH" dirty="0" smtClean="0">
                <a:latin typeface="Bahnschrift SemiLight SemiConde" panose="020B0502040204020203" pitchFamily="34" charset="0"/>
              </a:rPr>
              <a:t>Champel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Utilisé par : 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- </a:t>
            </a:r>
            <a:r>
              <a:rPr lang="fr-CH" dirty="0" smtClean="0">
                <a:latin typeface="Bahnschrift SemiLight SemiConde" panose="020B0502040204020203" pitchFamily="34" charset="0"/>
              </a:rPr>
              <a:t>administrateurs</a:t>
            </a:r>
          </a:p>
          <a:p>
            <a:r>
              <a:rPr lang="fr-CH" dirty="0" smtClean="0">
                <a:latin typeface="Bahnschrift SemiLight SemiConde" panose="020B0502040204020203" pitchFamily="34" charset="0"/>
              </a:rPr>
              <a:t>- responsables</a:t>
            </a:r>
          </a:p>
          <a:p>
            <a:r>
              <a:rPr lang="fr-CH" dirty="0" smtClean="0">
                <a:latin typeface="Bahnschrift SemiLight SemiConde" panose="020B0502040204020203" pitchFamily="34" charset="0"/>
              </a:rPr>
              <a:t>- staff</a:t>
            </a:r>
          </a:p>
          <a:p>
            <a:r>
              <a:rPr lang="fr-CH" dirty="0" smtClean="0">
                <a:latin typeface="Bahnschrift SemiLight SemiConde" panose="020B0502040204020203" pitchFamily="34" charset="0"/>
              </a:rPr>
              <a:t>- clubs</a:t>
            </a:r>
          </a:p>
          <a:p>
            <a:r>
              <a:rPr lang="fr-CH" dirty="0" smtClean="0">
                <a:latin typeface="Bahnschrift SemiLight SemiConde" panose="020B0502040204020203" pitchFamily="34" charset="0"/>
              </a:rPr>
              <a:t>- proche des membres des clubs</a:t>
            </a:r>
            <a:endParaRPr lang="fr-CH" b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8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Liste des besoins métier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880" y="1043842"/>
            <a:ext cx="11804073" cy="55897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H" b="1" dirty="0" smtClean="0">
                <a:latin typeface="Bahnschrift SemiLight SemiConde" panose="020B0502040204020203" pitchFamily="34" charset="0"/>
              </a:rPr>
              <a:t>Que doit faire le système ? </a:t>
            </a:r>
            <a:r>
              <a:rPr lang="fr-CH" dirty="0" smtClean="0">
                <a:latin typeface="Bahnschrift SemiLight SemiConde" panose="020B0502040204020203" pitchFamily="34" charset="0"/>
              </a:rPr>
              <a:t>Gestion d’informations d’un tournoi de football en salle. </a:t>
            </a:r>
          </a:p>
          <a:p>
            <a:pPr>
              <a:lnSpc>
                <a:spcPct val="150000"/>
              </a:lnSpc>
            </a:pPr>
            <a:r>
              <a:rPr lang="fr-CH" b="1" dirty="0">
                <a:latin typeface="Bahnschrift SemiLight SemiConde" panose="020B0502040204020203" pitchFamily="34" charset="0"/>
              </a:rPr>
              <a:t>Ordre? </a:t>
            </a:r>
            <a:r>
              <a:rPr lang="fr-CH" dirty="0" smtClean="0">
                <a:latin typeface="Bahnschrift SemiLight SemiConde" panose="020B0502040204020203" pitchFamily="34" charset="0"/>
              </a:rPr>
              <a:t>Ordre défini en fonction des priorités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Besoins métier : </a:t>
            </a:r>
            <a:r>
              <a:rPr lang="fr-CH" dirty="0">
                <a:latin typeface="Bahnschrift SemiLight SemiConde" panose="020B0502040204020203" pitchFamily="34" charset="0"/>
              </a:rPr>
              <a:t>l</a:t>
            </a:r>
            <a:r>
              <a:rPr lang="fr-CH" dirty="0">
                <a:latin typeface="Bahnschrift SemiLight SemiConde" panose="020B0502040204020203" pitchFamily="34" charset="0"/>
              </a:rPr>
              <a:t>ogos club, </a:t>
            </a:r>
            <a:r>
              <a:rPr lang="fr-CH" dirty="0">
                <a:latin typeface="Bahnschrift SemiLight SemiConde" panose="020B0502040204020203" pitchFamily="34" charset="0"/>
              </a:rPr>
              <a:t>t</a:t>
            </a:r>
            <a:r>
              <a:rPr lang="fr-CH" dirty="0">
                <a:latin typeface="Bahnschrift SemiLight SemiConde" panose="020B0502040204020203" pitchFamily="34" charset="0"/>
              </a:rPr>
              <a:t>ournois , gestion </a:t>
            </a:r>
            <a:r>
              <a:rPr lang="fr-CH" dirty="0">
                <a:latin typeface="Bahnschrift SemiLight SemiConde" panose="020B0502040204020203" pitchFamily="34" charset="0"/>
              </a:rPr>
              <a:t>des arbitres </a:t>
            </a:r>
            <a:r>
              <a:rPr lang="fr-CH" dirty="0">
                <a:latin typeface="Bahnschrift SemiLight SemiConde" panose="020B0502040204020203" pitchFamily="34" charset="0"/>
              </a:rPr>
              <a:t>, </a:t>
            </a:r>
            <a:r>
              <a:rPr lang="fr-CH" dirty="0">
                <a:latin typeface="Bahnschrift SemiLight SemiConde" panose="020B0502040204020203" pitchFamily="34" charset="0"/>
              </a:rPr>
              <a:t>g</a:t>
            </a:r>
            <a:r>
              <a:rPr lang="fr-CH" dirty="0">
                <a:latin typeface="Bahnschrift SemiLight SemiConde" panose="020B0502040204020203" pitchFamily="34" charset="0"/>
              </a:rPr>
              <a:t>estion </a:t>
            </a:r>
            <a:r>
              <a:rPr lang="fr-CH" dirty="0">
                <a:latin typeface="Bahnschrift SemiLight SemiConde" panose="020B0502040204020203" pitchFamily="34" charset="0"/>
              </a:rPr>
              <a:t>du </a:t>
            </a:r>
            <a:r>
              <a:rPr lang="fr-CH" dirty="0">
                <a:latin typeface="Bahnschrift SemiLight SemiConde" panose="020B0502040204020203" pitchFamily="34" charset="0"/>
              </a:rPr>
              <a:t>staff, nombre d’équipes, de salles, </a:t>
            </a:r>
            <a:r>
              <a:rPr lang="fr-CH" dirty="0">
                <a:latin typeface="Bahnschrift SemiLight SemiConde" panose="020B0502040204020203" pitchFamily="34" charset="0"/>
              </a:rPr>
              <a:t>de groupes, heure début, durée match, pause midi, algorithme placement match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Informations conservées/stockées : </a:t>
            </a:r>
            <a:r>
              <a:rPr lang="fr-CH" dirty="0" smtClean="0"/>
              <a:t>info connexion membres, donnée utilisateurs, info clubs 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Documents produits par le système : </a:t>
            </a:r>
            <a:r>
              <a:rPr lang="fr-CH" dirty="0" smtClean="0"/>
              <a:t>Aucun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Liste des règles de gestion métier:  </a:t>
            </a:r>
            <a:r>
              <a:rPr lang="fr-CH" dirty="0"/>
              <a:t>Avoir un compte administrateur pour se </a:t>
            </a:r>
            <a:r>
              <a:rPr lang="fr-CH" dirty="0" smtClean="0"/>
              <a:t>connecter, équipe ne peut pas jouer deux fois de suite</a:t>
            </a:r>
            <a:endParaRPr lang="fr-CH" dirty="0"/>
          </a:p>
          <a:p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410170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Liste des fonctionnalités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>
            <a:normAutofit/>
          </a:bodyPr>
          <a:lstStyle/>
          <a:p>
            <a:endParaRPr lang="fr-CH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Liste des fonctionnalités : </a:t>
            </a:r>
            <a:r>
              <a:rPr lang="fr-CH" dirty="0" smtClean="0"/>
              <a:t>12 fonctionnalités au total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Traitements:  </a:t>
            </a:r>
            <a:r>
              <a:rPr lang="fr-CH" dirty="0" smtClean="0">
                <a:latin typeface="Bahnschrift SemiLight SemiConde" panose="020B0502040204020203" pitchFamily="34" charset="0"/>
              </a:rPr>
              <a:t>12 traitements au total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Contraintes:  </a:t>
            </a:r>
            <a:r>
              <a:rPr lang="fr-CH" dirty="0" smtClean="0">
                <a:latin typeface="Bahnschrift SemiLight SemiConde" panose="020B0502040204020203" pitchFamily="34" charset="0"/>
              </a:rPr>
              <a:t>nombre d’équipe, liste des équipes, arbitres, responsables, nombre de match et dates encore inconnue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 </a:t>
            </a:r>
          </a:p>
          <a:p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56376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Définition des priorités (besoins/fonctionnalités)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/>
          <a:lstStyle/>
          <a:p>
            <a:endParaRPr lang="fr-CH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Noyau du système: </a:t>
            </a:r>
            <a:r>
              <a:rPr lang="fr-CH" dirty="0"/>
              <a:t>E</a:t>
            </a:r>
            <a:r>
              <a:rPr lang="fr-CH" dirty="0" smtClean="0"/>
              <a:t>tre </a:t>
            </a:r>
            <a:r>
              <a:rPr lang="fr-CH" dirty="0"/>
              <a:t>connecté sur le site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Ce qui est secondaire:  </a:t>
            </a:r>
            <a:r>
              <a:rPr lang="fr-CH" dirty="0"/>
              <a:t>Tout ce qui est accessible publiquement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Ce qui est optionnel : </a:t>
            </a:r>
            <a:r>
              <a:rPr lang="fr-CH" dirty="0"/>
              <a:t>Connexion avec vérification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Ordre des besoins/fonctionnalités ? </a:t>
            </a:r>
          </a:p>
          <a:p>
            <a:endParaRPr lang="fr-CH" dirty="0" smtClean="0"/>
          </a:p>
          <a:p>
            <a:r>
              <a:rPr lang="fr-CH" dirty="0"/>
              <a:t/>
            </a:r>
            <a:br>
              <a:rPr lang="fr-CH" dirty="0"/>
            </a:br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201811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Liste des technologies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Langages de programmation: </a:t>
            </a:r>
            <a:r>
              <a:rPr lang="fr-CH" dirty="0" smtClean="0"/>
              <a:t>HTML, </a:t>
            </a:r>
            <a:r>
              <a:rPr lang="fr-CH" dirty="0"/>
              <a:t>CSS + </a:t>
            </a:r>
            <a:r>
              <a:rPr lang="fr-CH" dirty="0" smtClean="0"/>
              <a:t>Bootstrap, PHP, </a:t>
            </a:r>
            <a:r>
              <a:rPr lang="fr-CH" dirty="0"/>
              <a:t>SQL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Outils de projet: </a:t>
            </a:r>
            <a:r>
              <a:rPr lang="fr-CH" dirty="0" err="1" smtClean="0"/>
              <a:t>Github</a:t>
            </a:r>
            <a:r>
              <a:rPr lang="fr-CH" dirty="0" smtClean="0"/>
              <a:t>, 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Environnement de développement: </a:t>
            </a:r>
            <a:r>
              <a:rPr lang="fr-CH" dirty="0"/>
              <a:t>Visual Studio Code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endParaRPr lang="fr-CH" dirty="0" smtClean="0"/>
          </a:p>
          <a:p>
            <a:r>
              <a:rPr lang="fr-CH" dirty="0"/>
              <a:t/>
            </a:r>
            <a:br>
              <a:rPr lang="fr-CH" dirty="0"/>
            </a:br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9539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Diagramme de cas d’utilisation (DUC)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198629"/>
            <a:ext cx="10753725" cy="4303537"/>
          </a:xfrm>
        </p:spPr>
        <p:txBody>
          <a:bodyPr/>
          <a:lstStyle/>
          <a:p>
            <a:endParaRPr lang="fr-CH" b="1" dirty="0" smtClean="0"/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Qui fait quoi ?</a:t>
            </a:r>
          </a:p>
          <a:p>
            <a:r>
              <a:rPr lang="fr-CH" dirty="0" smtClean="0"/>
              <a:t>Visiteur : Visualisation site </a:t>
            </a:r>
          </a:p>
          <a:p>
            <a:r>
              <a:rPr lang="fr-CH" dirty="0" smtClean="0"/>
              <a:t>Responsable : Toutes les fonctionnalités sauf algorithme </a:t>
            </a:r>
            <a:r>
              <a:rPr lang="fr-CH" dirty="0"/>
              <a:t>placement des </a:t>
            </a:r>
            <a:r>
              <a:rPr lang="fr-CH" dirty="0" smtClean="0"/>
              <a:t>matchs</a:t>
            </a:r>
          </a:p>
          <a:p>
            <a:r>
              <a:rPr lang="fr-CH" dirty="0" smtClean="0"/>
              <a:t>Administrateur : Toutes les fonctionnalités + algorithme placement </a:t>
            </a:r>
            <a:r>
              <a:rPr lang="fr-CH" dirty="0"/>
              <a:t>des matchs</a:t>
            </a:r>
            <a:endParaRPr lang="fr-CH" b="1" dirty="0" smtClean="0">
              <a:latin typeface="Bahnschrift SemiLight SemiConde" panose="020B0502040204020203" pitchFamily="34" charset="0"/>
            </a:endParaRPr>
          </a:p>
          <a:p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2015137267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353</TotalTime>
  <Words>347</Words>
  <Application>Microsoft Office PowerPoint</Application>
  <PresentationFormat>Grand écran</PresentationFormat>
  <Paragraphs>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Bahnschrift SemiLight Condensed</vt:lpstr>
      <vt:lpstr>Bahnschrift SemiLight SemiConde</vt:lpstr>
      <vt:lpstr>Calibri Light</vt:lpstr>
      <vt:lpstr>Métropolitain</vt:lpstr>
      <vt:lpstr>Projet sur mandat </vt:lpstr>
      <vt:lpstr>Description du mandat </vt:lpstr>
      <vt:lpstr>  Système existant  </vt:lpstr>
      <vt:lpstr>  Nouveau système   </vt:lpstr>
      <vt:lpstr>  Liste des besoins métier   </vt:lpstr>
      <vt:lpstr>    Liste des fonctionnalités    </vt:lpstr>
      <vt:lpstr>    Définition des priorités (besoins/fonctionnalités)    </vt:lpstr>
      <vt:lpstr>    Liste des technologies    </vt:lpstr>
      <vt:lpstr>    Diagramme de cas d’utilisation (DUC)    </vt:lpstr>
      <vt:lpstr>    Diagramme de classes (DC)    </vt:lpstr>
    </vt:vector>
  </TitlesOfParts>
  <Company>ETAT DE GENEVE - DIP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sur mandat</dc:title>
  <dc:creator>MADANI SOFIAN</dc:creator>
  <cp:lastModifiedBy>MADANI SOFIAN</cp:lastModifiedBy>
  <cp:revision>47</cp:revision>
  <dcterms:created xsi:type="dcterms:W3CDTF">2022-08-25T09:12:14Z</dcterms:created>
  <dcterms:modified xsi:type="dcterms:W3CDTF">2022-08-25T15:05:48Z</dcterms:modified>
</cp:coreProperties>
</file>