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21FE-9C9D-7A4D-7C43-49C9D9E3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56D48-1A5E-054D-646A-CFDF03DCF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419B-CC31-2318-9C01-DA9FA966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12-A86E-42AD-92FD-29C1FB464E4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6A3A-8880-9C34-A629-50D1B9B0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65BB-2BEF-6504-6D1D-261A3AAF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52F2-CFBF-4EA4-BD62-3E49AFA0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8270-EF14-9981-E2C2-35F9412E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C65CD-BFF6-F85C-E76C-D2E91770E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BD2A-4872-4661-696E-745BF42A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12-A86E-42AD-92FD-29C1FB464E4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5258E-F271-21E2-1557-680C4CFC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F7FA6-F79E-F328-A24D-FBA65D6F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52F2-CFBF-4EA4-BD62-3E49AFA0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8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71959-90DE-439F-E9A3-2253F037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D3CCC-69DB-8559-49BF-0570D22CF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9B37-1DB7-38A6-2EA8-F88BDEA8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12-A86E-42AD-92FD-29C1FB464E4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E0A36-4F75-2975-FC87-13B6D903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543A-720B-1E70-9CD9-AAA16CD2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52F2-CFBF-4EA4-BD62-3E49AFA0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1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7757-8496-73A1-6400-5E5C4522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66A0-7D2B-27DA-3AED-438994181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7B519-F821-92F3-E339-CAF97C78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12-A86E-42AD-92FD-29C1FB464E4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BB1AE-052B-CB0B-ACEA-05AA4C2E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D7D6-B63E-569D-91B7-3723DEB1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52F2-CFBF-4EA4-BD62-3E49AFA0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3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0F72-178D-4BC0-9112-8A61EAFF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6AAC-E582-CB8C-E606-A43C8F63B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0A400-D1FF-A1B2-2FF9-853A7D87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12-A86E-42AD-92FD-29C1FB464E4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B81F1-5D0F-79B8-47DA-AD9589AA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CC8BD-4A75-ACA1-6280-8F870C47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52F2-CFBF-4EA4-BD62-3E49AFA0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3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5113-9921-4214-9D1F-93484B8F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6BD9-FEEF-2111-8366-0133EA671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F0FEF-8D5D-4ACE-A160-50FD9268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19B98-D1A5-6912-4292-F9A60E0C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12-A86E-42AD-92FD-29C1FB464E4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EE817-BA1A-9C71-81D1-11689EB0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5C4BE-B728-70E8-3021-80C583AB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52F2-CFBF-4EA4-BD62-3E49AFA0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6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31A1-7AEE-2B9D-02B1-8C9ED260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49A82-C91F-6B03-BD70-1F3342E2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E990F-9839-6367-3913-5D297F176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03F4E-71F0-A081-D58A-FB3F9731C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88DD8-CC83-F940-0E7B-B272FF6F5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EF4E9-3C0B-F78A-4C69-773F97DF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12-A86E-42AD-92FD-29C1FB464E4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15F7B-140E-563B-54E2-FBC86ECC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1D6D-4097-E422-54B1-8FA6FA6B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52F2-CFBF-4EA4-BD62-3E49AFA0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6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E54E-8EBB-8BC7-1EEB-D57539D9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0ACAA-DEF7-1216-AC9F-03A1E812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12-A86E-42AD-92FD-29C1FB464E4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E9E8C-94BA-B821-8613-90CA6B2B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92EB4-BA58-3A6A-F993-0F61E008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52F2-CFBF-4EA4-BD62-3E49AFA0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4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1EDFB-71C2-5B0E-5FB2-DA572F70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12-A86E-42AD-92FD-29C1FB464E4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D597A-951B-0DB5-5737-2E8B6CBA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6AFA0-FEDD-1062-D476-7843D159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52F2-CFBF-4EA4-BD62-3E49AFA0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6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57D5-E519-826E-8C28-40FA529B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D382-2EE3-5CA2-E039-A899EAEE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539E0-5212-BF9E-52AE-1B7BD6D60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E5590-F42B-E633-B91E-D0BEAA66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12-A86E-42AD-92FD-29C1FB464E4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1F1EC-5977-76BB-E9F8-83C57CA3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F41C4-94ED-46B9-4797-2084D5E5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52F2-CFBF-4EA4-BD62-3E49AFA0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5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23D6-419D-C1F0-3488-5084C098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576F3-CE2B-15B8-66F3-41261EE6C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D8B27-7FEC-7C16-DD66-81CD85CA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9257F-0A04-D218-EE79-DB74089F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12-A86E-42AD-92FD-29C1FB464E4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0A302-A38A-9D37-3937-DF8E849D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9D194-F7DD-EB16-D661-5A1E8F66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052F2-CFBF-4EA4-BD62-3E49AFA0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9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734C8-6D4A-2E51-E3AD-F96D4A62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20F18-3438-B783-8415-687245B8D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C552E-D715-5C52-9004-356EFC941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19C12-A86E-42AD-92FD-29C1FB464E4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C4225-BA76-A50E-12BB-850E04102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C7546-831C-28A0-3330-BA7EE19A8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052F2-CFBF-4EA4-BD62-3E49AFA0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ordsrated.com/audiobook-statistic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F4144C6-4A93-0964-F241-0E3FF64912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6" t="6808" r="12016" b="1"/>
          <a:stretch/>
        </p:blipFill>
        <p:spPr>
          <a:xfrm>
            <a:off x="0" y="-26499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1C99A-1839-5640-9AF3-EAB7D79A3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Analysis of the Top 207 self-help books on Amazon 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4FBCB-C16B-4B7D-0F52-A8CCAF9B6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107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Yellow question mark">
            <a:extLst>
              <a:ext uri="{FF2B5EF4-FFF2-40B4-BE49-F238E27FC236}">
                <a16:creationId xmlns:a16="http://schemas.microsoft.com/office/drawing/2014/main" id="{0BF10D3C-3EAB-EF9D-5FFD-C6B4732A0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55" t="44" r="-1" b="9046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BFC40-1FAE-B553-4BD1-5F610F95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Original Question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5B8BB4-87E1-E747-07ED-6D0BA5C3C69B}"/>
              </a:ext>
            </a:extLst>
          </p:cNvPr>
          <p:cNvSpPr txBox="1"/>
          <p:nvPr/>
        </p:nvSpPr>
        <p:spPr>
          <a:xfrm>
            <a:off x="8395868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Is there a correlation between price and rating of a book?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Are books that have more reviews rated higher than the rest. </a:t>
            </a:r>
          </a:p>
        </p:txBody>
      </p:sp>
    </p:spTree>
    <p:extLst>
      <p:ext uri="{BB962C8B-B14F-4D97-AF65-F5344CB8AC3E}">
        <p14:creationId xmlns:p14="http://schemas.microsoft.com/office/powerpoint/2010/main" val="4067157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C52B2-45E4-A730-5590-6B6EFAEB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The Audible Approach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01DE8E-2B4C-D8F1-FC8A-E1A6165C5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Amazon’s Audible has a U.S. market share in the audiobook publishing category of 63.4% as of 2022.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2"/>
              </a:rPr>
              <a:t>U.S. Audiobook publishing generated $1.6 billion</a:t>
            </a:r>
            <a:r>
              <a:rPr lang="en-US" sz="2000" b="0" i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as of 2021.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Around $1.01 billion of this figure was generated by Audible sales, based on market share.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B8CD75F-5EAA-214B-FAC4-31D5F6419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76" y="1397830"/>
            <a:ext cx="5666547" cy="42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1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Analysis of the Top 207 self-help books on Amazon  </vt:lpstr>
      <vt:lpstr>Original Question</vt:lpstr>
      <vt:lpstr>The Audible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Top 207 self-help books on Amazon  </dc:title>
  <dc:creator>Steven Garcia</dc:creator>
  <cp:lastModifiedBy>Steven Garcia</cp:lastModifiedBy>
  <cp:revision>1</cp:revision>
  <dcterms:created xsi:type="dcterms:W3CDTF">2023-04-20T04:40:08Z</dcterms:created>
  <dcterms:modified xsi:type="dcterms:W3CDTF">2023-04-20T05:07:17Z</dcterms:modified>
</cp:coreProperties>
</file>